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5.xml" ContentType="application/vnd.openxmlformats-officedocument.presentationml.notesSlide+xml"/>
  <Override PartName="/ppt/comments/modernComment_271_BD5A6A09.xml" ContentType="application/vnd.ms-powerpoint.comments+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898" r:id="rId2"/>
    <p:sldMasterId id="2147483858" r:id="rId3"/>
    <p:sldMasterId id="2147483860" r:id="rId4"/>
    <p:sldMasterId id="2147483740" r:id="rId5"/>
    <p:sldMasterId id="2147483660" r:id="rId6"/>
    <p:sldMasterId id="2147483799" r:id="rId7"/>
    <p:sldMasterId id="2147483810" r:id="rId8"/>
    <p:sldMasterId id="2147483822" r:id="rId9"/>
    <p:sldMasterId id="2147483834" r:id="rId10"/>
  </p:sldMasterIdLst>
  <p:notesMasterIdLst>
    <p:notesMasterId r:id="rId71"/>
  </p:notesMasterIdLst>
  <p:handoutMasterIdLst>
    <p:handoutMasterId r:id="rId72"/>
  </p:handoutMasterIdLst>
  <p:sldIdLst>
    <p:sldId id="569" r:id="rId11"/>
    <p:sldId id="596" r:id="rId12"/>
    <p:sldId id="571" r:id="rId13"/>
    <p:sldId id="595" r:id="rId14"/>
    <p:sldId id="597" r:id="rId15"/>
    <p:sldId id="598" r:id="rId16"/>
    <p:sldId id="600" r:id="rId17"/>
    <p:sldId id="601" r:id="rId18"/>
    <p:sldId id="580" r:id="rId19"/>
    <p:sldId id="602" r:id="rId20"/>
    <p:sldId id="599" r:id="rId21"/>
    <p:sldId id="650" r:id="rId22"/>
    <p:sldId id="635" r:id="rId23"/>
    <p:sldId id="646" r:id="rId24"/>
    <p:sldId id="647" r:id="rId25"/>
    <p:sldId id="649" r:id="rId26"/>
    <p:sldId id="605" r:id="rId27"/>
    <p:sldId id="648" r:id="rId28"/>
    <p:sldId id="594" r:id="rId29"/>
    <p:sldId id="363" r:id="rId30"/>
    <p:sldId id="574" r:id="rId31"/>
    <p:sldId id="610" r:id="rId32"/>
    <p:sldId id="611" r:id="rId33"/>
    <p:sldId id="612" r:id="rId34"/>
    <p:sldId id="613" r:id="rId35"/>
    <p:sldId id="614" r:id="rId36"/>
    <p:sldId id="615" r:id="rId37"/>
    <p:sldId id="616" r:id="rId38"/>
    <p:sldId id="617" r:id="rId39"/>
    <p:sldId id="618" r:id="rId40"/>
    <p:sldId id="619" r:id="rId41"/>
    <p:sldId id="620" r:id="rId42"/>
    <p:sldId id="621" r:id="rId43"/>
    <p:sldId id="622" r:id="rId44"/>
    <p:sldId id="623" r:id="rId45"/>
    <p:sldId id="624" r:id="rId46"/>
    <p:sldId id="625" r:id="rId47"/>
    <p:sldId id="626" r:id="rId48"/>
    <p:sldId id="627" r:id="rId49"/>
    <p:sldId id="575" r:id="rId50"/>
    <p:sldId id="628" r:id="rId51"/>
    <p:sldId id="629" r:id="rId52"/>
    <p:sldId id="630" r:id="rId53"/>
    <p:sldId id="631" r:id="rId54"/>
    <p:sldId id="632" r:id="rId55"/>
    <p:sldId id="633" r:id="rId56"/>
    <p:sldId id="593" r:id="rId57"/>
    <p:sldId id="636" r:id="rId58"/>
    <p:sldId id="637" r:id="rId59"/>
    <p:sldId id="638" r:id="rId60"/>
    <p:sldId id="639" r:id="rId61"/>
    <p:sldId id="640" r:id="rId62"/>
    <p:sldId id="641" r:id="rId63"/>
    <p:sldId id="642" r:id="rId64"/>
    <p:sldId id="643" r:id="rId65"/>
    <p:sldId id="644" r:id="rId66"/>
    <p:sldId id="645" r:id="rId67"/>
    <p:sldId id="634" r:id="rId68"/>
    <p:sldId id="606" r:id="rId69"/>
    <p:sldId id="608" r:id="rId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ill, Catherine P" initials="HCP" lastIdx="2" clrIdx="0">
    <p:extLst>
      <p:ext uri="{19B8F6BF-5375-455C-9EA6-DF929625EA0E}">
        <p15:presenceInfo xmlns:p15="http://schemas.microsoft.com/office/powerpoint/2012/main" userId="S-1-5-21-2744878847-1876734302-662453930-743817" providerId="AD"/>
      </p:ext>
    </p:extLst>
  </p:cmAuthor>
  <p:cmAuthor id="2" name="Lisa Murdock" initials="LM" lastIdx="4" clrIdx="1">
    <p:extLst>
      <p:ext uri="{19B8F6BF-5375-455C-9EA6-DF929625EA0E}">
        <p15:presenceInfo xmlns:p15="http://schemas.microsoft.com/office/powerpoint/2012/main" userId="S::LMurdock@diabetes.org::066038ed-371f-47cb-bd76-03bc5a88e8c7" providerId="AD"/>
      </p:ext>
    </p:extLst>
  </p:cmAuthor>
  <p:cmAuthor id="3" name="Christine Fallabel" initials="CF" lastIdx="1" clrIdx="2">
    <p:extLst>
      <p:ext uri="{19B8F6BF-5375-455C-9EA6-DF929625EA0E}">
        <p15:presenceInfo xmlns:p15="http://schemas.microsoft.com/office/powerpoint/2012/main" userId="S::CFallabel@diabetes.org::23414ed7-84b3-46bd-b71c-234d5f869ae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751A5"/>
    <a:srgbClr val="603B13"/>
    <a:srgbClr val="21079B"/>
    <a:srgbClr val="EFEDE3"/>
    <a:srgbClr val="E41835"/>
    <a:srgbClr val="E418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30" autoAdjust="0"/>
    <p:restoredTop sz="79929" autoAdjust="0"/>
  </p:normalViewPr>
  <p:slideViewPr>
    <p:cSldViewPr snapToGrid="0">
      <p:cViewPr varScale="1">
        <p:scale>
          <a:sx n="92" d="100"/>
          <a:sy n="92" d="100"/>
        </p:scale>
        <p:origin x="1206" y="84"/>
      </p:cViewPr>
      <p:guideLst/>
    </p:cSldViewPr>
  </p:slideViewPr>
  <p:notesTextViewPr>
    <p:cViewPr>
      <p:scale>
        <a:sx n="125" d="100"/>
        <a:sy n="125" d="100"/>
      </p:scale>
      <p:origin x="0" y="0"/>
    </p:cViewPr>
  </p:notesTextViewPr>
  <p:notesViewPr>
    <p:cSldViewPr snapToGrid="0">
      <p:cViewPr varScale="1">
        <p:scale>
          <a:sx n="86" d="100"/>
          <a:sy n="86" d="100"/>
        </p:scale>
        <p:origin x="3360"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slide" Target="slides/slide53.xml"/><Relationship Id="rId68" Type="http://schemas.openxmlformats.org/officeDocument/2006/relationships/slide" Target="slides/slide58.xml"/><Relationship Id="rId76"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61" Type="http://schemas.openxmlformats.org/officeDocument/2006/relationships/slide" Target="slides/slide51.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comments/modernComment_271_BD5A6A09.xml><?xml version="1.0" encoding="utf-8"?>
<p188:cmLst xmlns:a="http://schemas.openxmlformats.org/drawingml/2006/main" xmlns:r="http://schemas.openxmlformats.org/officeDocument/2006/relationships" xmlns:p188="http://schemas.microsoft.com/office/powerpoint/2018/8/main">
  <p188:cm id="{E1DC2448-5EAE-4836-9674-036EC71C14E3}" authorId="{2152332E-0583-037D-07C8-4948185F5282}" status="resolved" created="2024-01-22T15:00:51.867" complete="100000">
    <pc:sldMkLst xmlns:pc="http://schemas.microsoft.com/office/powerpoint/2013/main/command">
      <pc:docMk/>
      <pc:sldMk cId="1740365268" sldId="2147171367"/>
    </pc:sldMkLst>
    <p188:txBody>
      <a:bodyPr/>
      <a:lstStyle/>
      <a:p>
        <a:r>
          <a:rPr lang="en-US"/>
          <a:t>[@Gailey, Chelsea] </a:t>
        </a:r>
      </a:p>
    </p188:txBody>
  </p188:cm>
</p188:cmLst>
</file>

<file path=ppt/diagrams/_rels/data1.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svg"/><Relationship Id="rId1" Type="http://schemas.openxmlformats.org/officeDocument/2006/relationships/image" Target="../media/image45.png"/><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s>
</file>

<file path=ppt/diagrams/_rels/data2.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65.svg"/><Relationship Id="rId2" Type="http://schemas.openxmlformats.org/officeDocument/2006/relationships/image" Target="../media/image55.svg"/><Relationship Id="rId1" Type="http://schemas.openxmlformats.org/officeDocument/2006/relationships/image" Target="../media/image54.png"/><Relationship Id="rId6" Type="http://schemas.openxmlformats.org/officeDocument/2006/relationships/image" Target="../media/image59.svg"/><Relationship Id="rId11" Type="http://schemas.openxmlformats.org/officeDocument/2006/relationships/image" Target="../media/image64.png"/><Relationship Id="rId5" Type="http://schemas.openxmlformats.org/officeDocument/2006/relationships/image" Target="../media/image58.png"/><Relationship Id="rId10" Type="http://schemas.openxmlformats.org/officeDocument/2006/relationships/image" Target="../media/image63.svg"/><Relationship Id="rId4" Type="http://schemas.openxmlformats.org/officeDocument/2006/relationships/image" Target="../media/image57.svg"/><Relationship Id="rId9" Type="http://schemas.openxmlformats.org/officeDocument/2006/relationships/image" Target="../media/image62.png"/></Relationships>
</file>

<file path=ppt/diagrams/_rels/drawing1.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svg"/><Relationship Id="rId1" Type="http://schemas.openxmlformats.org/officeDocument/2006/relationships/image" Target="../media/image45.png"/><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s>
</file>

<file path=ppt/diagrams/_rels/drawing2.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65.svg"/><Relationship Id="rId2" Type="http://schemas.openxmlformats.org/officeDocument/2006/relationships/image" Target="../media/image55.svg"/><Relationship Id="rId1" Type="http://schemas.openxmlformats.org/officeDocument/2006/relationships/image" Target="../media/image54.png"/><Relationship Id="rId6" Type="http://schemas.openxmlformats.org/officeDocument/2006/relationships/image" Target="../media/image59.svg"/><Relationship Id="rId11" Type="http://schemas.openxmlformats.org/officeDocument/2006/relationships/image" Target="../media/image64.png"/><Relationship Id="rId5" Type="http://schemas.openxmlformats.org/officeDocument/2006/relationships/image" Target="../media/image58.png"/><Relationship Id="rId10" Type="http://schemas.openxmlformats.org/officeDocument/2006/relationships/image" Target="../media/image63.svg"/><Relationship Id="rId4" Type="http://schemas.openxmlformats.org/officeDocument/2006/relationships/image" Target="../media/image57.svg"/><Relationship Id="rId9" Type="http://schemas.openxmlformats.org/officeDocument/2006/relationships/image" Target="../media/image62.pn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0B3EF1-6845-4443-AA6F-14BF8AE0C924}" type="doc">
      <dgm:prSet loTypeId="urn:microsoft.com/office/officeart/2005/8/layout/vList3" loCatId="list" qsTypeId="urn:microsoft.com/office/officeart/2005/8/quickstyle/simple1" qsCatId="simple" csTypeId="urn:microsoft.com/office/officeart/2005/8/colors/accent0_3" csCatId="mainScheme" phldr="1"/>
      <dgm:spPr/>
      <dgm:t>
        <a:bodyPr/>
        <a:lstStyle/>
        <a:p>
          <a:endParaRPr lang="en-US"/>
        </a:p>
      </dgm:t>
    </dgm:pt>
    <dgm:pt modelId="{59E64D5D-AE25-4C7A-ABBB-BF8363E23E0A}">
      <dgm:prSet/>
      <dgm:spPr/>
      <dgm:t>
        <a:bodyPr/>
        <a:lstStyle/>
        <a:p>
          <a:r>
            <a:rPr lang="en-US" b="1"/>
            <a:t>Performance Improvement Projects (PIP) Background</a:t>
          </a:r>
        </a:p>
      </dgm:t>
    </dgm:pt>
    <dgm:pt modelId="{E7B30BB7-645B-4DEF-978A-70EAE5399D6C}" type="parTrans" cxnId="{3F6FBA11-5D5F-4479-992B-78687CA6C8FA}">
      <dgm:prSet/>
      <dgm:spPr/>
      <dgm:t>
        <a:bodyPr/>
        <a:lstStyle/>
        <a:p>
          <a:endParaRPr lang="en-US"/>
        </a:p>
      </dgm:t>
    </dgm:pt>
    <dgm:pt modelId="{16ECDCB7-E810-42C5-8D3F-8F569E1AD150}" type="sibTrans" cxnId="{3F6FBA11-5D5F-4479-992B-78687CA6C8FA}">
      <dgm:prSet/>
      <dgm:spPr/>
      <dgm:t>
        <a:bodyPr/>
        <a:lstStyle/>
        <a:p>
          <a:endParaRPr lang="en-US"/>
        </a:p>
      </dgm:t>
    </dgm:pt>
    <dgm:pt modelId="{0A06D224-D499-48D3-8E9F-EA6B6790CFA5}">
      <dgm:prSet/>
      <dgm:spPr/>
      <dgm:t>
        <a:bodyPr/>
        <a:lstStyle/>
        <a:p>
          <a:r>
            <a:rPr lang="en-US" b="1"/>
            <a:t>Diabetes Management Collaborative Mission and Aim Statement</a:t>
          </a:r>
        </a:p>
      </dgm:t>
    </dgm:pt>
    <dgm:pt modelId="{40594F91-A4BE-4080-A0E9-ACFB53D6FFCA}" type="parTrans" cxnId="{07C45F8D-70FC-4891-8FBA-7D6DAFFB784F}">
      <dgm:prSet/>
      <dgm:spPr/>
      <dgm:t>
        <a:bodyPr/>
        <a:lstStyle/>
        <a:p>
          <a:endParaRPr lang="en-US"/>
        </a:p>
      </dgm:t>
    </dgm:pt>
    <dgm:pt modelId="{3E97091B-E781-466F-96C1-FA07E6EF6992}" type="sibTrans" cxnId="{07C45F8D-70FC-4891-8FBA-7D6DAFFB784F}">
      <dgm:prSet/>
      <dgm:spPr/>
      <dgm:t>
        <a:bodyPr/>
        <a:lstStyle/>
        <a:p>
          <a:endParaRPr lang="en-US"/>
        </a:p>
      </dgm:t>
    </dgm:pt>
    <dgm:pt modelId="{DE532615-14F8-4177-B708-ED0383FE7A48}">
      <dgm:prSet/>
      <dgm:spPr/>
      <dgm:t>
        <a:bodyPr/>
        <a:lstStyle/>
        <a:p>
          <a:r>
            <a:rPr lang="en-US" b="1"/>
            <a:t>Measuring Improvement</a:t>
          </a:r>
        </a:p>
      </dgm:t>
    </dgm:pt>
    <dgm:pt modelId="{7AF095D6-00C8-412F-B3F4-64C0A8C7D2E2}" type="parTrans" cxnId="{61EFC0A2-5786-4475-8F0F-BD27796561F6}">
      <dgm:prSet/>
      <dgm:spPr/>
      <dgm:t>
        <a:bodyPr/>
        <a:lstStyle/>
        <a:p>
          <a:endParaRPr lang="en-US"/>
        </a:p>
      </dgm:t>
    </dgm:pt>
    <dgm:pt modelId="{E817F6C2-447F-435D-AB5F-BDF991FD085F}" type="sibTrans" cxnId="{61EFC0A2-5786-4475-8F0F-BD27796561F6}">
      <dgm:prSet/>
      <dgm:spPr/>
      <dgm:t>
        <a:bodyPr/>
        <a:lstStyle/>
        <a:p>
          <a:endParaRPr lang="en-US"/>
        </a:p>
      </dgm:t>
    </dgm:pt>
    <dgm:pt modelId="{D139EB21-9E19-4D73-BAB1-1CE669CA1B08}">
      <dgm:prSet/>
      <dgm:spPr/>
      <dgm:t>
        <a:bodyPr/>
        <a:lstStyle/>
        <a:p>
          <a:r>
            <a:rPr lang="en-US" b="1"/>
            <a:t>Diabetes Self- Management Education Support Services (DSMES) Intervention Effectiveness Measures</a:t>
          </a:r>
        </a:p>
      </dgm:t>
    </dgm:pt>
    <dgm:pt modelId="{09555D30-16CC-45C5-A56F-B9A4FA9A8A13}" type="parTrans" cxnId="{21269149-D311-4F00-B7C9-6CEC0FCFD456}">
      <dgm:prSet/>
      <dgm:spPr/>
      <dgm:t>
        <a:bodyPr/>
        <a:lstStyle/>
        <a:p>
          <a:endParaRPr lang="en-US"/>
        </a:p>
      </dgm:t>
    </dgm:pt>
    <dgm:pt modelId="{F5FD19E8-3FEC-4FF3-92A1-DC2F829ACCD0}" type="sibTrans" cxnId="{21269149-D311-4F00-B7C9-6CEC0FCFD456}">
      <dgm:prSet/>
      <dgm:spPr/>
      <dgm:t>
        <a:bodyPr/>
        <a:lstStyle/>
        <a:p>
          <a:endParaRPr lang="en-US"/>
        </a:p>
      </dgm:t>
    </dgm:pt>
    <dgm:pt modelId="{3DAD2826-C7D0-44CA-BE96-C82CE0588482}" type="pres">
      <dgm:prSet presAssocID="{DE0B3EF1-6845-4443-AA6F-14BF8AE0C924}" presName="linearFlow" presStyleCnt="0">
        <dgm:presLayoutVars>
          <dgm:dir/>
          <dgm:resizeHandles val="exact"/>
        </dgm:presLayoutVars>
      </dgm:prSet>
      <dgm:spPr/>
    </dgm:pt>
    <dgm:pt modelId="{EC68034A-BAA7-44B4-B741-8B5A7F44BA53}" type="pres">
      <dgm:prSet presAssocID="{59E64D5D-AE25-4C7A-ABBB-BF8363E23E0A}" presName="composite" presStyleCnt="0"/>
      <dgm:spPr/>
    </dgm:pt>
    <dgm:pt modelId="{008A8A0B-5177-404D-B330-B57E368C325B}" type="pres">
      <dgm:prSet presAssocID="{59E64D5D-AE25-4C7A-ABBB-BF8363E23E0A}" presName="imgShp"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Blackboard outline"/>
        </a:ext>
      </dgm:extLst>
    </dgm:pt>
    <dgm:pt modelId="{AA099600-F0EE-476F-B1F7-0DA85D7B5097}" type="pres">
      <dgm:prSet presAssocID="{59E64D5D-AE25-4C7A-ABBB-BF8363E23E0A}" presName="txShp" presStyleLbl="node1" presStyleIdx="0" presStyleCnt="4">
        <dgm:presLayoutVars>
          <dgm:bulletEnabled val="1"/>
        </dgm:presLayoutVars>
      </dgm:prSet>
      <dgm:spPr/>
    </dgm:pt>
    <dgm:pt modelId="{A9BE11BF-670E-43FE-9C82-1CB03C414C48}" type="pres">
      <dgm:prSet presAssocID="{16ECDCB7-E810-42C5-8D3F-8F569E1AD150}" presName="spacing" presStyleCnt="0"/>
      <dgm:spPr/>
    </dgm:pt>
    <dgm:pt modelId="{2DFC3786-5FF4-4ECA-A2C6-940181039806}" type="pres">
      <dgm:prSet presAssocID="{0A06D224-D499-48D3-8E9F-EA6B6790CFA5}" presName="composite" presStyleCnt="0"/>
      <dgm:spPr/>
    </dgm:pt>
    <dgm:pt modelId="{794163E1-BC43-42B2-BD58-B003E12FD371}" type="pres">
      <dgm:prSet presAssocID="{0A06D224-D499-48D3-8E9F-EA6B6790CFA5}" presName="imgShp" presStyleLbl="fgImgPlace1" presStyleIdx="1" presStyleCnt="4" custLinFactNeighborX="-1187" custLinFactNeighborY="8310"/>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Social network with solid fill"/>
        </a:ext>
      </dgm:extLst>
    </dgm:pt>
    <dgm:pt modelId="{1EF0BB46-45E8-48D2-AA21-480A8B4B63D3}" type="pres">
      <dgm:prSet presAssocID="{0A06D224-D499-48D3-8E9F-EA6B6790CFA5}" presName="txShp" presStyleLbl="node1" presStyleIdx="1" presStyleCnt="4">
        <dgm:presLayoutVars>
          <dgm:bulletEnabled val="1"/>
        </dgm:presLayoutVars>
      </dgm:prSet>
      <dgm:spPr/>
    </dgm:pt>
    <dgm:pt modelId="{C5D55CE9-4E53-4759-A8D3-E0E137F801F9}" type="pres">
      <dgm:prSet presAssocID="{3E97091B-E781-466F-96C1-FA07E6EF6992}" presName="spacing" presStyleCnt="0"/>
      <dgm:spPr/>
    </dgm:pt>
    <dgm:pt modelId="{6DCC3805-6852-4759-AC4C-7363C8E27F7B}" type="pres">
      <dgm:prSet presAssocID="{DE532615-14F8-4177-B708-ED0383FE7A48}" presName="composite" presStyleCnt="0"/>
      <dgm:spPr/>
    </dgm:pt>
    <dgm:pt modelId="{A3318D55-E7E8-479A-B49E-79DC17F9FBFA}" type="pres">
      <dgm:prSet presAssocID="{DE532615-14F8-4177-B708-ED0383FE7A48}" presName="imgShp" presStyleLbl="fgImgPlace1" presStyleIdx="2" presStyleCnt="4" custLinFactNeighborX="2374" custLinFactNeighborY="96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Research outline"/>
        </a:ext>
      </dgm:extLst>
    </dgm:pt>
    <dgm:pt modelId="{46F3A302-7607-495F-9A4C-6148B6A95377}" type="pres">
      <dgm:prSet presAssocID="{DE532615-14F8-4177-B708-ED0383FE7A48}" presName="txShp" presStyleLbl="node1" presStyleIdx="2" presStyleCnt="4">
        <dgm:presLayoutVars>
          <dgm:bulletEnabled val="1"/>
        </dgm:presLayoutVars>
      </dgm:prSet>
      <dgm:spPr/>
    </dgm:pt>
    <dgm:pt modelId="{BEB50E06-31B4-4C86-80E9-B47C774F1AAC}" type="pres">
      <dgm:prSet presAssocID="{E817F6C2-447F-435D-AB5F-BDF991FD085F}" presName="spacing" presStyleCnt="0"/>
      <dgm:spPr/>
    </dgm:pt>
    <dgm:pt modelId="{DA20630A-726D-4FBB-BEC2-529A5B699833}" type="pres">
      <dgm:prSet presAssocID="{D139EB21-9E19-4D73-BAB1-1CE669CA1B08}" presName="composite" presStyleCnt="0"/>
      <dgm:spPr/>
    </dgm:pt>
    <dgm:pt modelId="{414A365F-B6BC-485D-A5D0-0142CE263022}" type="pres">
      <dgm:prSet presAssocID="{D139EB21-9E19-4D73-BAB1-1CE669CA1B08}" presName="imgShp" presStyleLbl="fgImgPlace1" presStyleIdx="3" presStyleCnt="4"/>
      <dgm:spPr>
        <a:blipFill>
          <a:blip xmlns:r="http://schemas.openxmlformats.org/officeDocument/2006/relationships"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Bar graph with upward trend outline"/>
        </a:ext>
      </dgm:extLst>
    </dgm:pt>
    <dgm:pt modelId="{5D02AE32-1C1B-4F4D-8889-573DF025CB90}" type="pres">
      <dgm:prSet presAssocID="{D139EB21-9E19-4D73-BAB1-1CE669CA1B08}" presName="txShp" presStyleLbl="node1" presStyleIdx="3" presStyleCnt="4">
        <dgm:presLayoutVars>
          <dgm:bulletEnabled val="1"/>
        </dgm:presLayoutVars>
      </dgm:prSet>
      <dgm:spPr/>
    </dgm:pt>
  </dgm:ptLst>
  <dgm:cxnLst>
    <dgm:cxn modelId="{3F6FBA11-5D5F-4479-992B-78687CA6C8FA}" srcId="{DE0B3EF1-6845-4443-AA6F-14BF8AE0C924}" destId="{59E64D5D-AE25-4C7A-ABBB-BF8363E23E0A}" srcOrd="0" destOrd="0" parTransId="{E7B30BB7-645B-4DEF-978A-70EAE5399D6C}" sibTransId="{16ECDCB7-E810-42C5-8D3F-8F569E1AD150}"/>
    <dgm:cxn modelId="{A14C4F34-0A9F-4C36-BB4F-7F3B9457FA48}" type="presOf" srcId="{0A06D224-D499-48D3-8E9F-EA6B6790CFA5}" destId="{1EF0BB46-45E8-48D2-AA21-480A8B4B63D3}" srcOrd="0" destOrd="0" presId="urn:microsoft.com/office/officeart/2005/8/layout/vList3"/>
    <dgm:cxn modelId="{0211BB46-13BE-43E8-A79F-2EC7D1847E8A}" type="presOf" srcId="{DE532615-14F8-4177-B708-ED0383FE7A48}" destId="{46F3A302-7607-495F-9A4C-6148B6A95377}" srcOrd="0" destOrd="0" presId="urn:microsoft.com/office/officeart/2005/8/layout/vList3"/>
    <dgm:cxn modelId="{1614F368-E071-4528-85F6-D47F93BA3603}" type="presOf" srcId="{D139EB21-9E19-4D73-BAB1-1CE669CA1B08}" destId="{5D02AE32-1C1B-4F4D-8889-573DF025CB90}" srcOrd="0" destOrd="0" presId="urn:microsoft.com/office/officeart/2005/8/layout/vList3"/>
    <dgm:cxn modelId="{21269149-D311-4F00-B7C9-6CEC0FCFD456}" srcId="{DE0B3EF1-6845-4443-AA6F-14BF8AE0C924}" destId="{D139EB21-9E19-4D73-BAB1-1CE669CA1B08}" srcOrd="3" destOrd="0" parTransId="{09555D30-16CC-45C5-A56F-B9A4FA9A8A13}" sibTransId="{F5FD19E8-3FEC-4FF3-92A1-DC2F829ACCD0}"/>
    <dgm:cxn modelId="{07C45F8D-70FC-4891-8FBA-7D6DAFFB784F}" srcId="{DE0B3EF1-6845-4443-AA6F-14BF8AE0C924}" destId="{0A06D224-D499-48D3-8E9F-EA6B6790CFA5}" srcOrd="1" destOrd="0" parTransId="{40594F91-A4BE-4080-A0E9-ACFB53D6FFCA}" sibTransId="{3E97091B-E781-466F-96C1-FA07E6EF6992}"/>
    <dgm:cxn modelId="{61EFC0A2-5786-4475-8F0F-BD27796561F6}" srcId="{DE0B3EF1-6845-4443-AA6F-14BF8AE0C924}" destId="{DE532615-14F8-4177-B708-ED0383FE7A48}" srcOrd="2" destOrd="0" parTransId="{7AF095D6-00C8-412F-B3F4-64C0A8C7D2E2}" sibTransId="{E817F6C2-447F-435D-AB5F-BDF991FD085F}"/>
    <dgm:cxn modelId="{715A0BAF-08E6-4BD5-B7A3-B1381C932718}" type="presOf" srcId="{DE0B3EF1-6845-4443-AA6F-14BF8AE0C924}" destId="{3DAD2826-C7D0-44CA-BE96-C82CE0588482}" srcOrd="0" destOrd="0" presId="urn:microsoft.com/office/officeart/2005/8/layout/vList3"/>
    <dgm:cxn modelId="{AE2982DE-D642-46F6-A6C0-3C7D8CA0FC2C}" type="presOf" srcId="{59E64D5D-AE25-4C7A-ABBB-BF8363E23E0A}" destId="{AA099600-F0EE-476F-B1F7-0DA85D7B5097}" srcOrd="0" destOrd="0" presId="urn:microsoft.com/office/officeart/2005/8/layout/vList3"/>
    <dgm:cxn modelId="{365CECA9-C1B0-47C4-B8B5-BD7BCFB27957}" type="presParOf" srcId="{3DAD2826-C7D0-44CA-BE96-C82CE0588482}" destId="{EC68034A-BAA7-44B4-B741-8B5A7F44BA53}" srcOrd="0" destOrd="0" presId="urn:microsoft.com/office/officeart/2005/8/layout/vList3"/>
    <dgm:cxn modelId="{FCB8CC5B-356A-49D2-9F50-AFAA1991966F}" type="presParOf" srcId="{EC68034A-BAA7-44B4-B741-8B5A7F44BA53}" destId="{008A8A0B-5177-404D-B330-B57E368C325B}" srcOrd="0" destOrd="0" presId="urn:microsoft.com/office/officeart/2005/8/layout/vList3"/>
    <dgm:cxn modelId="{B67BE44E-BFD5-4776-AD8B-4C91BF955744}" type="presParOf" srcId="{EC68034A-BAA7-44B4-B741-8B5A7F44BA53}" destId="{AA099600-F0EE-476F-B1F7-0DA85D7B5097}" srcOrd="1" destOrd="0" presId="urn:microsoft.com/office/officeart/2005/8/layout/vList3"/>
    <dgm:cxn modelId="{00F156FB-9D0C-441A-9151-9683C52DA153}" type="presParOf" srcId="{3DAD2826-C7D0-44CA-BE96-C82CE0588482}" destId="{A9BE11BF-670E-43FE-9C82-1CB03C414C48}" srcOrd="1" destOrd="0" presId="urn:microsoft.com/office/officeart/2005/8/layout/vList3"/>
    <dgm:cxn modelId="{501A81AF-5B35-4C60-95FD-22EAFADADBD2}" type="presParOf" srcId="{3DAD2826-C7D0-44CA-BE96-C82CE0588482}" destId="{2DFC3786-5FF4-4ECA-A2C6-940181039806}" srcOrd="2" destOrd="0" presId="urn:microsoft.com/office/officeart/2005/8/layout/vList3"/>
    <dgm:cxn modelId="{7BFD2EBB-67C2-47F3-835B-C1B604F3E4F6}" type="presParOf" srcId="{2DFC3786-5FF4-4ECA-A2C6-940181039806}" destId="{794163E1-BC43-42B2-BD58-B003E12FD371}" srcOrd="0" destOrd="0" presId="urn:microsoft.com/office/officeart/2005/8/layout/vList3"/>
    <dgm:cxn modelId="{E6C50771-6068-4DD1-B80F-5E846F5EA375}" type="presParOf" srcId="{2DFC3786-5FF4-4ECA-A2C6-940181039806}" destId="{1EF0BB46-45E8-48D2-AA21-480A8B4B63D3}" srcOrd="1" destOrd="0" presId="urn:microsoft.com/office/officeart/2005/8/layout/vList3"/>
    <dgm:cxn modelId="{A997D1EB-B9F8-40F3-9771-DD8576B56E87}" type="presParOf" srcId="{3DAD2826-C7D0-44CA-BE96-C82CE0588482}" destId="{C5D55CE9-4E53-4759-A8D3-E0E137F801F9}" srcOrd="3" destOrd="0" presId="urn:microsoft.com/office/officeart/2005/8/layout/vList3"/>
    <dgm:cxn modelId="{CE641638-D186-4407-8727-79D0420BAB0F}" type="presParOf" srcId="{3DAD2826-C7D0-44CA-BE96-C82CE0588482}" destId="{6DCC3805-6852-4759-AC4C-7363C8E27F7B}" srcOrd="4" destOrd="0" presId="urn:microsoft.com/office/officeart/2005/8/layout/vList3"/>
    <dgm:cxn modelId="{CDA7B018-C39A-4BA4-A3B9-78614B6501AC}" type="presParOf" srcId="{6DCC3805-6852-4759-AC4C-7363C8E27F7B}" destId="{A3318D55-E7E8-479A-B49E-79DC17F9FBFA}" srcOrd="0" destOrd="0" presId="urn:microsoft.com/office/officeart/2005/8/layout/vList3"/>
    <dgm:cxn modelId="{61AECEC4-9014-4C46-9ADB-B32CCF97AFA7}" type="presParOf" srcId="{6DCC3805-6852-4759-AC4C-7363C8E27F7B}" destId="{46F3A302-7607-495F-9A4C-6148B6A95377}" srcOrd="1" destOrd="0" presId="urn:microsoft.com/office/officeart/2005/8/layout/vList3"/>
    <dgm:cxn modelId="{4F64985F-8AFC-4A6B-89F0-59B5BF03DDCE}" type="presParOf" srcId="{3DAD2826-C7D0-44CA-BE96-C82CE0588482}" destId="{BEB50E06-31B4-4C86-80E9-B47C774F1AAC}" srcOrd="5" destOrd="0" presId="urn:microsoft.com/office/officeart/2005/8/layout/vList3"/>
    <dgm:cxn modelId="{57C0BEAA-7AA6-4B40-9F58-B59943D5B2A2}" type="presParOf" srcId="{3DAD2826-C7D0-44CA-BE96-C82CE0588482}" destId="{DA20630A-726D-4FBB-BEC2-529A5B699833}" srcOrd="6" destOrd="0" presId="urn:microsoft.com/office/officeart/2005/8/layout/vList3"/>
    <dgm:cxn modelId="{CD1EE093-258B-4CB7-9FAC-BBC4DF24DE3A}" type="presParOf" srcId="{DA20630A-726D-4FBB-BEC2-529A5B699833}" destId="{414A365F-B6BC-485D-A5D0-0142CE263022}" srcOrd="0" destOrd="0" presId="urn:microsoft.com/office/officeart/2005/8/layout/vList3"/>
    <dgm:cxn modelId="{CFD32435-5637-48FE-B60C-F02B386FE4C6}" type="presParOf" srcId="{DA20630A-726D-4FBB-BEC2-529A5B699833}" destId="{5D02AE32-1C1B-4F4D-8889-573DF025CB90}"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098063A-4FED-4022-A219-60CF18389100}" type="doc">
      <dgm:prSet loTypeId="urn:microsoft.com/office/officeart/2005/8/layout/vList4" loCatId="list" qsTypeId="urn:microsoft.com/office/officeart/2005/8/quickstyle/simple5" qsCatId="simple" csTypeId="urn:microsoft.com/office/officeart/2005/8/colors/accent1_1" csCatId="accent1" phldr="1"/>
      <dgm:spPr/>
      <dgm:t>
        <a:bodyPr/>
        <a:lstStyle/>
        <a:p>
          <a:endParaRPr lang="en-US"/>
        </a:p>
      </dgm:t>
    </dgm:pt>
    <dgm:pt modelId="{3683CF91-347D-4196-A5FC-75CD7A6D77CE}">
      <dgm:prSet phldrT="[Text]" custT="1"/>
      <dgm:spPr/>
      <dgm:t>
        <a:bodyPr/>
        <a:lstStyle/>
        <a:p>
          <a:r>
            <a:rPr lang="en-US" sz="2000" noProof="0" dirty="0">
              <a:latin typeface="Calibri"/>
              <a:ea typeface="+mn-ea"/>
              <a:cs typeface="+mn-cs"/>
            </a:rPr>
            <a:t>Designed to achieve significant improvement, sustained over time, in health outcomes and enrollee satisfaction </a:t>
          </a:r>
          <a:endParaRPr lang="en-US" sz="2000" dirty="0"/>
        </a:p>
      </dgm:t>
    </dgm:pt>
    <dgm:pt modelId="{2075E3DD-C50C-4889-BA86-79CD6A78542F}" type="parTrans" cxnId="{6F57305F-AA0B-4079-A636-686E3FA926A3}">
      <dgm:prSet/>
      <dgm:spPr/>
      <dgm:t>
        <a:bodyPr/>
        <a:lstStyle/>
        <a:p>
          <a:endParaRPr lang="en-US" sz="2000"/>
        </a:p>
      </dgm:t>
    </dgm:pt>
    <dgm:pt modelId="{6C1681ED-3A9F-42BC-B155-D5AD8C997AD2}" type="sibTrans" cxnId="{6F57305F-AA0B-4079-A636-686E3FA926A3}">
      <dgm:prSet/>
      <dgm:spPr/>
      <dgm:t>
        <a:bodyPr/>
        <a:lstStyle/>
        <a:p>
          <a:endParaRPr lang="en-US" sz="2000"/>
        </a:p>
      </dgm:t>
    </dgm:pt>
    <dgm:pt modelId="{F8273DB8-E0EB-416B-8B50-BF7A5A92E6C0}">
      <dgm:prSet phldrT="[Text]" custT="1"/>
      <dgm:spPr/>
      <dgm:t>
        <a:bodyPr/>
        <a:lstStyle/>
        <a:p>
          <a:pPr>
            <a:buNone/>
          </a:pPr>
          <a:r>
            <a:rPr lang="en-US" sz="2000" noProof="0">
              <a:latin typeface="Calibri"/>
              <a:ea typeface="+mn-ea"/>
              <a:cs typeface="+mn-cs"/>
            </a:rPr>
            <a:t>Include measurement of performance using objective quality indicators;</a:t>
          </a:r>
          <a:endParaRPr lang="en-US" sz="2000"/>
        </a:p>
      </dgm:t>
    </dgm:pt>
    <dgm:pt modelId="{9E745CF4-FCF0-4CBC-A55A-9B42D11D2F72}" type="parTrans" cxnId="{B7F86C7E-8815-44B9-813D-5A00EDDD3882}">
      <dgm:prSet/>
      <dgm:spPr/>
      <dgm:t>
        <a:bodyPr/>
        <a:lstStyle/>
        <a:p>
          <a:endParaRPr lang="en-US" sz="2000"/>
        </a:p>
      </dgm:t>
    </dgm:pt>
    <dgm:pt modelId="{D1011CFE-9C4C-4A7F-B683-697E68B7E186}" type="sibTrans" cxnId="{B7F86C7E-8815-44B9-813D-5A00EDDD3882}">
      <dgm:prSet/>
      <dgm:spPr/>
      <dgm:t>
        <a:bodyPr/>
        <a:lstStyle/>
        <a:p>
          <a:endParaRPr lang="en-US" sz="2000"/>
        </a:p>
      </dgm:t>
    </dgm:pt>
    <dgm:pt modelId="{5125FE10-2B94-439A-9E0D-081C0EF898BD}">
      <dgm:prSet phldrT="[Text]" custT="1"/>
      <dgm:spPr/>
      <dgm:t>
        <a:bodyPr/>
        <a:lstStyle/>
        <a:p>
          <a:pPr>
            <a:buNone/>
          </a:pPr>
          <a:r>
            <a:rPr lang="en-US" sz="2000" noProof="0">
              <a:latin typeface="Calibri"/>
              <a:ea typeface="+mn-ea"/>
              <a:cs typeface="+mn-cs"/>
            </a:rPr>
            <a:t>Include implementation of interventions to achieve improvement in access to and quality of care;</a:t>
          </a:r>
          <a:endParaRPr lang="en-US" sz="2000"/>
        </a:p>
      </dgm:t>
    </dgm:pt>
    <dgm:pt modelId="{14DFA8A9-80DC-4BE2-9C8A-B320A9AAA6BD}" type="parTrans" cxnId="{1DCF215C-5104-4960-966C-CABC4B83C7EE}">
      <dgm:prSet/>
      <dgm:spPr/>
      <dgm:t>
        <a:bodyPr/>
        <a:lstStyle/>
        <a:p>
          <a:endParaRPr lang="en-US" sz="2000"/>
        </a:p>
      </dgm:t>
    </dgm:pt>
    <dgm:pt modelId="{48F5B457-8E87-4CE1-A371-34005B639BE9}" type="sibTrans" cxnId="{1DCF215C-5104-4960-966C-CABC4B83C7EE}">
      <dgm:prSet/>
      <dgm:spPr/>
      <dgm:t>
        <a:bodyPr/>
        <a:lstStyle/>
        <a:p>
          <a:endParaRPr lang="en-US" sz="2000"/>
        </a:p>
      </dgm:t>
    </dgm:pt>
    <dgm:pt modelId="{921749A9-5A4C-4D84-949F-4D96202A3F9B}">
      <dgm:prSet custT="1"/>
      <dgm:spPr/>
      <dgm:t>
        <a:bodyPr/>
        <a:lstStyle/>
        <a:p>
          <a:r>
            <a:rPr lang="en-US" sz="2000" noProof="0">
              <a:latin typeface="Calibri"/>
              <a:ea typeface="+mn-ea"/>
              <a:cs typeface="+mn-cs"/>
            </a:rPr>
            <a:t>Include evaluation of the effectiveness of the interventions; and</a:t>
          </a:r>
        </a:p>
      </dgm:t>
    </dgm:pt>
    <dgm:pt modelId="{55259248-492B-425E-9268-37FE4245F87F}" type="parTrans" cxnId="{F191ACF8-AC2E-4E1E-A33F-E3028EF05970}">
      <dgm:prSet/>
      <dgm:spPr/>
      <dgm:t>
        <a:bodyPr/>
        <a:lstStyle/>
        <a:p>
          <a:endParaRPr lang="en-US" sz="2000"/>
        </a:p>
      </dgm:t>
    </dgm:pt>
    <dgm:pt modelId="{80E8E696-715A-4121-B3E3-7451ABE13D80}" type="sibTrans" cxnId="{F191ACF8-AC2E-4E1E-A33F-E3028EF05970}">
      <dgm:prSet/>
      <dgm:spPr/>
      <dgm:t>
        <a:bodyPr/>
        <a:lstStyle/>
        <a:p>
          <a:endParaRPr lang="en-US" sz="2000"/>
        </a:p>
      </dgm:t>
    </dgm:pt>
    <dgm:pt modelId="{50DA8CF0-E173-42DE-883F-826BA041538F}">
      <dgm:prSet custT="1"/>
      <dgm:spPr/>
      <dgm:t>
        <a:bodyPr/>
        <a:lstStyle/>
        <a:p>
          <a:r>
            <a:rPr lang="en-US" sz="2000" noProof="0">
              <a:latin typeface="Calibri"/>
              <a:ea typeface="+mn-ea"/>
              <a:cs typeface="+mn-cs"/>
            </a:rPr>
            <a:t>Include planning and initiation of activities for increasing or sustaining improvement.</a:t>
          </a:r>
          <a:endParaRPr lang="en-US" sz="2000"/>
        </a:p>
      </dgm:t>
    </dgm:pt>
    <dgm:pt modelId="{DB11ED08-567B-4CB0-A0C8-FD4766B40F3B}" type="parTrans" cxnId="{E0CD42D8-1345-4804-A131-2014A5A25F59}">
      <dgm:prSet/>
      <dgm:spPr/>
      <dgm:t>
        <a:bodyPr/>
        <a:lstStyle/>
        <a:p>
          <a:endParaRPr lang="en-US" sz="2000"/>
        </a:p>
      </dgm:t>
    </dgm:pt>
    <dgm:pt modelId="{F6602F14-E7BC-4AD1-9CCF-FFEB5BE86E9F}" type="sibTrans" cxnId="{E0CD42D8-1345-4804-A131-2014A5A25F59}">
      <dgm:prSet/>
      <dgm:spPr/>
      <dgm:t>
        <a:bodyPr/>
        <a:lstStyle/>
        <a:p>
          <a:endParaRPr lang="en-US" sz="2000"/>
        </a:p>
      </dgm:t>
    </dgm:pt>
    <dgm:pt modelId="{4C62EF7E-961D-4DDA-A9DD-4BC8DE8967A5}">
      <dgm:prSet custT="1"/>
      <dgm:spPr>
        <a:effectLst>
          <a:outerShdw blurRad="57150" dist="19050" dir="5400000" algn="ctr" rotWithShape="0">
            <a:schemeClr val="accent1">
              <a:alpha val="63000"/>
            </a:schemeClr>
          </a:outerShdw>
        </a:effectLst>
      </dgm:spPr>
      <dgm:t>
        <a:bodyPr/>
        <a:lstStyle/>
        <a:p>
          <a:r>
            <a:rPr lang="en-US" sz="2000">
              <a:latin typeface="Calibri"/>
              <a:ea typeface="+mn-ea"/>
              <a:cs typeface="+mn-cs"/>
            </a:rPr>
            <a:t>Address disparities and promote health equity</a:t>
          </a:r>
        </a:p>
      </dgm:t>
    </dgm:pt>
    <dgm:pt modelId="{212739A9-C823-4A19-BF94-E3DF9CFFF6E9}" type="parTrans" cxnId="{1370E65F-EF72-47D7-A73D-2B9CCB811D11}">
      <dgm:prSet/>
      <dgm:spPr/>
      <dgm:t>
        <a:bodyPr/>
        <a:lstStyle/>
        <a:p>
          <a:endParaRPr lang="en-US" sz="2000"/>
        </a:p>
      </dgm:t>
    </dgm:pt>
    <dgm:pt modelId="{74B1FFB9-DA2B-432C-98ED-BC713E709CA2}" type="sibTrans" cxnId="{1370E65F-EF72-47D7-A73D-2B9CCB811D11}">
      <dgm:prSet/>
      <dgm:spPr/>
      <dgm:t>
        <a:bodyPr/>
        <a:lstStyle/>
        <a:p>
          <a:endParaRPr lang="en-US" sz="2000"/>
        </a:p>
      </dgm:t>
    </dgm:pt>
    <dgm:pt modelId="{9970AE6B-B7C2-491B-B6D9-30A1D9A7EAE1}" type="pres">
      <dgm:prSet presAssocID="{C098063A-4FED-4022-A219-60CF18389100}" presName="linear" presStyleCnt="0">
        <dgm:presLayoutVars>
          <dgm:dir/>
          <dgm:resizeHandles val="exact"/>
        </dgm:presLayoutVars>
      </dgm:prSet>
      <dgm:spPr/>
    </dgm:pt>
    <dgm:pt modelId="{53BC2C4A-2BC5-41A1-BCCF-AC9362CAE16F}" type="pres">
      <dgm:prSet presAssocID="{3683CF91-347D-4196-A5FC-75CD7A6D77CE}" presName="comp" presStyleCnt="0"/>
      <dgm:spPr/>
    </dgm:pt>
    <dgm:pt modelId="{1C40EF79-2C85-417B-A772-2A5530D90C61}" type="pres">
      <dgm:prSet presAssocID="{3683CF91-347D-4196-A5FC-75CD7A6D77CE}" presName="box" presStyleLbl="node1" presStyleIdx="0" presStyleCnt="6" custLinFactNeighborY="-9773"/>
      <dgm:spPr/>
    </dgm:pt>
    <dgm:pt modelId="{4B355771-830A-4474-8C8C-3B8B898F2B9A}" type="pres">
      <dgm:prSet presAssocID="{3683CF91-347D-4196-A5FC-75CD7A6D77CE}" presName="img" presStyleLbl="fgImgPlace1" presStyleIdx="0" presStyleCnt="6" custScaleX="57301"/>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20000" b="-20000"/>
          </a:stretch>
        </a:blipFill>
        <a:effectLst>
          <a:outerShdw blurRad="57150" dist="19050" dir="5400000" algn="ctr" rotWithShape="0">
            <a:schemeClr val="accent1">
              <a:alpha val="63000"/>
            </a:schemeClr>
          </a:outerShdw>
        </a:effectLst>
      </dgm:spPr>
      <dgm:extLst>
        <a:ext uri="{E40237B7-FDA0-4F09-8148-C483321AD2D9}">
          <dgm14:cNvPr xmlns:dgm14="http://schemas.microsoft.com/office/drawing/2010/diagram" id="0" name="" descr="Upward trend with solid fill"/>
        </a:ext>
      </dgm:extLst>
    </dgm:pt>
    <dgm:pt modelId="{15A75456-8475-4158-A349-62309EB32242}" type="pres">
      <dgm:prSet presAssocID="{3683CF91-347D-4196-A5FC-75CD7A6D77CE}" presName="text" presStyleLbl="node1" presStyleIdx="0" presStyleCnt="6">
        <dgm:presLayoutVars>
          <dgm:bulletEnabled val="1"/>
        </dgm:presLayoutVars>
      </dgm:prSet>
      <dgm:spPr/>
    </dgm:pt>
    <dgm:pt modelId="{49FB1E03-D1AD-4711-BF0E-08B8FE26BD38}" type="pres">
      <dgm:prSet presAssocID="{6C1681ED-3A9F-42BC-B155-D5AD8C997AD2}" presName="spacer" presStyleCnt="0"/>
      <dgm:spPr/>
    </dgm:pt>
    <dgm:pt modelId="{7F27A4D8-F555-41F0-B9BD-D4B34790D1F7}" type="pres">
      <dgm:prSet presAssocID="{F8273DB8-E0EB-416B-8B50-BF7A5A92E6C0}" presName="comp" presStyleCnt="0"/>
      <dgm:spPr/>
    </dgm:pt>
    <dgm:pt modelId="{2322D35E-C9AA-4020-BA54-89E6F8CB0184}" type="pres">
      <dgm:prSet presAssocID="{F8273DB8-E0EB-416B-8B50-BF7A5A92E6C0}" presName="box" presStyleLbl="node1" presStyleIdx="1" presStyleCnt="6"/>
      <dgm:spPr/>
    </dgm:pt>
    <dgm:pt modelId="{DA7A59F9-B116-4E21-AAD8-16C692D4D55E}" type="pres">
      <dgm:prSet presAssocID="{F8273DB8-E0EB-416B-8B50-BF7A5A92E6C0}" presName="img" presStyleLbl="fgImgPlace1" presStyleIdx="1" presStyleCnt="6" custScaleX="56395" custScaleY="8901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19000" b="-19000"/>
          </a:stretch>
        </a:blipFill>
        <a:effectLst>
          <a:outerShdw blurRad="57150" dist="19050" dir="5400000" algn="ctr" rotWithShape="0">
            <a:schemeClr val="accent1">
              <a:alpha val="63000"/>
            </a:schemeClr>
          </a:outerShdw>
        </a:effectLst>
      </dgm:spPr>
      <dgm:extLst>
        <a:ext uri="{E40237B7-FDA0-4F09-8148-C483321AD2D9}">
          <dgm14:cNvPr xmlns:dgm14="http://schemas.microsoft.com/office/drawing/2010/diagram" id="0" name="" descr="Bullseye outline"/>
        </a:ext>
      </dgm:extLst>
    </dgm:pt>
    <dgm:pt modelId="{209DA4DC-C45D-4618-85A2-23ED802F5FCD}" type="pres">
      <dgm:prSet presAssocID="{F8273DB8-E0EB-416B-8B50-BF7A5A92E6C0}" presName="text" presStyleLbl="node1" presStyleIdx="1" presStyleCnt="6">
        <dgm:presLayoutVars>
          <dgm:bulletEnabled val="1"/>
        </dgm:presLayoutVars>
      </dgm:prSet>
      <dgm:spPr/>
    </dgm:pt>
    <dgm:pt modelId="{A6B06CB1-5CE5-4087-9DCA-95F797CAA074}" type="pres">
      <dgm:prSet presAssocID="{D1011CFE-9C4C-4A7F-B683-697E68B7E186}" presName="spacer" presStyleCnt="0"/>
      <dgm:spPr/>
    </dgm:pt>
    <dgm:pt modelId="{C140543A-4AA9-438B-B24F-A3EBB2569FA0}" type="pres">
      <dgm:prSet presAssocID="{5125FE10-2B94-439A-9E0D-081C0EF898BD}" presName="comp" presStyleCnt="0"/>
      <dgm:spPr/>
    </dgm:pt>
    <dgm:pt modelId="{9F5E2560-7462-4C68-B7B3-85DC6F6AEFC9}" type="pres">
      <dgm:prSet presAssocID="{5125FE10-2B94-439A-9E0D-081C0EF898BD}" presName="box" presStyleLbl="node1" presStyleIdx="2" presStyleCnt="6"/>
      <dgm:spPr/>
    </dgm:pt>
    <dgm:pt modelId="{732E73A1-A9DB-479F-8CEA-1819727EB958}" type="pres">
      <dgm:prSet presAssocID="{5125FE10-2B94-439A-9E0D-081C0EF898BD}" presName="img" presStyleLbl="fgImgPlace1" presStyleIdx="2" presStyleCnt="6" custScaleX="6273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25000" b="-25000"/>
          </a:stretch>
        </a:blipFill>
        <a:effectLst>
          <a:outerShdw blurRad="57150" dist="19050" dir="5400000" algn="ctr" rotWithShape="0">
            <a:schemeClr val="accent1">
              <a:alpha val="63000"/>
            </a:schemeClr>
          </a:outerShdw>
        </a:effectLst>
      </dgm:spPr>
      <dgm:extLst>
        <a:ext uri="{E40237B7-FDA0-4F09-8148-C483321AD2D9}">
          <dgm14:cNvPr xmlns:dgm14="http://schemas.microsoft.com/office/drawing/2010/diagram" id="0" name="" descr="Medical outline"/>
        </a:ext>
      </dgm:extLst>
    </dgm:pt>
    <dgm:pt modelId="{449BA075-0731-48CB-A18F-88168799CF74}" type="pres">
      <dgm:prSet presAssocID="{5125FE10-2B94-439A-9E0D-081C0EF898BD}" presName="text" presStyleLbl="node1" presStyleIdx="2" presStyleCnt="6">
        <dgm:presLayoutVars>
          <dgm:bulletEnabled val="1"/>
        </dgm:presLayoutVars>
      </dgm:prSet>
      <dgm:spPr/>
    </dgm:pt>
    <dgm:pt modelId="{CF134D82-7171-4485-94EE-AF3AB21CD74B}" type="pres">
      <dgm:prSet presAssocID="{48F5B457-8E87-4CE1-A371-34005B639BE9}" presName="spacer" presStyleCnt="0"/>
      <dgm:spPr/>
    </dgm:pt>
    <dgm:pt modelId="{3F089BA2-B6AF-4ECE-9DF8-5500F9772B05}" type="pres">
      <dgm:prSet presAssocID="{921749A9-5A4C-4D84-949F-4D96202A3F9B}" presName="comp" presStyleCnt="0"/>
      <dgm:spPr/>
    </dgm:pt>
    <dgm:pt modelId="{3E43A469-120F-405E-932E-E4ADEB27827A}" type="pres">
      <dgm:prSet presAssocID="{921749A9-5A4C-4D84-949F-4D96202A3F9B}" presName="box" presStyleLbl="node1" presStyleIdx="3" presStyleCnt="6"/>
      <dgm:spPr/>
    </dgm:pt>
    <dgm:pt modelId="{5438D7F0-6D08-43BA-8BA2-1461A089BF5B}" type="pres">
      <dgm:prSet presAssocID="{921749A9-5A4C-4D84-949F-4D96202A3F9B}" presName="img" presStyleLbl="fgImgPlace1" presStyleIdx="3" presStyleCnt="6" custScaleX="60923"/>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t="-9000" b="-9000"/>
          </a:stretch>
        </a:blipFill>
        <a:effectLst>
          <a:outerShdw blurRad="57150" dist="19050" dir="5400000" algn="ctr" rotWithShape="0">
            <a:schemeClr val="accent1">
              <a:alpha val="63000"/>
            </a:schemeClr>
          </a:outerShdw>
        </a:effectLst>
      </dgm:spPr>
      <dgm:extLst>
        <a:ext uri="{E40237B7-FDA0-4F09-8148-C483321AD2D9}">
          <dgm14:cNvPr xmlns:dgm14="http://schemas.microsoft.com/office/drawing/2010/diagram" id="0" name="" descr="Research with solid fill"/>
        </a:ext>
      </dgm:extLst>
    </dgm:pt>
    <dgm:pt modelId="{3B4002CA-3A67-4035-8715-DF7E60F84654}" type="pres">
      <dgm:prSet presAssocID="{921749A9-5A4C-4D84-949F-4D96202A3F9B}" presName="text" presStyleLbl="node1" presStyleIdx="3" presStyleCnt="6">
        <dgm:presLayoutVars>
          <dgm:bulletEnabled val="1"/>
        </dgm:presLayoutVars>
      </dgm:prSet>
      <dgm:spPr/>
    </dgm:pt>
    <dgm:pt modelId="{198B4551-090E-49EB-8578-7077AA9F4A39}" type="pres">
      <dgm:prSet presAssocID="{80E8E696-715A-4121-B3E3-7451ABE13D80}" presName="spacer" presStyleCnt="0"/>
      <dgm:spPr/>
    </dgm:pt>
    <dgm:pt modelId="{15DB945C-096E-4CD5-82F8-764AB9AE2B9D}" type="pres">
      <dgm:prSet presAssocID="{50DA8CF0-E173-42DE-883F-826BA041538F}" presName="comp" presStyleCnt="0"/>
      <dgm:spPr/>
    </dgm:pt>
    <dgm:pt modelId="{B3A801BE-59A4-4E78-8CBA-CE755DF4E362}" type="pres">
      <dgm:prSet presAssocID="{50DA8CF0-E173-42DE-883F-826BA041538F}" presName="box" presStyleLbl="node1" presStyleIdx="4" presStyleCnt="6"/>
      <dgm:spPr/>
    </dgm:pt>
    <dgm:pt modelId="{CAD3503D-2DC3-4F3E-B86C-9BE342A12C8D}" type="pres">
      <dgm:prSet presAssocID="{50DA8CF0-E173-42DE-883F-826BA041538F}" presName="img" presStyleLbl="fgImgPlace1" presStyleIdx="4" presStyleCnt="6" custScaleX="64052"/>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t="-31000" b="-31000"/>
          </a:stretch>
        </a:blipFill>
        <a:effectLst>
          <a:outerShdw blurRad="57150" dist="19050" dir="5400000" algn="ctr" rotWithShape="0">
            <a:schemeClr val="accent1">
              <a:alpha val="63000"/>
            </a:schemeClr>
          </a:outerShdw>
        </a:effectLst>
      </dgm:spPr>
      <dgm:extLst>
        <a:ext uri="{E40237B7-FDA0-4F09-8148-C483321AD2D9}">
          <dgm14:cNvPr xmlns:dgm14="http://schemas.microsoft.com/office/drawing/2010/diagram" id="0" name="" descr="Playbook with solid fill"/>
        </a:ext>
      </dgm:extLst>
    </dgm:pt>
    <dgm:pt modelId="{F0D0818A-A300-40F3-AE9B-AFF345D4CC91}" type="pres">
      <dgm:prSet presAssocID="{50DA8CF0-E173-42DE-883F-826BA041538F}" presName="text" presStyleLbl="node1" presStyleIdx="4" presStyleCnt="6">
        <dgm:presLayoutVars>
          <dgm:bulletEnabled val="1"/>
        </dgm:presLayoutVars>
      </dgm:prSet>
      <dgm:spPr/>
    </dgm:pt>
    <dgm:pt modelId="{3577FE32-DB72-4601-B75A-80954F4FE613}" type="pres">
      <dgm:prSet presAssocID="{F6602F14-E7BC-4AD1-9CCF-FFEB5BE86E9F}" presName="spacer" presStyleCnt="0"/>
      <dgm:spPr/>
    </dgm:pt>
    <dgm:pt modelId="{8C4F4B77-3A86-48C1-B9EF-A183DD11E87E}" type="pres">
      <dgm:prSet presAssocID="{4C62EF7E-961D-4DDA-A9DD-4BC8DE8967A5}" presName="comp" presStyleCnt="0"/>
      <dgm:spPr/>
    </dgm:pt>
    <dgm:pt modelId="{00F363FC-242A-4423-9095-D536B6138C78}" type="pres">
      <dgm:prSet presAssocID="{4C62EF7E-961D-4DDA-A9DD-4BC8DE8967A5}" presName="box" presStyleLbl="node1" presStyleIdx="5" presStyleCnt="6"/>
      <dgm:spPr/>
    </dgm:pt>
    <dgm:pt modelId="{B5E5E85D-D1E7-4E60-9B28-6B395C758510}" type="pres">
      <dgm:prSet presAssocID="{4C62EF7E-961D-4DDA-A9DD-4BC8DE8967A5}" presName="img" presStyleLbl="fgImgPlace1" presStyleIdx="5" presStyleCnt="6" custFlipHor="1" custScaleX="63641" custScaleY="110491" custLinFactNeighborX="-3170" custLinFactNeighborY="6861"/>
      <dgm:spPr>
        <a:blipFill>
          <a:blip xmlns:r="http://schemas.openxmlformats.org/officeDocument/2006/relationships" r:embed="rId11">
            <a:extLst>
              <a:ext uri="{96DAC541-7B7A-43D3-8B79-37D633B846F1}">
                <asvg:svgBlip xmlns:asvg="http://schemas.microsoft.com/office/drawing/2016/SVG/main" r:embed="rId12"/>
              </a:ext>
            </a:extLst>
          </a:blip>
          <a:srcRect/>
          <a:stretch>
            <a:fillRect t="-11000" b="-11000"/>
          </a:stretch>
        </a:blipFill>
      </dgm:spPr>
      <dgm:extLst>
        <a:ext uri="{E40237B7-FDA0-4F09-8148-C483321AD2D9}">
          <dgm14:cNvPr xmlns:dgm14="http://schemas.microsoft.com/office/drawing/2010/diagram" id="0" name="" descr="Family with two children outline"/>
        </a:ext>
      </dgm:extLst>
    </dgm:pt>
    <dgm:pt modelId="{C66C27CA-A998-458E-8669-92BD1859EFC0}" type="pres">
      <dgm:prSet presAssocID="{4C62EF7E-961D-4DDA-A9DD-4BC8DE8967A5}" presName="text" presStyleLbl="node1" presStyleIdx="5" presStyleCnt="6">
        <dgm:presLayoutVars>
          <dgm:bulletEnabled val="1"/>
        </dgm:presLayoutVars>
      </dgm:prSet>
      <dgm:spPr/>
    </dgm:pt>
  </dgm:ptLst>
  <dgm:cxnLst>
    <dgm:cxn modelId="{C2446C16-F62B-4628-BF1B-02CFBCDA5D1F}" type="presOf" srcId="{921749A9-5A4C-4D84-949F-4D96202A3F9B}" destId="{3E43A469-120F-405E-932E-E4ADEB27827A}" srcOrd="0" destOrd="0" presId="urn:microsoft.com/office/officeart/2005/8/layout/vList4"/>
    <dgm:cxn modelId="{394C0A1C-EA3E-44FD-94C8-4084BE51BCAD}" type="presOf" srcId="{5125FE10-2B94-439A-9E0D-081C0EF898BD}" destId="{9F5E2560-7462-4C68-B7B3-85DC6F6AEFC9}" srcOrd="0" destOrd="0" presId="urn:microsoft.com/office/officeart/2005/8/layout/vList4"/>
    <dgm:cxn modelId="{40BA5431-A027-4857-8284-897B752D0901}" type="presOf" srcId="{4C62EF7E-961D-4DDA-A9DD-4BC8DE8967A5}" destId="{00F363FC-242A-4423-9095-D536B6138C78}" srcOrd="0" destOrd="0" presId="urn:microsoft.com/office/officeart/2005/8/layout/vList4"/>
    <dgm:cxn modelId="{1DCF215C-5104-4960-966C-CABC4B83C7EE}" srcId="{C098063A-4FED-4022-A219-60CF18389100}" destId="{5125FE10-2B94-439A-9E0D-081C0EF898BD}" srcOrd="2" destOrd="0" parTransId="{14DFA8A9-80DC-4BE2-9C8A-B320A9AAA6BD}" sibTransId="{48F5B457-8E87-4CE1-A371-34005B639BE9}"/>
    <dgm:cxn modelId="{6F57305F-AA0B-4079-A636-686E3FA926A3}" srcId="{C098063A-4FED-4022-A219-60CF18389100}" destId="{3683CF91-347D-4196-A5FC-75CD7A6D77CE}" srcOrd="0" destOrd="0" parTransId="{2075E3DD-C50C-4889-BA86-79CD6A78542F}" sibTransId="{6C1681ED-3A9F-42BC-B155-D5AD8C997AD2}"/>
    <dgm:cxn modelId="{1370E65F-EF72-47D7-A73D-2B9CCB811D11}" srcId="{C098063A-4FED-4022-A219-60CF18389100}" destId="{4C62EF7E-961D-4DDA-A9DD-4BC8DE8967A5}" srcOrd="5" destOrd="0" parTransId="{212739A9-C823-4A19-BF94-E3DF9CFFF6E9}" sibTransId="{74B1FFB9-DA2B-432C-98ED-BC713E709CA2}"/>
    <dgm:cxn modelId="{8E4CBA69-18ED-441B-A67C-5E8D389BC695}" type="presOf" srcId="{921749A9-5A4C-4D84-949F-4D96202A3F9B}" destId="{3B4002CA-3A67-4035-8715-DF7E60F84654}" srcOrd="1" destOrd="0" presId="urn:microsoft.com/office/officeart/2005/8/layout/vList4"/>
    <dgm:cxn modelId="{2E886A74-F068-4EC7-9924-185138A0549B}" type="presOf" srcId="{C098063A-4FED-4022-A219-60CF18389100}" destId="{9970AE6B-B7C2-491B-B6D9-30A1D9A7EAE1}" srcOrd="0" destOrd="0" presId="urn:microsoft.com/office/officeart/2005/8/layout/vList4"/>
    <dgm:cxn modelId="{9040BD54-4F21-4956-B35D-8EC1084584EF}" type="presOf" srcId="{F8273DB8-E0EB-416B-8B50-BF7A5A92E6C0}" destId="{2322D35E-C9AA-4020-BA54-89E6F8CB0184}" srcOrd="0" destOrd="0" presId="urn:microsoft.com/office/officeart/2005/8/layout/vList4"/>
    <dgm:cxn modelId="{8C1C5159-B4EE-4B8C-AE73-0A3539D9B718}" type="presOf" srcId="{4C62EF7E-961D-4DDA-A9DD-4BC8DE8967A5}" destId="{C66C27CA-A998-458E-8669-92BD1859EFC0}" srcOrd="1" destOrd="0" presId="urn:microsoft.com/office/officeart/2005/8/layout/vList4"/>
    <dgm:cxn modelId="{B7F86C7E-8815-44B9-813D-5A00EDDD3882}" srcId="{C098063A-4FED-4022-A219-60CF18389100}" destId="{F8273DB8-E0EB-416B-8B50-BF7A5A92E6C0}" srcOrd="1" destOrd="0" parTransId="{9E745CF4-FCF0-4CBC-A55A-9B42D11D2F72}" sibTransId="{D1011CFE-9C4C-4A7F-B683-697E68B7E186}"/>
    <dgm:cxn modelId="{5068637F-317E-4860-AB99-A9055A91867C}" type="presOf" srcId="{5125FE10-2B94-439A-9E0D-081C0EF898BD}" destId="{449BA075-0731-48CB-A18F-88168799CF74}" srcOrd="1" destOrd="0" presId="urn:microsoft.com/office/officeart/2005/8/layout/vList4"/>
    <dgm:cxn modelId="{5DD339A8-A4AA-41D9-AFB4-C65368E518E0}" type="presOf" srcId="{3683CF91-347D-4196-A5FC-75CD7A6D77CE}" destId="{1C40EF79-2C85-417B-A772-2A5530D90C61}" srcOrd="0" destOrd="0" presId="urn:microsoft.com/office/officeart/2005/8/layout/vList4"/>
    <dgm:cxn modelId="{6C3E03A9-0E1B-472C-8907-F37B192F86D1}" type="presOf" srcId="{50DA8CF0-E173-42DE-883F-826BA041538F}" destId="{F0D0818A-A300-40F3-AE9B-AFF345D4CC91}" srcOrd="1" destOrd="0" presId="urn:microsoft.com/office/officeart/2005/8/layout/vList4"/>
    <dgm:cxn modelId="{F1ADE9C1-1AB7-4157-9274-E767D79CA1D9}" type="presOf" srcId="{50DA8CF0-E173-42DE-883F-826BA041538F}" destId="{B3A801BE-59A4-4E78-8CBA-CE755DF4E362}" srcOrd="0" destOrd="0" presId="urn:microsoft.com/office/officeart/2005/8/layout/vList4"/>
    <dgm:cxn modelId="{8B3BB5CB-BC76-453D-8EA8-6E1BC1B54737}" type="presOf" srcId="{3683CF91-347D-4196-A5FC-75CD7A6D77CE}" destId="{15A75456-8475-4158-A349-62309EB32242}" srcOrd="1" destOrd="0" presId="urn:microsoft.com/office/officeart/2005/8/layout/vList4"/>
    <dgm:cxn modelId="{E0CD42D8-1345-4804-A131-2014A5A25F59}" srcId="{C098063A-4FED-4022-A219-60CF18389100}" destId="{50DA8CF0-E173-42DE-883F-826BA041538F}" srcOrd="4" destOrd="0" parTransId="{DB11ED08-567B-4CB0-A0C8-FD4766B40F3B}" sibTransId="{F6602F14-E7BC-4AD1-9CCF-FFEB5BE86E9F}"/>
    <dgm:cxn modelId="{F191ACF8-AC2E-4E1E-A33F-E3028EF05970}" srcId="{C098063A-4FED-4022-A219-60CF18389100}" destId="{921749A9-5A4C-4D84-949F-4D96202A3F9B}" srcOrd="3" destOrd="0" parTransId="{55259248-492B-425E-9268-37FE4245F87F}" sibTransId="{80E8E696-715A-4121-B3E3-7451ABE13D80}"/>
    <dgm:cxn modelId="{995A4FFC-8F6C-4F22-850A-D90E7078F879}" type="presOf" srcId="{F8273DB8-E0EB-416B-8B50-BF7A5A92E6C0}" destId="{209DA4DC-C45D-4618-85A2-23ED802F5FCD}" srcOrd="1" destOrd="0" presId="urn:microsoft.com/office/officeart/2005/8/layout/vList4"/>
    <dgm:cxn modelId="{30503207-8A67-466E-BCDC-A5AB1594F903}" type="presParOf" srcId="{9970AE6B-B7C2-491B-B6D9-30A1D9A7EAE1}" destId="{53BC2C4A-2BC5-41A1-BCCF-AC9362CAE16F}" srcOrd="0" destOrd="0" presId="urn:microsoft.com/office/officeart/2005/8/layout/vList4"/>
    <dgm:cxn modelId="{6F190184-16CE-4151-8A91-BE93C74809B9}" type="presParOf" srcId="{53BC2C4A-2BC5-41A1-BCCF-AC9362CAE16F}" destId="{1C40EF79-2C85-417B-A772-2A5530D90C61}" srcOrd="0" destOrd="0" presId="urn:microsoft.com/office/officeart/2005/8/layout/vList4"/>
    <dgm:cxn modelId="{FEBD6BDC-2CBC-49F9-9223-331E4FEC7AAA}" type="presParOf" srcId="{53BC2C4A-2BC5-41A1-BCCF-AC9362CAE16F}" destId="{4B355771-830A-4474-8C8C-3B8B898F2B9A}" srcOrd="1" destOrd="0" presId="urn:microsoft.com/office/officeart/2005/8/layout/vList4"/>
    <dgm:cxn modelId="{F5109C14-5E40-4068-B436-57EAD579D8BB}" type="presParOf" srcId="{53BC2C4A-2BC5-41A1-BCCF-AC9362CAE16F}" destId="{15A75456-8475-4158-A349-62309EB32242}" srcOrd="2" destOrd="0" presId="urn:microsoft.com/office/officeart/2005/8/layout/vList4"/>
    <dgm:cxn modelId="{B668E7DB-7521-4AFB-8811-2F1EF0F491BE}" type="presParOf" srcId="{9970AE6B-B7C2-491B-B6D9-30A1D9A7EAE1}" destId="{49FB1E03-D1AD-4711-BF0E-08B8FE26BD38}" srcOrd="1" destOrd="0" presId="urn:microsoft.com/office/officeart/2005/8/layout/vList4"/>
    <dgm:cxn modelId="{E54A0ADD-B4F9-4E28-81E5-1244ADC5244C}" type="presParOf" srcId="{9970AE6B-B7C2-491B-B6D9-30A1D9A7EAE1}" destId="{7F27A4D8-F555-41F0-B9BD-D4B34790D1F7}" srcOrd="2" destOrd="0" presId="urn:microsoft.com/office/officeart/2005/8/layout/vList4"/>
    <dgm:cxn modelId="{66515B58-0F18-44BA-ACF1-F8D4BA5FD1F7}" type="presParOf" srcId="{7F27A4D8-F555-41F0-B9BD-D4B34790D1F7}" destId="{2322D35E-C9AA-4020-BA54-89E6F8CB0184}" srcOrd="0" destOrd="0" presId="urn:microsoft.com/office/officeart/2005/8/layout/vList4"/>
    <dgm:cxn modelId="{E035565E-7F8B-483F-A692-43BD2B90ED35}" type="presParOf" srcId="{7F27A4D8-F555-41F0-B9BD-D4B34790D1F7}" destId="{DA7A59F9-B116-4E21-AAD8-16C692D4D55E}" srcOrd="1" destOrd="0" presId="urn:microsoft.com/office/officeart/2005/8/layout/vList4"/>
    <dgm:cxn modelId="{54CEECA7-95EC-4891-B7C8-CCED5EEF374E}" type="presParOf" srcId="{7F27A4D8-F555-41F0-B9BD-D4B34790D1F7}" destId="{209DA4DC-C45D-4618-85A2-23ED802F5FCD}" srcOrd="2" destOrd="0" presId="urn:microsoft.com/office/officeart/2005/8/layout/vList4"/>
    <dgm:cxn modelId="{EFA35409-5C60-4742-BCF3-D026DABF60AA}" type="presParOf" srcId="{9970AE6B-B7C2-491B-B6D9-30A1D9A7EAE1}" destId="{A6B06CB1-5CE5-4087-9DCA-95F797CAA074}" srcOrd="3" destOrd="0" presId="urn:microsoft.com/office/officeart/2005/8/layout/vList4"/>
    <dgm:cxn modelId="{C90CB965-9B7E-4FD8-BC24-CBAC5E3940C6}" type="presParOf" srcId="{9970AE6B-B7C2-491B-B6D9-30A1D9A7EAE1}" destId="{C140543A-4AA9-438B-B24F-A3EBB2569FA0}" srcOrd="4" destOrd="0" presId="urn:microsoft.com/office/officeart/2005/8/layout/vList4"/>
    <dgm:cxn modelId="{5BBD2102-8FF5-414C-AEDF-5DFBB52E20E3}" type="presParOf" srcId="{C140543A-4AA9-438B-B24F-A3EBB2569FA0}" destId="{9F5E2560-7462-4C68-B7B3-85DC6F6AEFC9}" srcOrd="0" destOrd="0" presId="urn:microsoft.com/office/officeart/2005/8/layout/vList4"/>
    <dgm:cxn modelId="{E8A78461-2E04-488B-871B-EADF7EE853B2}" type="presParOf" srcId="{C140543A-4AA9-438B-B24F-A3EBB2569FA0}" destId="{732E73A1-A9DB-479F-8CEA-1819727EB958}" srcOrd="1" destOrd="0" presId="urn:microsoft.com/office/officeart/2005/8/layout/vList4"/>
    <dgm:cxn modelId="{1168CD54-5FAA-4860-B27D-659AB3C859B8}" type="presParOf" srcId="{C140543A-4AA9-438B-B24F-A3EBB2569FA0}" destId="{449BA075-0731-48CB-A18F-88168799CF74}" srcOrd="2" destOrd="0" presId="urn:microsoft.com/office/officeart/2005/8/layout/vList4"/>
    <dgm:cxn modelId="{D9FB9ACA-AA96-49BE-A434-E16409D2D944}" type="presParOf" srcId="{9970AE6B-B7C2-491B-B6D9-30A1D9A7EAE1}" destId="{CF134D82-7171-4485-94EE-AF3AB21CD74B}" srcOrd="5" destOrd="0" presId="urn:microsoft.com/office/officeart/2005/8/layout/vList4"/>
    <dgm:cxn modelId="{59436084-D012-4394-A825-F5C6D555286D}" type="presParOf" srcId="{9970AE6B-B7C2-491B-B6D9-30A1D9A7EAE1}" destId="{3F089BA2-B6AF-4ECE-9DF8-5500F9772B05}" srcOrd="6" destOrd="0" presId="urn:microsoft.com/office/officeart/2005/8/layout/vList4"/>
    <dgm:cxn modelId="{868D7A5C-0301-4802-BEE4-6988D3B214B4}" type="presParOf" srcId="{3F089BA2-B6AF-4ECE-9DF8-5500F9772B05}" destId="{3E43A469-120F-405E-932E-E4ADEB27827A}" srcOrd="0" destOrd="0" presId="urn:microsoft.com/office/officeart/2005/8/layout/vList4"/>
    <dgm:cxn modelId="{E33D0FCB-9882-44CF-9E59-A0364C4B71B0}" type="presParOf" srcId="{3F089BA2-B6AF-4ECE-9DF8-5500F9772B05}" destId="{5438D7F0-6D08-43BA-8BA2-1461A089BF5B}" srcOrd="1" destOrd="0" presId="urn:microsoft.com/office/officeart/2005/8/layout/vList4"/>
    <dgm:cxn modelId="{0A66553C-95A0-436B-BEA7-D5760E366A06}" type="presParOf" srcId="{3F089BA2-B6AF-4ECE-9DF8-5500F9772B05}" destId="{3B4002CA-3A67-4035-8715-DF7E60F84654}" srcOrd="2" destOrd="0" presId="urn:microsoft.com/office/officeart/2005/8/layout/vList4"/>
    <dgm:cxn modelId="{A821BFCA-0B59-41E4-8664-947A2A91A604}" type="presParOf" srcId="{9970AE6B-B7C2-491B-B6D9-30A1D9A7EAE1}" destId="{198B4551-090E-49EB-8578-7077AA9F4A39}" srcOrd="7" destOrd="0" presId="urn:microsoft.com/office/officeart/2005/8/layout/vList4"/>
    <dgm:cxn modelId="{A619E769-3E98-4D6C-8D24-293E2F4C53C5}" type="presParOf" srcId="{9970AE6B-B7C2-491B-B6D9-30A1D9A7EAE1}" destId="{15DB945C-096E-4CD5-82F8-764AB9AE2B9D}" srcOrd="8" destOrd="0" presId="urn:microsoft.com/office/officeart/2005/8/layout/vList4"/>
    <dgm:cxn modelId="{8B55EEDA-36CB-4A06-9EE4-1631F208F01D}" type="presParOf" srcId="{15DB945C-096E-4CD5-82F8-764AB9AE2B9D}" destId="{B3A801BE-59A4-4E78-8CBA-CE755DF4E362}" srcOrd="0" destOrd="0" presId="urn:microsoft.com/office/officeart/2005/8/layout/vList4"/>
    <dgm:cxn modelId="{8AFEA17B-7790-4CE7-8D13-91B879CE529C}" type="presParOf" srcId="{15DB945C-096E-4CD5-82F8-764AB9AE2B9D}" destId="{CAD3503D-2DC3-4F3E-B86C-9BE342A12C8D}" srcOrd="1" destOrd="0" presId="urn:microsoft.com/office/officeart/2005/8/layout/vList4"/>
    <dgm:cxn modelId="{1FA73B4D-DD49-444E-B9F5-463B76286DEF}" type="presParOf" srcId="{15DB945C-096E-4CD5-82F8-764AB9AE2B9D}" destId="{F0D0818A-A300-40F3-AE9B-AFF345D4CC91}" srcOrd="2" destOrd="0" presId="urn:microsoft.com/office/officeart/2005/8/layout/vList4"/>
    <dgm:cxn modelId="{A149C99B-16AD-41B4-8703-84A034EE9553}" type="presParOf" srcId="{9970AE6B-B7C2-491B-B6D9-30A1D9A7EAE1}" destId="{3577FE32-DB72-4601-B75A-80954F4FE613}" srcOrd="9" destOrd="0" presId="urn:microsoft.com/office/officeart/2005/8/layout/vList4"/>
    <dgm:cxn modelId="{E4269A61-AE29-42CB-B635-1AFE9CA13B25}" type="presParOf" srcId="{9970AE6B-B7C2-491B-B6D9-30A1D9A7EAE1}" destId="{8C4F4B77-3A86-48C1-B9EF-A183DD11E87E}" srcOrd="10" destOrd="0" presId="urn:microsoft.com/office/officeart/2005/8/layout/vList4"/>
    <dgm:cxn modelId="{F2DD28DD-F9E8-449D-9A10-E6123FC5221B}" type="presParOf" srcId="{8C4F4B77-3A86-48C1-B9EF-A183DD11E87E}" destId="{00F363FC-242A-4423-9095-D536B6138C78}" srcOrd="0" destOrd="0" presId="urn:microsoft.com/office/officeart/2005/8/layout/vList4"/>
    <dgm:cxn modelId="{2EFE8077-8135-4E9E-9EE3-6F0DD4A13A3A}" type="presParOf" srcId="{8C4F4B77-3A86-48C1-B9EF-A183DD11E87E}" destId="{B5E5E85D-D1E7-4E60-9B28-6B395C758510}" srcOrd="1" destOrd="0" presId="urn:microsoft.com/office/officeart/2005/8/layout/vList4"/>
    <dgm:cxn modelId="{F9B3450C-8D5E-4449-8EBC-06DAE8DBC541}" type="presParOf" srcId="{8C4F4B77-3A86-48C1-B9EF-A183DD11E87E}" destId="{C66C27CA-A998-458E-8669-92BD1859EFC0}"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AB9A6495-777D-4CAC-ADE0-548C0CE1697A}" type="doc">
      <dgm:prSet loTypeId="urn:microsoft.com/office/officeart/2008/layout/NameandTitleOrganizationalChart" loCatId="hierarchy" qsTypeId="urn:microsoft.com/office/officeart/2005/8/quickstyle/simple1" qsCatId="simple" csTypeId="urn:microsoft.com/office/officeart/2005/8/colors/accent0_3" csCatId="mainScheme" phldr="1"/>
      <dgm:spPr/>
      <dgm:t>
        <a:bodyPr/>
        <a:lstStyle/>
        <a:p>
          <a:endParaRPr lang="en-US"/>
        </a:p>
      </dgm:t>
    </dgm:pt>
    <dgm:pt modelId="{319BBE4F-E4A3-4A67-91E2-B2B32A9B1DF0}">
      <dgm:prSet phldrT="[Text]" custT="1"/>
      <dgm:spPr>
        <a:solidFill>
          <a:schemeClr val="bg1"/>
        </a:solidFill>
        <a:ln>
          <a:solidFill>
            <a:schemeClr val="tx2"/>
          </a:solidFill>
        </a:ln>
      </dgm:spPr>
      <dgm:t>
        <a:bodyPr/>
        <a:lstStyle/>
        <a:p>
          <a:endParaRPr lang="en-US" sz="1600" b="0">
            <a:latin typeface="Arial" panose="020B0604020202020204" pitchFamily="34" charset="0"/>
            <a:cs typeface="Arial" panose="020B0604020202020204" pitchFamily="34" charset="0"/>
          </a:endParaRPr>
        </a:p>
        <a:p>
          <a:endParaRPr lang="en-US" sz="1600" b="0">
            <a:latin typeface="Arial" panose="020B0604020202020204" pitchFamily="34" charset="0"/>
            <a:cs typeface="Arial" panose="020B0604020202020204" pitchFamily="34" charset="0"/>
          </a:endParaRPr>
        </a:p>
        <a:p>
          <a:r>
            <a:rPr lang="en-US" sz="1400" b="0">
              <a:solidFill>
                <a:schemeClr val="tx1"/>
              </a:solidFill>
              <a:latin typeface="Arial" panose="020B0604020202020204" pitchFamily="34" charset="0"/>
              <a:cs typeface="Arial" panose="020B0604020202020204" pitchFamily="34" charset="0"/>
            </a:rPr>
            <a:t>The percentage of </a:t>
          </a:r>
          <a:r>
            <a:rPr lang="en-US" sz="1400" b="0" err="1">
              <a:solidFill>
                <a:schemeClr val="tx1"/>
              </a:solidFill>
              <a:latin typeface="Arial" panose="020B0604020202020204" pitchFamily="34" charset="0"/>
              <a:cs typeface="Arial" panose="020B0604020202020204" pitchFamily="34" charset="0"/>
            </a:rPr>
            <a:t>AMH</a:t>
          </a:r>
          <a:r>
            <a:rPr lang="en-US" sz="1400" b="0">
              <a:solidFill>
                <a:schemeClr val="tx1"/>
              </a:solidFill>
              <a:latin typeface="Arial" panose="020B0604020202020204" pitchFamily="34" charset="0"/>
              <a:cs typeface="Arial" panose="020B0604020202020204" pitchFamily="34" charset="0"/>
            </a:rPr>
            <a:t> Tier 1 and Tier 2 diabetic members in care management with a most recent glycemic status (hemoglobin </a:t>
          </a:r>
          <a:r>
            <a:rPr lang="en-US" sz="1400" b="0" err="1">
              <a:solidFill>
                <a:schemeClr val="tx1"/>
              </a:solidFill>
              <a:latin typeface="Arial" panose="020B0604020202020204" pitchFamily="34" charset="0"/>
              <a:cs typeface="Arial" panose="020B0604020202020204" pitchFamily="34" charset="0"/>
            </a:rPr>
            <a:t>A1c</a:t>
          </a:r>
          <a:r>
            <a:rPr lang="en-US" sz="1400" b="0">
              <a:solidFill>
                <a:schemeClr val="tx1"/>
              </a:solidFill>
              <a:latin typeface="Arial" panose="020B0604020202020204" pitchFamily="34" charset="0"/>
              <a:cs typeface="Arial" panose="020B0604020202020204" pitchFamily="34" charset="0"/>
            </a:rPr>
            <a:t> [</a:t>
          </a:r>
          <a:r>
            <a:rPr lang="en-US" sz="1400" b="0" err="1">
              <a:solidFill>
                <a:schemeClr val="tx1"/>
              </a:solidFill>
              <a:latin typeface="Arial" panose="020B0604020202020204" pitchFamily="34" charset="0"/>
              <a:cs typeface="Arial" panose="020B0604020202020204" pitchFamily="34" charset="0"/>
            </a:rPr>
            <a:t>HbA1c</a:t>
          </a:r>
          <a:r>
            <a:rPr lang="en-US" sz="1400" b="0">
              <a:solidFill>
                <a:schemeClr val="tx1"/>
              </a:solidFill>
              <a:latin typeface="Arial" panose="020B0604020202020204" pitchFamily="34" charset="0"/>
              <a:cs typeface="Arial" panose="020B0604020202020204" pitchFamily="34" charset="0"/>
            </a:rPr>
            <a:t>] or glucose management indicator [</a:t>
          </a:r>
          <a:r>
            <a:rPr lang="en-US" sz="1400" b="0" err="1">
              <a:solidFill>
                <a:schemeClr val="tx1"/>
              </a:solidFill>
              <a:latin typeface="Arial" panose="020B0604020202020204" pitchFamily="34" charset="0"/>
              <a:cs typeface="Arial" panose="020B0604020202020204" pitchFamily="34" charset="0"/>
            </a:rPr>
            <a:t>GMI</a:t>
          </a:r>
          <a:r>
            <a:rPr lang="en-US" sz="1400" b="0">
              <a:solidFill>
                <a:schemeClr val="tx1"/>
              </a:solidFill>
              <a:latin typeface="Arial" panose="020B0604020202020204" pitchFamily="34" charset="0"/>
              <a:cs typeface="Arial" panose="020B0604020202020204" pitchFamily="34" charset="0"/>
            </a:rPr>
            <a:t>]) greater than 9.0 percent </a:t>
          </a:r>
          <a:r>
            <a:rPr lang="en-US" sz="1400" b="1">
              <a:solidFill>
                <a:schemeClr val="tx1"/>
              </a:solidFill>
              <a:latin typeface="Arial" panose="020B0604020202020204" pitchFamily="34" charset="0"/>
              <a:cs typeface="Arial" panose="020B0604020202020204" pitchFamily="34" charset="0"/>
            </a:rPr>
            <a:t>successfully contacted and educated on the availability of DSMES classes.</a:t>
          </a:r>
        </a:p>
      </dgm:t>
    </dgm:pt>
    <dgm:pt modelId="{F2690091-7244-451E-8B8F-6EF3A42BBBB0}" type="parTrans" cxnId="{649B149C-738B-4745-B9CE-2087EB6DD0E7}">
      <dgm:prSet/>
      <dgm:spPr/>
      <dgm:t>
        <a:bodyPr/>
        <a:lstStyle/>
        <a:p>
          <a:endParaRPr lang="en-US"/>
        </a:p>
      </dgm:t>
    </dgm:pt>
    <dgm:pt modelId="{FDB50F3C-79BC-4C73-AC5E-A803A8D97C2D}" type="sibTrans" cxnId="{649B149C-738B-4745-B9CE-2087EB6DD0E7}">
      <dgm:prSet custT="1"/>
      <dgm:spPr>
        <a:solidFill>
          <a:schemeClr val="tx2">
            <a:alpha val="90000"/>
          </a:schemeClr>
        </a:solidFill>
      </dgm:spPr>
      <dgm:t>
        <a:bodyPr/>
        <a:lstStyle/>
        <a:p>
          <a:pPr algn="ctr"/>
          <a:r>
            <a:rPr lang="en-US" sz="1600" b="1">
              <a:solidFill>
                <a:schemeClr val="bg1"/>
              </a:solidFill>
              <a:latin typeface="Arial" panose="020B0604020202020204" pitchFamily="34" charset="0"/>
              <a:cs typeface="Arial" panose="020B0604020202020204" pitchFamily="34" charset="0"/>
            </a:rPr>
            <a:t>Measure 1 </a:t>
          </a:r>
        </a:p>
      </dgm:t>
    </dgm:pt>
    <dgm:pt modelId="{9ABAA464-4BBD-4984-B915-48A2FF5DF5E6}">
      <dgm:prSet phldrT="[Text]" custT="1"/>
      <dgm:spPr>
        <a:solidFill>
          <a:schemeClr val="bg1"/>
        </a:solidFill>
        <a:ln>
          <a:solidFill>
            <a:schemeClr val="tx2"/>
          </a:solidFill>
        </a:ln>
      </dgm:spPr>
      <dgm:t>
        <a:bodyPr/>
        <a:lstStyle/>
        <a:p>
          <a:pPr>
            <a:buFont typeface="+mj-lt"/>
            <a:buAutoNum type="arabicPeriod"/>
          </a:pPr>
          <a:endParaRPr lang="en-US" sz="1600" b="0">
            <a:latin typeface="Arial" panose="020B0604020202020204" pitchFamily="34" charset="0"/>
            <a:cs typeface="Arial" panose="020B0604020202020204" pitchFamily="34" charset="0"/>
          </a:endParaRPr>
        </a:p>
        <a:p>
          <a:pPr>
            <a:buFont typeface="+mj-lt"/>
            <a:buAutoNum type="arabicPeriod"/>
          </a:pPr>
          <a:r>
            <a:rPr lang="en-US" sz="1400" b="0">
              <a:solidFill>
                <a:schemeClr val="tx1"/>
              </a:solidFill>
              <a:latin typeface="Arial" panose="020B0604020202020204" pitchFamily="34" charset="0"/>
              <a:cs typeface="Arial" panose="020B0604020202020204" pitchFamily="34" charset="0"/>
            </a:rPr>
            <a:t>The percentage of </a:t>
          </a:r>
          <a:r>
            <a:rPr lang="en-US" sz="1400" b="0" err="1">
              <a:solidFill>
                <a:schemeClr val="tx1"/>
              </a:solidFill>
              <a:latin typeface="Arial" panose="020B0604020202020204" pitchFamily="34" charset="0"/>
              <a:cs typeface="Arial" panose="020B0604020202020204" pitchFamily="34" charset="0"/>
            </a:rPr>
            <a:t>AMH</a:t>
          </a:r>
          <a:r>
            <a:rPr lang="en-US" sz="1400" b="0">
              <a:solidFill>
                <a:schemeClr val="tx1"/>
              </a:solidFill>
              <a:latin typeface="Arial" panose="020B0604020202020204" pitchFamily="34" charset="0"/>
              <a:cs typeface="Arial" panose="020B0604020202020204" pitchFamily="34" charset="0"/>
            </a:rPr>
            <a:t> Tier 1 and Tier 2 diabetic members in care management with a with a most recent glycemic status (hemoglobin </a:t>
          </a:r>
          <a:r>
            <a:rPr lang="en-US" sz="1400" b="0" err="1">
              <a:solidFill>
                <a:schemeClr val="tx1"/>
              </a:solidFill>
              <a:latin typeface="Arial" panose="020B0604020202020204" pitchFamily="34" charset="0"/>
              <a:cs typeface="Arial" panose="020B0604020202020204" pitchFamily="34" charset="0"/>
            </a:rPr>
            <a:t>A1c</a:t>
          </a:r>
          <a:r>
            <a:rPr lang="en-US" sz="1400" b="0">
              <a:solidFill>
                <a:schemeClr val="tx1"/>
              </a:solidFill>
              <a:latin typeface="Arial" panose="020B0604020202020204" pitchFamily="34" charset="0"/>
              <a:cs typeface="Arial" panose="020B0604020202020204" pitchFamily="34" charset="0"/>
            </a:rPr>
            <a:t> [</a:t>
          </a:r>
          <a:r>
            <a:rPr lang="en-US" sz="1400" b="0" err="1">
              <a:solidFill>
                <a:schemeClr val="tx1"/>
              </a:solidFill>
              <a:latin typeface="Arial" panose="020B0604020202020204" pitchFamily="34" charset="0"/>
              <a:cs typeface="Arial" panose="020B0604020202020204" pitchFamily="34" charset="0"/>
            </a:rPr>
            <a:t>HbA1c</a:t>
          </a:r>
          <a:r>
            <a:rPr lang="en-US" sz="1400" b="0">
              <a:solidFill>
                <a:schemeClr val="tx1"/>
              </a:solidFill>
              <a:latin typeface="Arial" panose="020B0604020202020204" pitchFamily="34" charset="0"/>
              <a:cs typeface="Arial" panose="020B0604020202020204" pitchFamily="34" charset="0"/>
            </a:rPr>
            <a:t>] or glucose management indicator [</a:t>
          </a:r>
          <a:r>
            <a:rPr lang="en-US" sz="1400" b="0" err="1">
              <a:solidFill>
                <a:schemeClr val="tx1"/>
              </a:solidFill>
              <a:latin typeface="Arial" panose="020B0604020202020204" pitchFamily="34" charset="0"/>
              <a:cs typeface="Arial" panose="020B0604020202020204" pitchFamily="34" charset="0"/>
            </a:rPr>
            <a:t>GMI</a:t>
          </a:r>
          <a:r>
            <a:rPr lang="en-US" sz="1400" b="0">
              <a:solidFill>
                <a:schemeClr val="tx1"/>
              </a:solidFill>
              <a:latin typeface="Arial" panose="020B0604020202020204" pitchFamily="34" charset="0"/>
              <a:cs typeface="Arial" panose="020B0604020202020204" pitchFamily="34" charset="0"/>
            </a:rPr>
            <a:t>]) greater than 9.0 percent </a:t>
          </a:r>
          <a:r>
            <a:rPr lang="en-US" sz="1400" b="1">
              <a:solidFill>
                <a:schemeClr val="tx1"/>
              </a:solidFill>
              <a:latin typeface="Arial" panose="020B0604020202020204" pitchFamily="34" charset="0"/>
              <a:cs typeface="Arial" panose="020B0604020202020204" pitchFamily="34" charset="0"/>
            </a:rPr>
            <a:t>successfully contacted, educated, and attended greater than 2 hours of DSMES classes.</a:t>
          </a:r>
        </a:p>
      </dgm:t>
    </dgm:pt>
    <dgm:pt modelId="{D7C9CB96-D987-4535-9370-C131839FD645}" type="parTrans" cxnId="{D3B26C7B-3F1D-4E31-96E1-97ED09786A7A}">
      <dgm:prSet/>
      <dgm:spPr/>
      <dgm:t>
        <a:bodyPr/>
        <a:lstStyle/>
        <a:p>
          <a:endParaRPr lang="en-US"/>
        </a:p>
      </dgm:t>
    </dgm:pt>
    <dgm:pt modelId="{6DA4345B-C5BE-49FF-8A6B-EFF7FE683750}" type="sibTrans" cxnId="{D3B26C7B-3F1D-4E31-96E1-97ED09786A7A}">
      <dgm:prSet custT="1"/>
      <dgm:spPr>
        <a:solidFill>
          <a:schemeClr val="tx2">
            <a:alpha val="90000"/>
          </a:schemeClr>
        </a:solidFill>
      </dgm:spPr>
      <dgm:t>
        <a:bodyPr/>
        <a:lstStyle/>
        <a:p>
          <a:pPr algn="ctr"/>
          <a:r>
            <a:rPr lang="en-US" sz="1800" b="1">
              <a:solidFill>
                <a:schemeClr val="bg1"/>
              </a:solidFill>
              <a:latin typeface="Arial" panose="020B0604020202020204" pitchFamily="34" charset="0"/>
              <a:cs typeface="Arial" panose="020B0604020202020204" pitchFamily="34" charset="0"/>
            </a:rPr>
            <a:t>Measure</a:t>
          </a:r>
          <a:r>
            <a:rPr lang="en-US" sz="1800">
              <a:solidFill>
                <a:schemeClr val="bg1"/>
              </a:solidFill>
              <a:latin typeface="Arial" panose="020B0604020202020204" pitchFamily="34" charset="0"/>
              <a:cs typeface="Arial" panose="020B0604020202020204" pitchFamily="34" charset="0"/>
            </a:rPr>
            <a:t> </a:t>
          </a:r>
          <a:r>
            <a:rPr lang="en-US" sz="1800" b="1">
              <a:solidFill>
                <a:schemeClr val="bg1"/>
              </a:solidFill>
              <a:latin typeface="Arial" panose="020B0604020202020204" pitchFamily="34" charset="0"/>
              <a:cs typeface="Arial" panose="020B0604020202020204" pitchFamily="34" charset="0"/>
            </a:rPr>
            <a:t>3</a:t>
          </a:r>
        </a:p>
      </dgm:t>
    </dgm:pt>
    <dgm:pt modelId="{8DDDCDE0-D845-4524-B3BB-46DEF194FBB7}">
      <dgm:prSet phldrT="[Text]" custT="1"/>
      <dgm:spPr>
        <a:solidFill>
          <a:schemeClr val="bg1"/>
        </a:solidFill>
        <a:ln>
          <a:solidFill>
            <a:schemeClr val="tx2"/>
          </a:solidFill>
        </a:ln>
      </dgm:spPr>
      <dgm:t>
        <a:bodyPr/>
        <a:lstStyle/>
        <a:p>
          <a:pPr algn="ctr">
            <a:buFont typeface="+mj-lt"/>
            <a:buAutoNum type="arabicPeriod"/>
          </a:pPr>
          <a:endParaRPr lang="en-US" sz="1600" b="0">
            <a:latin typeface="Arial" panose="020B0604020202020204" pitchFamily="34" charset="0"/>
            <a:cs typeface="Arial" panose="020B0604020202020204" pitchFamily="34" charset="0"/>
          </a:endParaRPr>
        </a:p>
        <a:p>
          <a:pPr algn="ctr">
            <a:buFont typeface="+mj-lt"/>
            <a:buAutoNum type="arabicPeriod"/>
          </a:pPr>
          <a:r>
            <a:rPr lang="en-US" sz="1400" b="0">
              <a:solidFill>
                <a:schemeClr val="tx1"/>
              </a:solidFill>
              <a:latin typeface="Arial" panose="020B0604020202020204" pitchFamily="34" charset="0"/>
              <a:cs typeface="Arial" panose="020B0604020202020204" pitchFamily="34" charset="0"/>
            </a:rPr>
            <a:t>The percentage of </a:t>
          </a:r>
          <a:r>
            <a:rPr lang="en-US" sz="1400" b="0" err="1">
              <a:solidFill>
                <a:schemeClr val="tx1"/>
              </a:solidFill>
              <a:latin typeface="Arial" panose="020B0604020202020204" pitchFamily="34" charset="0"/>
              <a:cs typeface="Arial" panose="020B0604020202020204" pitchFamily="34" charset="0"/>
            </a:rPr>
            <a:t>AMH</a:t>
          </a:r>
          <a:r>
            <a:rPr lang="en-US" sz="1400" b="0">
              <a:solidFill>
                <a:schemeClr val="tx1"/>
              </a:solidFill>
              <a:latin typeface="Arial" panose="020B0604020202020204" pitchFamily="34" charset="0"/>
              <a:cs typeface="Arial" panose="020B0604020202020204" pitchFamily="34" charset="0"/>
            </a:rPr>
            <a:t> Tier 1 and Tier 2 diabetic members in care management with a most recent glycemic status (hemoglobin </a:t>
          </a:r>
          <a:r>
            <a:rPr lang="en-US" sz="1400" b="0" err="1">
              <a:solidFill>
                <a:schemeClr val="tx1"/>
              </a:solidFill>
              <a:latin typeface="Arial" panose="020B0604020202020204" pitchFamily="34" charset="0"/>
              <a:cs typeface="Arial" panose="020B0604020202020204" pitchFamily="34" charset="0"/>
            </a:rPr>
            <a:t>A1c</a:t>
          </a:r>
          <a:r>
            <a:rPr lang="en-US" sz="1400" b="0">
              <a:solidFill>
                <a:schemeClr val="tx1"/>
              </a:solidFill>
              <a:latin typeface="Arial" panose="020B0604020202020204" pitchFamily="34" charset="0"/>
              <a:cs typeface="Arial" panose="020B0604020202020204" pitchFamily="34" charset="0"/>
            </a:rPr>
            <a:t> [</a:t>
          </a:r>
          <a:r>
            <a:rPr lang="en-US" sz="1400" b="0" err="1">
              <a:solidFill>
                <a:schemeClr val="tx1"/>
              </a:solidFill>
              <a:latin typeface="Arial" panose="020B0604020202020204" pitchFamily="34" charset="0"/>
              <a:cs typeface="Arial" panose="020B0604020202020204" pitchFamily="34" charset="0"/>
            </a:rPr>
            <a:t>HbA1c</a:t>
          </a:r>
          <a:r>
            <a:rPr lang="en-US" sz="1400" b="0">
              <a:solidFill>
                <a:schemeClr val="tx1"/>
              </a:solidFill>
              <a:latin typeface="Arial" panose="020B0604020202020204" pitchFamily="34" charset="0"/>
              <a:cs typeface="Arial" panose="020B0604020202020204" pitchFamily="34" charset="0"/>
            </a:rPr>
            <a:t>] or glucose management indicator [</a:t>
          </a:r>
          <a:r>
            <a:rPr lang="en-US" sz="1400" b="0" err="1">
              <a:solidFill>
                <a:schemeClr val="tx1"/>
              </a:solidFill>
              <a:latin typeface="Arial" panose="020B0604020202020204" pitchFamily="34" charset="0"/>
              <a:cs typeface="Arial" panose="020B0604020202020204" pitchFamily="34" charset="0"/>
            </a:rPr>
            <a:t>GMI</a:t>
          </a:r>
          <a:r>
            <a:rPr lang="en-US" sz="1400" b="0">
              <a:solidFill>
                <a:schemeClr val="tx1"/>
              </a:solidFill>
              <a:latin typeface="Arial" panose="020B0604020202020204" pitchFamily="34" charset="0"/>
              <a:cs typeface="Arial" panose="020B0604020202020204" pitchFamily="34" charset="0"/>
            </a:rPr>
            <a:t>]) greater than 9.0 percent </a:t>
          </a:r>
          <a:r>
            <a:rPr lang="en-US" sz="1400" b="1">
              <a:solidFill>
                <a:schemeClr val="tx1"/>
              </a:solidFill>
              <a:latin typeface="Arial" panose="020B0604020202020204" pitchFamily="34" charset="0"/>
              <a:cs typeface="Arial" panose="020B0604020202020204" pitchFamily="34" charset="0"/>
            </a:rPr>
            <a:t>successfully contacted, educated, and attended less than or equal to two hours of DSMES classes.</a:t>
          </a:r>
        </a:p>
      </dgm:t>
    </dgm:pt>
    <dgm:pt modelId="{F64A47E6-2ECD-4F3A-A03B-D2B679F22CDD}" type="sibTrans" cxnId="{6C81E9DE-6142-48E7-B5A0-5739B2C6D3A6}">
      <dgm:prSet custT="1"/>
      <dgm:spPr>
        <a:solidFill>
          <a:schemeClr val="tx2">
            <a:alpha val="90000"/>
          </a:schemeClr>
        </a:solidFill>
      </dgm:spPr>
      <dgm:t>
        <a:bodyPr/>
        <a:lstStyle/>
        <a:p>
          <a:pPr algn="ctr"/>
          <a:r>
            <a:rPr lang="en-US" sz="1800" b="1">
              <a:solidFill>
                <a:schemeClr val="bg1"/>
              </a:solidFill>
              <a:latin typeface="Arial" panose="020B0604020202020204" pitchFamily="34" charset="0"/>
              <a:cs typeface="Arial" panose="020B0604020202020204" pitchFamily="34" charset="0"/>
            </a:rPr>
            <a:t>Measure 2</a:t>
          </a:r>
        </a:p>
      </dgm:t>
    </dgm:pt>
    <dgm:pt modelId="{FACE5A44-786A-4C30-96A4-5CA2CF83AFBE}" type="parTrans" cxnId="{6C81E9DE-6142-48E7-B5A0-5739B2C6D3A6}">
      <dgm:prSet/>
      <dgm:spPr/>
      <dgm:t>
        <a:bodyPr/>
        <a:lstStyle/>
        <a:p>
          <a:endParaRPr lang="en-US"/>
        </a:p>
      </dgm:t>
    </dgm:pt>
    <dgm:pt modelId="{DB7FAD86-CE96-4E2A-8400-6BE0DAC3D0CD}" type="pres">
      <dgm:prSet presAssocID="{AB9A6495-777D-4CAC-ADE0-548C0CE1697A}" presName="hierChild1" presStyleCnt="0">
        <dgm:presLayoutVars>
          <dgm:orgChart val="1"/>
          <dgm:chPref val="1"/>
          <dgm:dir/>
          <dgm:animOne val="branch"/>
          <dgm:animLvl val="lvl"/>
          <dgm:resizeHandles/>
        </dgm:presLayoutVars>
      </dgm:prSet>
      <dgm:spPr/>
    </dgm:pt>
    <dgm:pt modelId="{386873B9-F74F-4C21-ACF8-89CEE8FF18E5}" type="pres">
      <dgm:prSet presAssocID="{319BBE4F-E4A3-4A67-91E2-B2B32A9B1DF0}" presName="hierRoot1" presStyleCnt="0">
        <dgm:presLayoutVars>
          <dgm:hierBranch val="init"/>
        </dgm:presLayoutVars>
      </dgm:prSet>
      <dgm:spPr/>
    </dgm:pt>
    <dgm:pt modelId="{D3A2675E-151A-4769-92F9-905F3F8A06AE}" type="pres">
      <dgm:prSet presAssocID="{319BBE4F-E4A3-4A67-91E2-B2B32A9B1DF0}" presName="rootComposite1" presStyleCnt="0"/>
      <dgm:spPr/>
    </dgm:pt>
    <dgm:pt modelId="{ACA19E9B-002B-490E-9A61-5C32B2BFDDE1}" type="pres">
      <dgm:prSet presAssocID="{319BBE4F-E4A3-4A67-91E2-B2B32A9B1DF0}" presName="rootText1" presStyleLbl="node0" presStyleIdx="0" presStyleCnt="1" custScaleX="133053" custScaleY="116883" custLinFactNeighborY="11683">
        <dgm:presLayoutVars>
          <dgm:chMax/>
          <dgm:chPref val="3"/>
        </dgm:presLayoutVars>
      </dgm:prSet>
      <dgm:spPr/>
    </dgm:pt>
    <dgm:pt modelId="{124FB868-DC34-45D7-B075-3498B6056FDF}" type="pres">
      <dgm:prSet presAssocID="{319BBE4F-E4A3-4A67-91E2-B2B32A9B1DF0}" presName="titleText1" presStyleLbl="fgAcc0" presStyleIdx="0" presStyleCnt="1" custLinFactY="-100000" custLinFactNeighborX="-20297" custLinFactNeighborY="-179408">
        <dgm:presLayoutVars>
          <dgm:chMax val="0"/>
          <dgm:chPref val="0"/>
        </dgm:presLayoutVars>
      </dgm:prSet>
      <dgm:spPr/>
    </dgm:pt>
    <dgm:pt modelId="{AEF27924-4209-4E37-8D3E-D078A036C1E3}" type="pres">
      <dgm:prSet presAssocID="{319BBE4F-E4A3-4A67-91E2-B2B32A9B1DF0}" presName="rootConnector1" presStyleLbl="node1" presStyleIdx="0" presStyleCnt="2"/>
      <dgm:spPr/>
    </dgm:pt>
    <dgm:pt modelId="{70B3CDE8-12CC-4B55-B117-1C2E8375D597}" type="pres">
      <dgm:prSet presAssocID="{319BBE4F-E4A3-4A67-91E2-B2B32A9B1DF0}" presName="hierChild2" presStyleCnt="0"/>
      <dgm:spPr/>
    </dgm:pt>
    <dgm:pt modelId="{0BC3FCE1-1C1D-4B7E-A013-17BBBB2D34F6}" type="pres">
      <dgm:prSet presAssocID="{FACE5A44-786A-4C30-96A4-5CA2CF83AFBE}" presName="Name37" presStyleLbl="parChTrans1D2" presStyleIdx="0" presStyleCnt="2"/>
      <dgm:spPr/>
    </dgm:pt>
    <dgm:pt modelId="{2FB42753-3138-413E-8AFF-778321EB7490}" type="pres">
      <dgm:prSet presAssocID="{8DDDCDE0-D845-4524-B3BB-46DEF194FBB7}" presName="hierRoot2" presStyleCnt="0">
        <dgm:presLayoutVars>
          <dgm:hierBranch val="init"/>
        </dgm:presLayoutVars>
      </dgm:prSet>
      <dgm:spPr/>
    </dgm:pt>
    <dgm:pt modelId="{A8F6F502-C46C-4F59-811C-BC63EA46229D}" type="pres">
      <dgm:prSet presAssocID="{8DDDCDE0-D845-4524-B3BB-46DEF194FBB7}" presName="rootComposite" presStyleCnt="0"/>
      <dgm:spPr/>
    </dgm:pt>
    <dgm:pt modelId="{6E833A7A-A0C7-4F20-B376-C39064E25B3A}" type="pres">
      <dgm:prSet presAssocID="{8DDDCDE0-D845-4524-B3BB-46DEF194FBB7}" presName="rootText" presStyleLbl="node1" presStyleIdx="0" presStyleCnt="2" custScaleX="124593" custScaleY="132373" custLinFactNeighborX="584" custLinFactNeighborY="3444">
        <dgm:presLayoutVars>
          <dgm:chMax/>
          <dgm:chPref val="3"/>
        </dgm:presLayoutVars>
      </dgm:prSet>
      <dgm:spPr/>
    </dgm:pt>
    <dgm:pt modelId="{EDC0B8E4-C0C0-4D4A-86C3-FFC457A24DAF}" type="pres">
      <dgm:prSet presAssocID="{8DDDCDE0-D845-4524-B3BB-46DEF194FBB7}" presName="titleText2" presStyleLbl="fgAcc1" presStyleIdx="0" presStyleCnt="2" custScaleX="121606" custScaleY="96654" custLinFactY="-131125" custLinFactNeighborX="-14907" custLinFactNeighborY="-200000">
        <dgm:presLayoutVars>
          <dgm:chMax val="0"/>
          <dgm:chPref val="0"/>
        </dgm:presLayoutVars>
      </dgm:prSet>
      <dgm:spPr/>
    </dgm:pt>
    <dgm:pt modelId="{B4C01A14-5EB3-4B1E-8D2E-E9CBF8D2C41B}" type="pres">
      <dgm:prSet presAssocID="{8DDDCDE0-D845-4524-B3BB-46DEF194FBB7}" presName="rootConnector" presStyleLbl="node2" presStyleIdx="0" presStyleCnt="0"/>
      <dgm:spPr/>
    </dgm:pt>
    <dgm:pt modelId="{9CEF2F74-82DB-48F8-975F-FECC25F26E59}" type="pres">
      <dgm:prSet presAssocID="{8DDDCDE0-D845-4524-B3BB-46DEF194FBB7}" presName="hierChild4" presStyleCnt="0"/>
      <dgm:spPr/>
    </dgm:pt>
    <dgm:pt modelId="{10978902-6668-41E6-87BA-94E02F65370D}" type="pres">
      <dgm:prSet presAssocID="{8DDDCDE0-D845-4524-B3BB-46DEF194FBB7}" presName="hierChild5" presStyleCnt="0"/>
      <dgm:spPr/>
    </dgm:pt>
    <dgm:pt modelId="{193F4E14-D6E7-441A-BCFD-921596A64A41}" type="pres">
      <dgm:prSet presAssocID="{D7C9CB96-D987-4535-9370-C131839FD645}" presName="Name37" presStyleLbl="parChTrans1D2" presStyleIdx="1" presStyleCnt="2"/>
      <dgm:spPr/>
    </dgm:pt>
    <dgm:pt modelId="{C3BB4CAA-BB87-4C0F-AB78-6CC7F43ED577}" type="pres">
      <dgm:prSet presAssocID="{9ABAA464-4BBD-4984-B915-48A2FF5DF5E6}" presName="hierRoot2" presStyleCnt="0">
        <dgm:presLayoutVars>
          <dgm:hierBranch val="init"/>
        </dgm:presLayoutVars>
      </dgm:prSet>
      <dgm:spPr/>
    </dgm:pt>
    <dgm:pt modelId="{6B978EF5-ECC5-40CD-927C-683E238A8724}" type="pres">
      <dgm:prSet presAssocID="{9ABAA464-4BBD-4984-B915-48A2FF5DF5E6}" presName="rootComposite" presStyleCnt="0"/>
      <dgm:spPr/>
    </dgm:pt>
    <dgm:pt modelId="{4065722B-08E1-46FC-8CAE-1036422B7B1B}" type="pres">
      <dgm:prSet presAssocID="{9ABAA464-4BBD-4984-B915-48A2FF5DF5E6}" presName="rootText" presStyleLbl="node1" presStyleIdx="1" presStyleCnt="2" custScaleX="139266" custScaleY="133649" custLinFactNeighborX="1282" custLinFactNeighborY="3166">
        <dgm:presLayoutVars>
          <dgm:chMax/>
          <dgm:chPref val="3"/>
        </dgm:presLayoutVars>
      </dgm:prSet>
      <dgm:spPr/>
    </dgm:pt>
    <dgm:pt modelId="{95B17880-57EC-4D91-B855-76251170D57B}" type="pres">
      <dgm:prSet presAssocID="{9ABAA464-4BBD-4984-B915-48A2FF5DF5E6}" presName="titleText2" presStyleLbl="fgAcc1" presStyleIdx="1" presStyleCnt="2" custAng="10800000" custFlipVert="1" custScaleX="118221" custScaleY="98817" custLinFactY="-133841" custLinFactNeighborX="-18039" custLinFactNeighborY="-200000">
        <dgm:presLayoutVars>
          <dgm:chMax val="0"/>
          <dgm:chPref val="0"/>
        </dgm:presLayoutVars>
      </dgm:prSet>
      <dgm:spPr/>
    </dgm:pt>
    <dgm:pt modelId="{4CF9EF8D-AD64-4810-A498-0A499AF20D98}" type="pres">
      <dgm:prSet presAssocID="{9ABAA464-4BBD-4984-B915-48A2FF5DF5E6}" presName="rootConnector" presStyleLbl="node2" presStyleIdx="0" presStyleCnt="0"/>
      <dgm:spPr/>
    </dgm:pt>
    <dgm:pt modelId="{7881C5CC-9B97-4B47-BF80-38B0FDA08D37}" type="pres">
      <dgm:prSet presAssocID="{9ABAA464-4BBD-4984-B915-48A2FF5DF5E6}" presName="hierChild4" presStyleCnt="0"/>
      <dgm:spPr/>
    </dgm:pt>
    <dgm:pt modelId="{48D6D7A5-C54D-4B30-9FCA-B3116FF93AD8}" type="pres">
      <dgm:prSet presAssocID="{9ABAA464-4BBD-4984-B915-48A2FF5DF5E6}" presName="hierChild5" presStyleCnt="0"/>
      <dgm:spPr/>
    </dgm:pt>
    <dgm:pt modelId="{012CEA36-4064-41DC-A929-4EB12CEA4434}" type="pres">
      <dgm:prSet presAssocID="{319BBE4F-E4A3-4A67-91E2-B2B32A9B1DF0}" presName="hierChild3" presStyleCnt="0"/>
      <dgm:spPr/>
    </dgm:pt>
  </dgm:ptLst>
  <dgm:cxnLst>
    <dgm:cxn modelId="{0D8ED613-7165-4FC4-8BD7-9585AA3924F3}" type="presOf" srcId="{6DA4345B-C5BE-49FF-8A6B-EFF7FE683750}" destId="{95B17880-57EC-4D91-B855-76251170D57B}" srcOrd="0" destOrd="0" presId="urn:microsoft.com/office/officeart/2008/layout/NameandTitleOrganizationalChart"/>
    <dgm:cxn modelId="{0971E218-B6DB-480E-BBB0-8BD036436FCD}" type="presOf" srcId="{8DDDCDE0-D845-4524-B3BB-46DEF194FBB7}" destId="{6E833A7A-A0C7-4F20-B376-C39064E25B3A}" srcOrd="0" destOrd="0" presId="urn:microsoft.com/office/officeart/2008/layout/NameandTitleOrganizationalChart"/>
    <dgm:cxn modelId="{FE26301E-0ADA-49BD-986A-B5848C9B4D49}" type="presOf" srcId="{F64A47E6-2ECD-4F3A-A03B-D2B679F22CDD}" destId="{EDC0B8E4-C0C0-4D4A-86C3-FFC457A24DAF}" srcOrd="0" destOrd="0" presId="urn:microsoft.com/office/officeart/2008/layout/NameandTitleOrganizationalChart"/>
    <dgm:cxn modelId="{D4A69234-109B-4D6A-A3D6-E6EE8D88401C}" type="presOf" srcId="{319BBE4F-E4A3-4A67-91E2-B2B32A9B1DF0}" destId="{AEF27924-4209-4E37-8D3E-D078A036C1E3}" srcOrd="1" destOrd="0" presId="urn:microsoft.com/office/officeart/2008/layout/NameandTitleOrganizationalChart"/>
    <dgm:cxn modelId="{19DBD05D-1960-4FFB-9CC5-7F3F8BF11DFC}" type="presOf" srcId="{9ABAA464-4BBD-4984-B915-48A2FF5DF5E6}" destId="{4CF9EF8D-AD64-4810-A498-0A499AF20D98}" srcOrd="1" destOrd="0" presId="urn:microsoft.com/office/officeart/2008/layout/NameandTitleOrganizationalChart"/>
    <dgm:cxn modelId="{A30DA44C-02B1-46B5-8947-4E2B7541901F}" type="presOf" srcId="{AB9A6495-777D-4CAC-ADE0-548C0CE1697A}" destId="{DB7FAD86-CE96-4E2A-8400-6BE0DAC3D0CD}" srcOrd="0" destOrd="0" presId="urn:microsoft.com/office/officeart/2008/layout/NameandTitleOrganizationalChart"/>
    <dgm:cxn modelId="{6FF32E73-FC09-4EB1-AE2F-18BDE8C30244}" type="presOf" srcId="{FACE5A44-786A-4C30-96A4-5CA2CF83AFBE}" destId="{0BC3FCE1-1C1D-4B7E-A013-17BBBB2D34F6}" srcOrd="0" destOrd="0" presId="urn:microsoft.com/office/officeart/2008/layout/NameandTitleOrganizationalChart"/>
    <dgm:cxn modelId="{D3B26C7B-3F1D-4E31-96E1-97ED09786A7A}" srcId="{319BBE4F-E4A3-4A67-91E2-B2B32A9B1DF0}" destId="{9ABAA464-4BBD-4984-B915-48A2FF5DF5E6}" srcOrd="1" destOrd="0" parTransId="{D7C9CB96-D987-4535-9370-C131839FD645}" sibTransId="{6DA4345B-C5BE-49FF-8A6B-EFF7FE683750}"/>
    <dgm:cxn modelId="{FAC2BC91-9ADE-4D7D-A89C-0E04D47C6E1A}" type="presOf" srcId="{FDB50F3C-79BC-4C73-AC5E-A803A8D97C2D}" destId="{124FB868-DC34-45D7-B075-3498B6056FDF}" srcOrd="0" destOrd="0" presId="urn:microsoft.com/office/officeart/2008/layout/NameandTitleOrganizationalChart"/>
    <dgm:cxn modelId="{649B149C-738B-4745-B9CE-2087EB6DD0E7}" srcId="{AB9A6495-777D-4CAC-ADE0-548C0CE1697A}" destId="{319BBE4F-E4A3-4A67-91E2-B2B32A9B1DF0}" srcOrd="0" destOrd="0" parTransId="{F2690091-7244-451E-8B8F-6EF3A42BBBB0}" sibTransId="{FDB50F3C-79BC-4C73-AC5E-A803A8D97C2D}"/>
    <dgm:cxn modelId="{2701B19D-6496-48C8-A692-6E9C35592BDE}" type="presOf" srcId="{D7C9CB96-D987-4535-9370-C131839FD645}" destId="{193F4E14-D6E7-441A-BCFD-921596A64A41}" srcOrd="0" destOrd="0" presId="urn:microsoft.com/office/officeart/2008/layout/NameandTitleOrganizationalChart"/>
    <dgm:cxn modelId="{1FC00BA2-3569-45C3-BD6D-D3B1F2E38483}" type="presOf" srcId="{9ABAA464-4BBD-4984-B915-48A2FF5DF5E6}" destId="{4065722B-08E1-46FC-8CAE-1036422B7B1B}" srcOrd="0" destOrd="0" presId="urn:microsoft.com/office/officeart/2008/layout/NameandTitleOrganizationalChart"/>
    <dgm:cxn modelId="{6C81E9DE-6142-48E7-B5A0-5739B2C6D3A6}" srcId="{319BBE4F-E4A3-4A67-91E2-B2B32A9B1DF0}" destId="{8DDDCDE0-D845-4524-B3BB-46DEF194FBB7}" srcOrd="0" destOrd="0" parTransId="{FACE5A44-786A-4C30-96A4-5CA2CF83AFBE}" sibTransId="{F64A47E6-2ECD-4F3A-A03B-D2B679F22CDD}"/>
    <dgm:cxn modelId="{57E0E7EF-627B-496D-99C8-E461AE3BC99E}" type="presOf" srcId="{8DDDCDE0-D845-4524-B3BB-46DEF194FBB7}" destId="{B4C01A14-5EB3-4B1E-8D2E-E9CBF8D2C41B}" srcOrd="1" destOrd="0" presId="urn:microsoft.com/office/officeart/2008/layout/NameandTitleOrganizationalChart"/>
    <dgm:cxn modelId="{92156BFC-AAD5-4B49-8763-BFB36D62B22C}" type="presOf" srcId="{319BBE4F-E4A3-4A67-91E2-B2B32A9B1DF0}" destId="{ACA19E9B-002B-490E-9A61-5C32B2BFDDE1}" srcOrd="0" destOrd="0" presId="urn:microsoft.com/office/officeart/2008/layout/NameandTitleOrganizationalChart"/>
    <dgm:cxn modelId="{71ACA6EA-74BB-468D-991C-C8BC4BB62485}" type="presParOf" srcId="{DB7FAD86-CE96-4E2A-8400-6BE0DAC3D0CD}" destId="{386873B9-F74F-4C21-ACF8-89CEE8FF18E5}" srcOrd="0" destOrd="0" presId="urn:microsoft.com/office/officeart/2008/layout/NameandTitleOrganizationalChart"/>
    <dgm:cxn modelId="{6082A1E0-D276-4704-8C46-7EB5AA5B3800}" type="presParOf" srcId="{386873B9-F74F-4C21-ACF8-89CEE8FF18E5}" destId="{D3A2675E-151A-4769-92F9-905F3F8A06AE}" srcOrd="0" destOrd="0" presId="urn:microsoft.com/office/officeart/2008/layout/NameandTitleOrganizationalChart"/>
    <dgm:cxn modelId="{1B07B6DF-0B28-49A6-B0C8-1814D92683ED}" type="presParOf" srcId="{D3A2675E-151A-4769-92F9-905F3F8A06AE}" destId="{ACA19E9B-002B-490E-9A61-5C32B2BFDDE1}" srcOrd="0" destOrd="0" presId="urn:microsoft.com/office/officeart/2008/layout/NameandTitleOrganizationalChart"/>
    <dgm:cxn modelId="{E602F396-E37C-4E4F-99A4-B85744E6FC88}" type="presParOf" srcId="{D3A2675E-151A-4769-92F9-905F3F8A06AE}" destId="{124FB868-DC34-45D7-B075-3498B6056FDF}" srcOrd="1" destOrd="0" presId="urn:microsoft.com/office/officeart/2008/layout/NameandTitleOrganizationalChart"/>
    <dgm:cxn modelId="{D2070636-2F79-4A8F-A916-3C6F5ACD9255}" type="presParOf" srcId="{D3A2675E-151A-4769-92F9-905F3F8A06AE}" destId="{AEF27924-4209-4E37-8D3E-D078A036C1E3}" srcOrd="2" destOrd="0" presId="urn:microsoft.com/office/officeart/2008/layout/NameandTitleOrganizationalChart"/>
    <dgm:cxn modelId="{BC211365-DF19-46C3-8A1D-C26B9C329635}" type="presParOf" srcId="{386873B9-F74F-4C21-ACF8-89CEE8FF18E5}" destId="{70B3CDE8-12CC-4B55-B117-1C2E8375D597}" srcOrd="1" destOrd="0" presId="urn:microsoft.com/office/officeart/2008/layout/NameandTitleOrganizationalChart"/>
    <dgm:cxn modelId="{520930F1-E314-4291-93D1-B0F5C5F1774D}" type="presParOf" srcId="{70B3CDE8-12CC-4B55-B117-1C2E8375D597}" destId="{0BC3FCE1-1C1D-4B7E-A013-17BBBB2D34F6}" srcOrd="0" destOrd="0" presId="urn:microsoft.com/office/officeart/2008/layout/NameandTitleOrganizationalChart"/>
    <dgm:cxn modelId="{78E47AD2-E88A-4B5E-B3CA-A358502F65C1}" type="presParOf" srcId="{70B3CDE8-12CC-4B55-B117-1C2E8375D597}" destId="{2FB42753-3138-413E-8AFF-778321EB7490}" srcOrd="1" destOrd="0" presId="urn:microsoft.com/office/officeart/2008/layout/NameandTitleOrganizationalChart"/>
    <dgm:cxn modelId="{ED8F596A-F1C5-408B-A68C-B4A5B91A008A}" type="presParOf" srcId="{2FB42753-3138-413E-8AFF-778321EB7490}" destId="{A8F6F502-C46C-4F59-811C-BC63EA46229D}" srcOrd="0" destOrd="0" presId="urn:microsoft.com/office/officeart/2008/layout/NameandTitleOrganizationalChart"/>
    <dgm:cxn modelId="{0A000E81-036C-4E9A-918F-E4CA6CD2B3FF}" type="presParOf" srcId="{A8F6F502-C46C-4F59-811C-BC63EA46229D}" destId="{6E833A7A-A0C7-4F20-B376-C39064E25B3A}" srcOrd="0" destOrd="0" presId="urn:microsoft.com/office/officeart/2008/layout/NameandTitleOrganizationalChart"/>
    <dgm:cxn modelId="{B9BD4E23-29F0-4E85-B1F2-F675D76653A2}" type="presParOf" srcId="{A8F6F502-C46C-4F59-811C-BC63EA46229D}" destId="{EDC0B8E4-C0C0-4D4A-86C3-FFC457A24DAF}" srcOrd="1" destOrd="0" presId="urn:microsoft.com/office/officeart/2008/layout/NameandTitleOrganizationalChart"/>
    <dgm:cxn modelId="{40EC2F94-EF92-43C4-A89C-E20239D091B5}" type="presParOf" srcId="{A8F6F502-C46C-4F59-811C-BC63EA46229D}" destId="{B4C01A14-5EB3-4B1E-8D2E-E9CBF8D2C41B}" srcOrd="2" destOrd="0" presId="urn:microsoft.com/office/officeart/2008/layout/NameandTitleOrganizationalChart"/>
    <dgm:cxn modelId="{BE3566A4-9797-4F65-806F-9A5A1B5A9A0C}" type="presParOf" srcId="{2FB42753-3138-413E-8AFF-778321EB7490}" destId="{9CEF2F74-82DB-48F8-975F-FECC25F26E59}" srcOrd="1" destOrd="0" presId="urn:microsoft.com/office/officeart/2008/layout/NameandTitleOrganizationalChart"/>
    <dgm:cxn modelId="{CE1A7A90-67A6-48B5-BBFB-8CF12E7FB980}" type="presParOf" srcId="{2FB42753-3138-413E-8AFF-778321EB7490}" destId="{10978902-6668-41E6-87BA-94E02F65370D}" srcOrd="2" destOrd="0" presId="urn:microsoft.com/office/officeart/2008/layout/NameandTitleOrganizationalChart"/>
    <dgm:cxn modelId="{6EAC9DF4-46F6-497D-8764-1CE6C441FBE5}" type="presParOf" srcId="{70B3CDE8-12CC-4B55-B117-1C2E8375D597}" destId="{193F4E14-D6E7-441A-BCFD-921596A64A41}" srcOrd="2" destOrd="0" presId="urn:microsoft.com/office/officeart/2008/layout/NameandTitleOrganizationalChart"/>
    <dgm:cxn modelId="{830B3DAA-0A10-4DEF-B79B-9EC9D8A92A01}" type="presParOf" srcId="{70B3CDE8-12CC-4B55-B117-1C2E8375D597}" destId="{C3BB4CAA-BB87-4C0F-AB78-6CC7F43ED577}" srcOrd="3" destOrd="0" presId="urn:microsoft.com/office/officeart/2008/layout/NameandTitleOrganizationalChart"/>
    <dgm:cxn modelId="{DE4F0398-1786-4A1E-956E-D7E50F8B2B49}" type="presParOf" srcId="{C3BB4CAA-BB87-4C0F-AB78-6CC7F43ED577}" destId="{6B978EF5-ECC5-40CD-927C-683E238A8724}" srcOrd="0" destOrd="0" presId="urn:microsoft.com/office/officeart/2008/layout/NameandTitleOrganizationalChart"/>
    <dgm:cxn modelId="{4DF764EE-0362-477A-AEBB-AC340D75CBB4}" type="presParOf" srcId="{6B978EF5-ECC5-40CD-927C-683E238A8724}" destId="{4065722B-08E1-46FC-8CAE-1036422B7B1B}" srcOrd="0" destOrd="0" presId="urn:microsoft.com/office/officeart/2008/layout/NameandTitleOrganizationalChart"/>
    <dgm:cxn modelId="{3B0997F5-3F1D-455F-AFD1-387E022E1E5D}" type="presParOf" srcId="{6B978EF5-ECC5-40CD-927C-683E238A8724}" destId="{95B17880-57EC-4D91-B855-76251170D57B}" srcOrd="1" destOrd="0" presId="urn:microsoft.com/office/officeart/2008/layout/NameandTitleOrganizationalChart"/>
    <dgm:cxn modelId="{C0552AA1-7817-4090-8F42-74DF653CE035}" type="presParOf" srcId="{6B978EF5-ECC5-40CD-927C-683E238A8724}" destId="{4CF9EF8D-AD64-4810-A498-0A499AF20D98}" srcOrd="2" destOrd="0" presId="urn:microsoft.com/office/officeart/2008/layout/NameandTitleOrganizationalChart"/>
    <dgm:cxn modelId="{DE4AB665-76A6-43D8-8B3E-1D54943DEA53}" type="presParOf" srcId="{C3BB4CAA-BB87-4C0F-AB78-6CC7F43ED577}" destId="{7881C5CC-9B97-4B47-BF80-38B0FDA08D37}" srcOrd="1" destOrd="0" presId="urn:microsoft.com/office/officeart/2008/layout/NameandTitleOrganizationalChart"/>
    <dgm:cxn modelId="{597128DA-6136-4648-91C8-FAE8D5407835}" type="presParOf" srcId="{C3BB4CAA-BB87-4C0F-AB78-6CC7F43ED577}" destId="{48D6D7A5-C54D-4B30-9FCA-B3116FF93AD8}" srcOrd="2" destOrd="0" presId="urn:microsoft.com/office/officeart/2008/layout/NameandTitleOrganizationalChart"/>
    <dgm:cxn modelId="{4EF59E4F-3D97-4D1A-9C3C-ECFE2EECAD28}" type="presParOf" srcId="{386873B9-F74F-4C21-ACF8-89CEE8FF18E5}" destId="{012CEA36-4064-41DC-A929-4EB12CEA4434}" srcOrd="2" destOrd="0" presId="urn:microsoft.com/office/officeart/2008/layout/NameandTitleOrganizationalChar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FFDA434D-07E7-42BD-90FC-34DC414541A8}" type="doc">
      <dgm:prSet loTypeId="urn:microsoft.com/office/officeart/2005/8/layout/list1" loCatId="list" qsTypeId="urn:microsoft.com/office/officeart/2005/8/quickstyle/simple1" qsCatId="simple" csTypeId="urn:microsoft.com/office/officeart/2005/8/colors/accent1_4" csCatId="accent1" phldr="1"/>
      <dgm:spPr/>
      <dgm:t>
        <a:bodyPr/>
        <a:lstStyle/>
        <a:p>
          <a:endParaRPr lang="en-US"/>
        </a:p>
      </dgm:t>
    </dgm:pt>
    <dgm:pt modelId="{F457665C-BCEA-4D3D-926B-8897521FDDD0}">
      <dgm:prSet custT="1"/>
      <dgm:spPr/>
      <dgm:t>
        <a:bodyPr/>
        <a:lstStyle/>
        <a:p>
          <a:r>
            <a:rPr lang="en-US" sz="2000" dirty="0"/>
            <a:t>1.	</a:t>
          </a:r>
          <a:r>
            <a:rPr lang="en-US" sz="1800" b="1" dirty="0">
              <a:latin typeface="Arial" panose="020B0604020202020204" pitchFamily="34" charset="0"/>
              <a:cs typeface="Arial" panose="020B0604020202020204" pitchFamily="34" charset="0"/>
            </a:rPr>
            <a:t>Promotion of Diabetes Education Classes:</a:t>
          </a:r>
          <a:endParaRPr lang="en-US" sz="2000" b="1" dirty="0">
            <a:latin typeface="Arial" panose="020B0604020202020204" pitchFamily="34" charset="0"/>
            <a:cs typeface="Arial" panose="020B0604020202020204" pitchFamily="34" charset="0"/>
          </a:endParaRPr>
        </a:p>
      </dgm:t>
    </dgm:pt>
    <dgm:pt modelId="{FC811CFC-3077-4DCF-8533-54F9D6D81ED6}" type="parTrans" cxnId="{15B57272-7357-445E-9A0C-DBDD492FA536}">
      <dgm:prSet/>
      <dgm:spPr/>
      <dgm:t>
        <a:bodyPr/>
        <a:lstStyle/>
        <a:p>
          <a:endParaRPr lang="en-US"/>
        </a:p>
      </dgm:t>
    </dgm:pt>
    <dgm:pt modelId="{BB3809B8-025F-4D25-80D6-D2C78DF5CCE4}" type="sibTrans" cxnId="{15B57272-7357-445E-9A0C-DBDD492FA536}">
      <dgm:prSet/>
      <dgm:spPr/>
      <dgm:t>
        <a:bodyPr/>
        <a:lstStyle/>
        <a:p>
          <a:endParaRPr lang="en-US"/>
        </a:p>
      </dgm:t>
    </dgm:pt>
    <dgm:pt modelId="{E612BD40-6B63-45F3-92AC-27874043F336}">
      <dgm:prSet custT="1"/>
      <dgm:spPr/>
      <dgm:t>
        <a:bodyPr/>
        <a:lstStyle/>
        <a:p>
          <a:r>
            <a:rPr lang="en-US" sz="1800" dirty="0">
              <a:latin typeface="Arial" panose="020B0604020202020204" pitchFamily="34" charset="0"/>
              <a:cs typeface="Arial" panose="020B0604020202020204" pitchFamily="34" charset="0"/>
            </a:rPr>
            <a:t>What recommendations can you provide for health plans to effectively promote the availability of Diabetes Self-Management Education Support services classes?</a:t>
          </a:r>
        </a:p>
      </dgm:t>
    </dgm:pt>
    <dgm:pt modelId="{9AE9FC37-4691-42E3-BE9A-D99312B6783E}" type="parTrans" cxnId="{610F3A6F-A23C-4B29-BB6C-EE44202A7245}">
      <dgm:prSet/>
      <dgm:spPr/>
      <dgm:t>
        <a:bodyPr/>
        <a:lstStyle/>
        <a:p>
          <a:endParaRPr lang="en-US"/>
        </a:p>
      </dgm:t>
    </dgm:pt>
    <dgm:pt modelId="{46867E9F-4387-48CA-B4DC-7EE7B33EE958}" type="sibTrans" cxnId="{610F3A6F-A23C-4B29-BB6C-EE44202A7245}">
      <dgm:prSet/>
      <dgm:spPr/>
      <dgm:t>
        <a:bodyPr/>
        <a:lstStyle/>
        <a:p>
          <a:endParaRPr lang="en-US"/>
        </a:p>
      </dgm:t>
    </dgm:pt>
    <dgm:pt modelId="{DB9059C6-AEAF-41BC-8240-67ACAF19E7F7}">
      <dgm:prSet custT="1"/>
      <dgm:spPr/>
      <dgm:t>
        <a:bodyPr/>
        <a:lstStyle/>
        <a:p>
          <a:r>
            <a:rPr lang="en-US" sz="2000" dirty="0"/>
            <a:t>2</a:t>
          </a:r>
          <a:r>
            <a:rPr lang="en-US" sz="2700" dirty="0"/>
            <a:t>.	</a:t>
          </a:r>
          <a:r>
            <a:rPr lang="en-US" sz="1800" b="1" dirty="0">
              <a:latin typeface="Arial" panose="020B0604020202020204" pitchFamily="34" charset="0"/>
              <a:cs typeface="Arial" panose="020B0604020202020204" pitchFamily="34" charset="0"/>
            </a:rPr>
            <a:t>Incentivizing Participation:</a:t>
          </a:r>
        </a:p>
      </dgm:t>
    </dgm:pt>
    <dgm:pt modelId="{2991F4C2-F0CE-4B8A-A035-CC6312B250D1}" type="parTrans" cxnId="{1F6B9657-01D7-4788-9A84-F151D505673B}">
      <dgm:prSet/>
      <dgm:spPr/>
      <dgm:t>
        <a:bodyPr/>
        <a:lstStyle/>
        <a:p>
          <a:endParaRPr lang="en-US"/>
        </a:p>
      </dgm:t>
    </dgm:pt>
    <dgm:pt modelId="{EC937631-53E5-426C-A44E-25FFB4063FAD}" type="sibTrans" cxnId="{1F6B9657-01D7-4788-9A84-F151D505673B}">
      <dgm:prSet/>
      <dgm:spPr/>
      <dgm:t>
        <a:bodyPr/>
        <a:lstStyle/>
        <a:p>
          <a:endParaRPr lang="en-US"/>
        </a:p>
      </dgm:t>
    </dgm:pt>
    <dgm:pt modelId="{1E639D30-C2CD-497D-A561-0088389DDF28}">
      <dgm:prSet/>
      <dgm:spPr/>
      <dgm:t>
        <a:bodyPr/>
        <a:lstStyle/>
        <a:p>
          <a:endParaRPr lang="en-US" sz="1500"/>
        </a:p>
      </dgm:t>
    </dgm:pt>
    <dgm:pt modelId="{E2F10A83-F973-47F0-B4B3-F60930F4A1E0}" type="parTrans" cxnId="{48775611-DD89-4C7A-BB16-08D108F120A0}">
      <dgm:prSet/>
      <dgm:spPr/>
      <dgm:t>
        <a:bodyPr/>
        <a:lstStyle/>
        <a:p>
          <a:endParaRPr lang="en-US"/>
        </a:p>
      </dgm:t>
    </dgm:pt>
    <dgm:pt modelId="{E7DD361B-27D6-4FC7-AB6E-6DA58F0DCDFB}" type="sibTrans" cxnId="{48775611-DD89-4C7A-BB16-08D108F120A0}">
      <dgm:prSet/>
      <dgm:spPr/>
      <dgm:t>
        <a:bodyPr/>
        <a:lstStyle/>
        <a:p>
          <a:endParaRPr lang="en-US"/>
        </a:p>
      </dgm:t>
    </dgm:pt>
    <dgm:pt modelId="{077D12CB-8A0A-4939-A9ED-509A6D694349}">
      <dgm:prSet custT="1"/>
      <dgm:spPr/>
      <dgm:t>
        <a:bodyPr/>
        <a:lstStyle/>
        <a:p>
          <a:r>
            <a:rPr lang="en-US" sz="1800">
              <a:latin typeface="Arial" panose="020B0604020202020204" pitchFamily="34" charset="0"/>
              <a:cs typeface="Arial" panose="020B0604020202020204" pitchFamily="34" charset="0"/>
            </a:rPr>
            <a:t>What incentives would be most effective in encouraging full participation in Diabetes Self-Management Education Support services classes, based on your experience?</a:t>
          </a:r>
        </a:p>
      </dgm:t>
    </dgm:pt>
    <dgm:pt modelId="{1E604E95-F405-467B-8B32-8D8623771CD9}" type="parTrans" cxnId="{DDD65C43-4481-4608-98D2-529587301C0A}">
      <dgm:prSet/>
      <dgm:spPr/>
      <dgm:t>
        <a:bodyPr/>
        <a:lstStyle/>
        <a:p>
          <a:endParaRPr lang="en-US"/>
        </a:p>
      </dgm:t>
    </dgm:pt>
    <dgm:pt modelId="{F2296D93-904B-4A46-8E07-C8503FD6C551}" type="sibTrans" cxnId="{DDD65C43-4481-4608-98D2-529587301C0A}">
      <dgm:prSet/>
      <dgm:spPr/>
      <dgm:t>
        <a:bodyPr/>
        <a:lstStyle/>
        <a:p>
          <a:endParaRPr lang="en-US"/>
        </a:p>
      </dgm:t>
    </dgm:pt>
    <dgm:pt modelId="{AFDDA98F-DF75-40D6-B8C8-B84CCE6B32B4}">
      <dgm:prSet custT="1"/>
      <dgm:spPr/>
      <dgm:t>
        <a:bodyPr/>
        <a:lstStyle/>
        <a:p>
          <a:r>
            <a:rPr lang="en-US" sz="2000" dirty="0"/>
            <a:t>3</a:t>
          </a:r>
          <a:r>
            <a:rPr lang="en-US" sz="1500" dirty="0"/>
            <a:t>.	</a:t>
          </a:r>
          <a:r>
            <a:rPr lang="en-US" sz="1800" b="1" dirty="0">
              <a:latin typeface="Arial" panose="020B0604020202020204" pitchFamily="34" charset="0"/>
              <a:cs typeface="Arial" panose="020B0604020202020204" pitchFamily="34" charset="0"/>
            </a:rPr>
            <a:t>Communication of Value: </a:t>
          </a:r>
        </a:p>
      </dgm:t>
    </dgm:pt>
    <dgm:pt modelId="{A2A187B0-4451-4EDE-A2CE-4B12B50E826A}" type="parTrans" cxnId="{5ACD4B9C-32BA-4FFD-8562-0EDC37A4F00D}">
      <dgm:prSet/>
      <dgm:spPr/>
      <dgm:t>
        <a:bodyPr/>
        <a:lstStyle/>
        <a:p>
          <a:endParaRPr lang="en-US"/>
        </a:p>
      </dgm:t>
    </dgm:pt>
    <dgm:pt modelId="{42DF57CE-1874-47CE-B220-B41D48E8E30B}" type="sibTrans" cxnId="{5ACD4B9C-32BA-4FFD-8562-0EDC37A4F00D}">
      <dgm:prSet/>
      <dgm:spPr/>
      <dgm:t>
        <a:bodyPr/>
        <a:lstStyle/>
        <a:p>
          <a:endParaRPr lang="en-US"/>
        </a:p>
      </dgm:t>
    </dgm:pt>
    <dgm:pt modelId="{D5147A5A-5B18-413B-B98A-1C537C91681B}">
      <dgm:prSet/>
      <dgm:spPr/>
      <dgm:t>
        <a:bodyPr/>
        <a:lstStyle/>
        <a:p>
          <a:endParaRPr lang="en-US" sz="1500"/>
        </a:p>
      </dgm:t>
    </dgm:pt>
    <dgm:pt modelId="{6E7695CA-D4DB-4DD7-AA4B-0FA3BB3CA3C9}" type="parTrans" cxnId="{B2481D75-CA2F-4950-9D64-C983124F05C2}">
      <dgm:prSet/>
      <dgm:spPr/>
      <dgm:t>
        <a:bodyPr/>
        <a:lstStyle/>
        <a:p>
          <a:endParaRPr lang="en-US"/>
        </a:p>
      </dgm:t>
    </dgm:pt>
    <dgm:pt modelId="{3A9B31CE-715D-41FE-B82F-E54887B6C6A5}" type="sibTrans" cxnId="{B2481D75-CA2F-4950-9D64-C983124F05C2}">
      <dgm:prSet/>
      <dgm:spPr/>
      <dgm:t>
        <a:bodyPr/>
        <a:lstStyle/>
        <a:p>
          <a:endParaRPr lang="en-US"/>
        </a:p>
      </dgm:t>
    </dgm:pt>
    <dgm:pt modelId="{9547C4E9-3EC3-4838-8B92-BD712249A131}">
      <dgm:prSet custT="1"/>
      <dgm:spPr/>
      <dgm:t>
        <a:bodyPr/>
        <a:lstStyle/>
        <a:p>
          <a:r>
            <a:rPr lang="en-US" sz="1800">
              <a:latin typeface="Arial" panose="020B0604020202020204" pitchFamily="34" charset="0"/>
              <a:cs typeface="Arial" panose="020B0604020202020204" pitchFamily="34" charset="0"/>
            </a:rPr>
            <a:t>How can we best communicate the value of Diabetes Self-Management Education Support services classes to the community and encourage participation?</a:t>
          </a:r>
        </a:p>
      </dgm:t>
    </dgm:pt>
    <dgm:pt modelId="{4BE3347D-FA34-4ADB-B347-0A8EC0B27C14}" type="parTrans" cxnId="{1C0FF007-BB8F-47DF-BF0A-1B120CE7ACE2}">
      <dgm:prSet/>
      <dgm:spPr/>
      <dgm:t>
        <a:bodyPr/>
        <a:lstStyle/>
        <a:p>
          <a:endParaRPr lang="en-US"/>
        </a:p>
      </dgm:t>
    </dgm:pt>
    <dgm:pt modelId="{B369C760-B8C0-4D8A-81D5-C68A65C26B85}" type="sibTrans" cxnId="{1C0FF007-BB8F-47DF-BF0A-1B120CE7ACE2}">
      <dgm:prSet/>
      <dgm:spPr/>
      <dgm:t>
        <a:bodyPr/>
        <a:lstStyle/>
        <a:p>
          <a:endParaRPr lang="en-US"/>
        </a:p>
      </dgm:t>
    </dgm:pt>
    <dgm:pt modelId="{6B5E1AF0-0BE5-4803-B957-B10E1CD088EE}">
      <dgm:prSet custT="1"/>
      <dgm:spPr/>
      <dgm:t>
        <a:bodyPr/>
        <a:lstStyle/>
        <a:p>
          <a:r>
            <a:rPr lang="en-US" sz="2000" dirty="0"/>
            <a:t>4</a:t>
          </a:r>
          <a:r>
            <a:rPr lang="en-US" sz="1500" dirty="0"/>
            <a:t>.	</a:t>
          </a:r>
          <a:r>
            <a:rPr lang="en-US" sz="1800" b="1" dirty="0">
              <a:latin typeface="Arial" panose="020B0604020202020204" pitchFamily="34" charset="0"/>
              <a:cs typeface="Arial" panose="020B0604020202020204" pitchFamily="34" charset="0"/>
            </a:rPr>
            <a:t>Enhancing Utilization and Understanding:</a:t>
          </a:r>
        </a:p>
      </dgm:t>
    </dgm:pt>
    <dgm:pt modelId="{2C3596CA-4869-4A9E-82AA-234AC73CB2B2}" type="parTrans" cxnId="{C514243E-D3C9-4FB1-9B24-3FC215642AEE}">
      <dgm:prSet/>
      <dgm:spPr/>
      <dgm:t>
        <a:bodyPr/>
        <a:lstStyle/>
        <a:p>
          <a:endParaRPr lang="en-US"/>
        </a:p>
      </dgm:t>
    </dgm:pt>
    <dgm:pt modelId="{BBCBAFF4-1C10-4D1D-902E-072FD611AF68}" type="sibTrans" cxnId="{C514243E-D3C9-4FB1-9B24-3FC215642AEE}">
      <dgm:prSet/>
      <dgm:spPr/>
      <dgm:t>
        <a:bodyPr/>
        <a:lstStyle/>
        <a:p>
          <a:endParaRPr lang="en-US"/>
        </a:p>
      </dgm:t>
    </dgm:pt>
    <dgm:pt modelId="{3B75BC5E-AA5D-4B9F-82FE-FA9D23FD5C86}">
      <dgm:prSet custT="1"/>
      <dgm:spPr/>
      <dgm:t>
        <a:bodyPr/>
        <a:lstStyle/>
        <a:p>
          <a:r>
            <a:rPr lang="en-US" sz="1800">
              <a:latin typeface="Arial" panose="020B0604020202020204" pitchFamily="34" charset="0"/>
              <a:cs typeface="Arial" panose="020B0604020202020204" pitchFamily="34" charset="0"/>
            </a:rPr>
            <a:t>Considering the novelty of these interventions, what are your insights on enhancing understanding and utilization among our diabetic members?</a:t>
          </a:r>
        </a:p>
      </dgm:t>
    </dgm:pt>
    <dgm:pt modelId="{E2A2CEEE-78CC-4B76-BC03-2D6A93036ED8}" type="parTrans" cxnId="{E3E0788B-AC21-4F06-9C2C-B2E06CB253E8}">
      <dgm:prSet/>
      <dgm:spPr/>
      <dgm:t>
        <a:bodyPr/>
        <a:lstStyle/>
        <a:p>
          <a:endParaRPr lang="en-US"/>
        </a:p>
      </dgm:t>
    </dgm:pt>
    <dgm:pt modelId="{DD467798-1308-4071-B12D-420EEF8AFDD0}" type="sibTrans" cxnId="{E3E0788B-AC21-4F06-9C2C-B2E06CB253E8}">
      <dgm:prSet/>
      <dgm:spPr/>
      <dgm:t>
        <a:bodyPr/>
        <a:lstStyle/>
        <a:p>
          <a:endParaRPr lang="en-US"/>
        </a:p>
      </dgm:t>
    </dgm:pt>
    <dgm:pt modelId="{5BCD4E53-C846-49BA-BC6C-809CEEDD07ED}" type="pres">
      <dgm:prSet presAssocID="{FFDA434D-07E7-42BD-90FC-34DC414541A8}" presName="linear" presStyleCnt="0">
        <dgm:presLayoutVars>
          <dgm:dir/>
          <dgm:animLvl val="lvl"/>
          <dgm:resizeHandles val="exact"/>
        </dgm:presLayoutVars>
      </dgm:prSet>
      <dgm:spPr/>
    </dgm:pt>
    <dgm:pt modelId="{390DD53E-59DF-4DC9-9829-A2A91B163FCA}" type="pres">
      <dgm:prSet presAssocID="{F457665C-BCEA-4D3D-926B-8897521FDDD0}" presName="parentLin" presStyleCnt="0"/>
      <dgm:spPr/>
    </dgm:pt>
    <dgm:pt modelId="{6110A406-29F3-4A81-9300-71146504E46B}" type="pres">
      <dgm:prSet presAssocID="{F457665C-BCEA-4D3D-926B-8897521FDDD0}" presName="parentLeftMargin" presStyleLbl="node1" presStyleIdx="0" presStyleCnt="4"/>
      <dgm:spPr/>
    </dgm:pt>
    <dgm:pt modelId="{A72D3D9B-FCD9-4E79-B4C5-97D411CD4BD5}" type="pres">
      <dgm:prSet presAssocID="{F457665C-BCEA-4D3D-926B-8897521FDDD0}" presName="parentText" presStyleLbl="node1" presStyleIdx="0" presStyleCnt="4">
        <dgm:presLayoutVars>
          <dgm:chMax val="0"/>
          <dgm:bulletEnabled val="1"/>
        </dgm:presLayoutVars>
      </dgm:prSet>
      <dgm:spPr/>
    </dgm:pt>
    <dgm:pt modelId="{F52A70A8-2128-4CFA-BB84-45DCBF78132C}" type="pres">
      <dgm:prSet presAssocID="{F457665C-BCEA-4D3D-926B-8897521FDDD0}" presName="negativeSpace" presStyleCnt="0"/>
      <dgm:spPr/>
    </dgm:pt>
    <dgm:pt modelId="{850A53BE-0913-44F9-87EF-BF9105AF0F46}" type="pres">
      <dgm:prSet presAssocID="{F457665C-BCEA-4D3D-926B-8897521FDDD0}" presName="childText" presStyleLbl="conFgAcc1" presStyleIdx="0" presStyleCnt="4">
        <dgm:presLayoutVars>
          <dgm:bulletEnabled val="1"/>
        </dgm:presLayoutVars>
      </dgm:prSet>
      <dgm:spPr/>
    </dgm:pt>
    <dgm:pt modelId="{3DC80B21-6B2E-4176-A04A-083E40140E36}" type="pres">
      <dgm:prSet presAssocID="{BB3809B8-025F-4D25-80D6-D2C78DF5CCE4}" presName="spaceBetweenRectangles" presStyleCnt="0"/>
      <dgm:spPr/>
    </dgm:pt>
    <dgm:pt modelId="{49DE0CD7-3859-4207-8AB9-46C64510FD10}" type="pres">
      <dgm:prSet presAssocID="{DB9059C6-AEAF-41BC-8240-67ACAF19E7F7}" presName="parentLin" presStyleCnt="0"/>
      <dgm:spPr/>
    </dgm:pt>
    <dgm:pt modelId="{C444E58D-D26B-48CD-BD22-A498F8FD992A}" type="pres">
      <dgm:prSet presAssocID="{DB9059C6-AEAF-41BC-8240-67ACAF19E7F7}" presName="parentLeftMargin" presStyleLbl="node1" presStyleIdx="0" presStyleCnt="4"/>
      <dgm:spPr/>
    </dgm:pt>
    <dgm:pt modelId="{1CF493E5-C9B3-47A2-B7A8-E7705F0892F5}" type="pres">
      <dgm:prSet presAssocID="{DB9059C6-AEAF-41BC-8240-67ACAF19E7F7}" presName="parentText" presStyleLbl="node1" presStyleIdx="1" presStyleCnt="4">
        <dgm:presLayoutVars>
          <dgm:chMax val="0"/>
          <dgm:bulletEnabled val="1"/>
        </dgm:presLayoutVars>
      </dgm:prSet>
      <dgm:spPr/>
    </dgm:pt>
    <dgm:pt modelId="{0E503F4E-C220-4158-91ED-2DDBA6E4BAFB}" type="pres">
      <dgm:prSet presAssocID="{DB9059C6-AEAF-41BC-8240-67ACAF19E7F7}" presName="negativeSpace" presStyleCnt="0"/>
      <dgm:spPr/>
    </dgm:pt>
    <dgm:pt modelId="{5A31E4E6-7481-441B-934B-94D229346081}" type="pres">
      <dgm:prSet presAssocID="{DB9059C6-AEAF-41BC-8240-67ACAF19E7F7}" presName="childText" presStyleLbl="conFgAcc1" presStyleIdx="1" presStyleCnt="4">
        <dgm:presLayoutVars>
          <dgm:bulletEnabled val="1"/>
        </dgm:presLayoutVars>
      </dgm:prSet>
      <dgm:spPr/>
    </dgm:pt>
    <dgm:pt modelId="{6188703A-DAF1-4140-BDDB-A06C2D7DDA52}" type="pres">
      <dgm:prSet presAssocID="{EC937631-53E5-426C-A44E-25FFB4063FAD}" presName="spaceBetweenRectangles" presStyleCnt="0"/>
      <dgm:spPr/>
    </dgm:pt>
    <dgm:pt modelId="{99D0B0FB-E4BA-4A77-8E9C-9EAC44C85BFB}" type="pres">
      <dgm:prSet presAssocID="{AFDDA98F-DF75-40D6-B8C8-B84CCE6B32B4}" presName="parentLin" presStyleCnt="0"/>
      <dgm:spPr/>
    </dgm:pt>
    <dgm:pt modelId="{E9335BE6-50DF-4561-8ACE-3C4970CA3697}" type="pres">
      <dgm:prSet presAssocID="{AFDDA98F-DF75-40D6-B8C8-B84CCE6B32B4}" presName="parentLeftMargin" presStyleLbl="node1" presStyleIdx="1" presStyleCnt="4"/>
      <dgm:spPr/>
    </dgm:pt>
    <dgm:pt modelId="{9D3AC413-3EB9-492D-84D3-228CE73A2092}" type="pres">
      <dgm:prSet presAssocID="{AFDDA98F-DF75-40D6-B8C8-B84CCE6B32B4}" presName="parentText" presStyleLbl="node1" presStyleIdx="2" presStyleCnt="4">
        <dgm:presLayoutVars>
          <dgm:chMax val="0"/>
          <dgm:bulletEnabled val="1"/>
        </dgm:presLayoutVars>
      </dgm:prSet>
      <dgm:spPr/>
    </dgm:pt>
    <dgm:pt modelId="{CB7E4E69-979A-45D4-A34B-1C6ADFD83450}" type="pres">
      <dgm:prSet presAssocID="{AFDDA98F-DF75-40D6-B8C8-B84CCE6B32B4}" presName="negativeSpace" presStyleCnt="0"/>
      <dgm:spPr/>
    </dgm:pt>
    <dgm:pt modelId="{A05D1180-3735-49A8-853C-B629B68C3A14}" type="pres">
      <dgm:prSet presAssocID="{AFDDA98F-DF75-40D6-B8C8-B84CCE6B32B4}" presName="childText" presStyleLbl="conFgAcc1" presStyleIdx="2" presStyleCnt="4">
        <dgm:presLayoutVars>
          <dgm:bulletEnabled val="1"/>
        </dgm:presLayoutVars>
      </dgm:prSet>
      <dgm:spPr/>
    </dgm:pt>
    <dgm:pt modelId="{688FABED-4B86-4BC4-A6E8-55A15C19E37C}" type="pres">
      <dgm:prSet presAssocID="{42DF57CE-1874-47CE-B220-B41D48E8E30B}" presName="spaceBetweenRectangles" presStyleCnt="0"/>
      <dgm:spPr/>
    </dgm:pt>
    <dgm:pt modelId="{BB87F205-F81F-4EAC-88D0-0405CDAF731A}" type="pres">
      <dgm:prSet presAssocID="{6B5E1AF0-0BE5-4803-B957-B10E1CD088EE}" presName="parentLin" presStyleCnt="0"/>
      <dgm:spPr/>
    </dgm:pt>
    <dgm:pt modelId="{D8297673-C64F-4079-B1D1-8CF4758A454F}" type="pres">
      <dgm:prSet presAssocID="{6B5E1AF0-0BE5-4803-B957-B10E1CD088EE}" presName="parentLeftMargin" presStyleLbl="node1" presStyleIdx="2" presStyleCnt="4"/>
      <dgm:spPr/>
    </dgm:pt>
    <dgm:pt modelId="{D77B62CA-2771-4582-B042-DEE885CC839D}" type="pres">
      <dgm:prSet presAssocID="{6B5E1AF0-0BE5-4803-B957-B10E1CD088EE}" presName="parentText" presStyleLbl="node1" presStyleIdx="3" presStyleCnt="4">
        <dgm:presLayoutVars>
          <dgm:chMax val="0"/>
          <dgm:bulletEnabled val="1"/>
        </dgm:presLayoutVars>
      </dgm:prSet>
      <dgm:spPr/>
    </dgm:pt>
    <dgm:pt modelId="{3622974E-0C07-4764-9CF2-764696D23696}" type="pres">
      <dgm:prSet presAssocID="{6B5E1AF0-0BE5-4803-B957-B10E1CD088EE}" presName="negativeSpace" presStyleCnt="0"/>
      <dgm:spPr/>
    </dgm:pt>
    <dgm:pt modelId="{85884B19-66A9-4E50-A772-30A0C690FD82}" type="pres">
      <dgm:prSet presAssocID="{6B5E1AF0-0BE5-4803-B957-B10E1CD088EE}" presName="childText" presStyleLbl="conFgAcc1" presStyleIdx="3" presStyleCnt="4">
        <dgm:presLayoutVars>
          <dgm:bulletEnabled val="1"/>
        </dgm:presLayoutVars>
      </dgm:prSet>
      <dgm:spPr/>
    </dgm:pt>
  </dgm:ptLst>
  <dgm:cxnLst>
    <dgm:cxn modelId="{B144F305-2F47-4D37-9ADE-7344DFEB3B9B}" type="presOf" srcId="{AFDDA98F-DF75-40D6-B8C8-B84CCE6B32B4}" destId="{9D3AC413-3EB9-492D-84D3-228CE73A2092}" srcOrd="1" destOrd="0" presId="urn:microsoft.com/office/officeart/2005/8/layout/list1"/>
    <dgm:cxn modelId="{1C0FF007-BB8F-47DF-BF0A-1B120CE7ACE2}" srcId="{AFDDA98F-DF75-40D6-B8C8-B84CCE6B32B4}" destId="{9547C4E9-3EC3-4838-8B92-BD712249A131}" srcOrd="1" destOrd="0" parTransId="{4BE3347D-FA34-4ADB-B347-0A8EC0B27C14}" sibTransId="{B369C760-B8C0-4D8A-81D5-C68A65C26B85}"/>
    <dgm:cxn modelId="{59863D0F-BCD5-420E-B123-2465C786FF08}" type="presOf" srcId="{077D12CB-8A0A-4939-A9ED-509A6D694349}" destId="{5A31E4E6-7481-441B-934B-94D229346081}" srcOrd="0" destOrd="1" presId="urn:microsoft.com/office/officeart/2005/8/layout/list1"/>
    <dgm:cxn modelId="{48775611-DD89-4C7A-BB16-08D108F120A0}" srcId="{DB9059C6-AEAF-41BC-8240-67ACAF19E7F7}" destId="{1E639D30-C2CD-497D-A561-0088389DDF28}" srcOrd="0" destOrd="0" parTransId="{E2F10A83-F973-47F0-B4B3-F60930F4A1E0}" sibTransId="{E7DD361B-27D6-4FC7-AB6E-6DA58F0DCDFB}"/>
    <dgm:cxn modelId="{7D6C1A1C-8032-43FE-9675-C145349BD951}" type="presOf" srcId="{AFDDA98F-DF75-40D6-B8C8-B84CCE6B32B4}" destId="{E9335BE6-50DF-4561-8ACE-3C4970CA3697}" srcOrd="0" destOrd="0" presId="urn:microsoft.com/office/officeart/2005/8/layout/list1"/>
    <dgm:cxn modelId="{F929781C-4408-4265-B117-4E1009D8C6B0}" type="presOf" srcId="{1E639D30-C2CD-497D-A561-0088389DDF28}" destId="{5A31E4E6-7481-441B-934B-94D229346081}" srcOrd="0" destOrd="0" presId="urn:microsoft.com/office/officeart/2005/8/layout/list1"/>
    <dgm:cxn modelId="{C514243E-D3C9-4FB1-9B24-3FC215642AEE}" srcId="{FFDA434D-07E7-42BD-90FC-34DC414541A8}" destId="{6B5E1AF0-0BE5-4803-B957-B10E1CD088EE}" srcOrd="3" destOrd="0" parTransId="{2C3596CA-4869-4A9E-82AA-234AC73CB2B2}" sibTransId="{BBCBAFF4-1C10-4D1D-902E-072FD611AF68}"/>
    <dgm:cxn modelId="{DDD65C43-4481-4608-98D2-529587301C0A}" srcId="{DB9059C6-AEAF-41BC-8240-67ACAF19E7F7}" destId="{077D12CB-8A0A-4939-A9ED-509A6D694349}" srcOrd="1" destOrd="0" parTransId="{1E604E95-F405-467B-8B32-8D8623771CD9}" sibTransId="{F2296D93-904B-4A46-8E07-C8503FD6C551}"/>
    <dgm:cxn modelId="{610F3A6F-A23C-4B29-BB6C-EE44202A7245}" srcId="{F457665C-BCEA-4D3D-926B-8897521FDDD0}" destId="{E612BD40-6B63-45F3-92AC-27874043F336}" srcOrd="0" destOrd="0" parTransId="{9AE9FC37-4691-42E3-BE9A-D99312B6783E}" sibTransId="{46867E9F-4387-48CA-B4DC-7EE7B33EE958}"/>
    <dgm:cxn modelId="{15B57272-7357-445E-9A0C-DBDD492FA536}" srcId="{FFDA434D-07E7-42BD-90FC-34DC414541A8}" destId="{F457665C-BCEA-4D3D-926B-8897521FDDD0}" srcOrd="0" destOrd="0" parTransId="{FC811CFC-3077-4DCF-8533-54F9D6D81ED6}" sibTransId="{BB3809B8-025F-4D25-80D6-D2C78DF5CCE4}"/>
    <dgm:cxn modelId="{B2481D75-CA2F-4950-9D64-C983124F05C2}" srcId="{AFDDA98F-DF75-40D6-B8C8-B84CCE6B32B4}" destId="{D5147A5A-5B18-413B-B98A-1C537C91681B}" srcOrd="0" destOrd="0" parTransId="{6E7695CA-D4DB-4DD7-AA4B-0FA3BB3CA3C9}" sibTransId="{3A9B31CE-715D-41FE-B82F-E54887B6C6A5}"/>
    <dgm:cxn modelId="{8F893155-D8AC-4B49-9BDA-E6CECCFB5AD1}" type="presOf" srcId="{FFDA434D-07E7-42BD-90FC-34DC414541A8}" destId="{5BCD4E53-C846-49BA-BC6C-809CEEDD07ED}" srcOrd="0" destOrd="0" presId="urn:microsoft.com/office/officeart/2005/8/layout/list1"/>
    <dgm:cxn modelId="{1F6B9657-01D7-4788-9A84-F151D505673B}" srcId="{FFDA434D-07E7-42BD-90FC-34DC414541A8}" destId="{DB9059C6-AEAF-41BC-8240-67ACAF19E7F7}" srcOrd="1" destOrd="0" parTransId="{2991F4C2-F0CE-4B8A-A035-CC6312B250D1}" sibTransId="{EC937631-53E5-426C-A44E-25FFB4063FAD}"/>
    <dgm:cxn modelId="{802A4488-BEFC-4929-BFD3-921FC1DEDCBE}" type="presOf" srcId="{E612BD40-6B63-45F3-92AC-27874043F336}" destId="{850A53BE-0913-44F9-87EF-BF9105AF0F46}" srcOrd="0" destOrd="0" presId="urn:microsoft.com/office/officeart/2005/8/layout/list1"/>
    <dgm:cxn modelId="{D8487A8A-6365-4753-B6F4-5A022C4E1BD5}" type="presOf" srcId="{F457665C-BCEA-4D3D-926B-8897521FDDD0}" destId="{6110A406-29F3-4A81-9300-71146504E46B}" srcOrd="0" destOrd="0" presId="urn:microsoft.com/office/officeart/2005/8/layout/list1"/>
    <dgm:cxn modelId="{E3E0788B-AC21-4F06-9C2C-B2E06CB253E8}" srcId="{6B5E1AF0-0BE5-4803-B957-B10E1CD088EE}" destId="{3B75BC5E-AA5D-4B9F-82FE-FA9D23FD5C86}" srcOrd="0" destOrd="0" parTransId="{E2A2CEEE-78CC-4B76-BC03-2D6A93036ED8}" sibTransId="{DD467798-1308-4071-B12D-420EEF8AFDD0}"/>
    <dgm:cxn modelId="{5ACD4B9C-32BA-4FFD-8562-0EDC37A4F00D}" srcId="{FFDA434D-07E7-42BD-90FC-34DC414541A8}" destId="{AFDDA98F-DF75-40D6-B8C8-B84CCE6B32B4}" srcOrd="2" destOrd="0" parTransId="{A2A187B0-4451-4EDE-A2CE-4B12B50E826A}" sibTransId="{42DF57CE-1874-47CE-B220-B41D48E8E30B}"/>
    <dgm:cxn modelId="{38D0D4A8-01AF-4762-BB0B-9DEE01A26451}" type="presOf" srcId="{9547C4E9-3EC3-4838-8B92-BD712249A131}" destId="{A05D1180-3735-49A8-853C-B629B68C3A14}" srcOrd="0" destOrd="1" presId="urn:microsoft.com/office/officeart/2005/8/layout/list1"/>
    <dgm:cxn modelId="{42D302D4-B5C7-4675-A47E-1189B89B63D9}" type="presOf" srcId="{F457665C-BCEA-4D3D-926B-8897521FDDD0}" destId="{A72D3D9B-FCD9-4E79-B4C5-97D411CD4BD5}" srcOrd="1" destOrd="0" presId="urn:microsoft.com/office/officeart/2005/8/layout/list1"/>
    <dgm:cxn modelId="{766900D9-1A00-40C9-8CAA-92AF30700140}" type="presOf" srcId="{D5147A5A-5B18-413B-B98A-1C537C91681B}" destId="{A05D1180-3735-49A8-853C-B629B68C3A14}" srcOrd="0" destOrd="0" presId="urn:microsoft.com/office/officeart/2005/8/layout/list1"/>
    <dgm:cxn modelId="{84A96ADB-EE44-4AB7-9A13-2250BD7973C2}" type="presOf" srcId="{DB9059C6-AEAF-41BC-8240-67ACAF19E7F7}" destId="{1CF493E5-C9B3-47A2-B7A8-E7705F0892F5}" srcOrd="1" destOrd="0" presId="urn:microsoft.com/office/officeart/2005/8/layout/list1"/>
    <dgm:cxn modelId="{FC556BE5-DA1A-4D8F-993C-30AF4EE56D4C}" type="presOf" srcId="{3B75BC5E-AA5D-4B9F-82FE-FA9D23FD5C86}" destId="{85884B19-66A9-4E50-A772-30A0C690FD82}" srcOrd="0" destOrd="0" presId="urn:microsoft.com/office/officeart/2005/8/layout/list1"/>
    <dgm:cxn modelId="{847D7DEC-AF01-474C-91E7-7BF2FF973656}" type="presOf" srcId="{6B5E1AF0-0BE5-4803-B957-B10E1CD088EE}" destId="{D8297673-C64F-4079-B1D1-8CF4758A454F}" srcOrd="0" destOrd="0" presId="urn:microsoft.com/office/officeart/2005/8/layout/list1"/>
    <dgm:cxn modelId="{895B12F1-3EED-4473-8B44-3FF166F2C2C0}" type="presOf" srcId="{6B5E1AF0-0BE5-4803-B957-B10E1CD088EE}" destId="{D77B62CA-2771-4582-B042-DEE885CC839D}" srcOrd="1" destOrd="0" presId="urn:microsoft.com/office/officeart/2005/8/layout/list1"/>
    <dgm:cxn modelId="{4BAAE3FF-372F-4349-B2DC-10D308B9B1F9}" type="presOf" srcId="{DB9059C6-AEAF-41BC-8240-67ACAF19E7F7}" destId="{C444E58D-D26B-48CD-BD22-A498F8FD992A}" srcOrd="0" destOrd="0" presId="urn:microsoft.com/office/officeart/2005/8/layout/list1"/>
    <dgm:cxn modelId="{19BF1EEA-6369-4452-9B7B-0898816014C2}" type="presParOf" srcId="{5BCD4E53-C846-49BA-BC6C-809CEEDD07ED}" destId="{390DD53E-59DF-4DC9-9829-A2A91B163FCA}" srcOrd="0" destOrd="0" presId="urn:microsoft.com/office/officeart/2005/8/layout/list1"/>
    <dgm:cxn modelId="{28A755D9-CA9E-4D53-B6C7-6B1F9B4176D3}" type="presParOf" srcId="{390DD53E-59DF-4DC9-9829-A2A91B163FCA}" destId="{6110A406-29F3-4A81-9300-71146504E46B}" srcOrd="0" destOrd="0" presId="urn:microsoft.com/office/officeart/2005/8/layout/list1"/>
    <dgm:cxn modelId="{02F5EEE2-C076-4D3D-8D3D-C71D91665799}" type="presParOf" srcId="{390DD53E-59DF-4DC9-9829-A2A91B163FCA}" destId="{A72D3D9B-FCD9-4E79-B4C5-97D411CD4BD5}" srcOrd="1" destOrd="0" presId="urn:microsoft.com/office/officeart/2005/8/layout/list1"/>
    <dgm:cxn modelId="{322476F9-1D9D-4750-AB09-5345295A67E6}" type="presParOf" srcId="{5BCD4E53-C846-49BA-BC6C-809CEEDD07ED}" destId="{F52A70A8-2128-4CFA-BB84-45DCBF78132C}" srcOrd="1" destOrd="0" presId="urn:microsoft.com/office/officeart/2005/8/layout/list1"/>
    <dgm:cxn modelId="{A81D5E9D-9928-44B1-954F-D3FF60F787AD}" type="presParOf" srcId="{5BCD4E53-C846-49BA-BC6C-809CEEDD07ED}" destId="{850A53BE-0913-44F9-87EF-BF9105AF0F46}" srcOrd="2" destOrd="0" presId="urn:microsoft.com/office/officeart/2005/8/layout/list1"/>
    <dgm:cxn modelId="{5B106DE1-CBEE-488C-B132-695BD9753CFC}" type="presParOf" srcId="{5BCD4E53-C846-49BA-BC6C-809CEEDD07ED}" destId="{3DC80B21-6B2E-4176-A04A-083E40140E36}" srcOrd="3" destOrd="0" presId="urn:microsoft.com/office/officeart/2005/8/layout/list1"/>
    <dgm:cxn modelId="{8AC01EE5-B4C7-4580-83E6-73C4A36E4E08}" type="presParOf" srcId="{5BCD4E53-C846-49BA-BC6C-809CEEDD07ED}" destId="{49DE0CD7-3859-4207-8AB9-46C64510FD10}" srcOrd="4" destOrd="0" presId="urn:microsoft.com/office/officeart/2005/8/layout/list1"/>
    <dgm:cxn modelId="{FD24BC22-0877-41E4-A04C-D7098538889A}" type="presParOf" srcId="{49DE0CD7-3859-4207-8AB9-46C64510FD10}" destId="{C444E58D-D26B-48CD-BD22-A498F8FD992A}" srcOrd="0" destOrd="0" presId="urn:microsoft.com/office/officeart/2005/8/layout/list1"/>
    <dgm:cxn modelId="{4FA6DDC2-3C21-4089-9AA3-6FCA0EF2C944}" type="presParOf" srcId="{49DE0CD7-3859-4207-8AB9-46C64510FD10}" destId="{1CF493E5-C9B3-47A2-B7A8-E7705F0892F5}" srcOrd="1" destOrd="0" presId="urn:microsoft.com/office/officeart/2005/8/layout/list1"/>
    <dgm:cxn modelId="{A96A563E-96CF-4466-8159-4839579DFC52}" type="presParOf" srcId="{5BCD4E53-C846-49BA-BC6C-809CEEDD07ED}" destId="{0E503F4E-C220-4158-91ED-2DDBA6E4BAFB}" srcOrd="5" destOrd="0" presId="urn:microsoft.com/office/officeart/2005/8/layout/list1"/>
    <dgm:cxn modelId="{DD4AEE00-17B8-4DE4-A5B2-5EF5BAB0CEB9}" type="presParOf" srcId="{5BCD4E53-C846-49BA-BC6C-809CEEDD07ED}" destId="{5A31E4E6-7481-441B-934B-94D229346081}" srcOrd="6" destOrd="0" presId="urn:microsoft.com/office/officeart/2005/8/layout/list1"/>
    <dgm:cxn modelId="{750558CC-E854-431D-ADD9-14622060B729}" type="presParOf" srcId="{5BCD4E53-C846-49BA-BC6C-809CEEDD07ED}" destId="{6188703A-DAF1-4140-BDDB-A06C2D7DDA52}" srcOrd="7" destOrd="0" presId="urn:microsoft.com/office/officeart/2005/8/layout/list1"/>
    <dgm:cxn modelId="{2AEF9489-AFC5-49FD-A699-D356A1A48AA0}" type="presParOf" srcId="{5BCD4E53-C846-49BA-BC6C-809CEEDD07ED}" destId="{99D0B0FB-E4BA-4A77-8E9C-9EAC44C85BFB}" srcOrd="8" destOrd="0" presId="urn:microsoft.com/office/officeart/2005/8/layout/list1"/>
    <dgm:cxn modelId="{9438226A-A30E-4699-9549-C7CE7F8564F1}" type="presParOf" srcId="{99D0B0FB-E4BA-4A77-8E9C-9EAC44C85BFB}" destId="{E9335BE6-50DF-4561-8ACE-3C4970CA3697}" srcOrd="0" destOrd="0" presId="urn:microsoft.com/office/officeart/2005/8/layout/list1"/>
    <dgm:cxn modelId="{CB861DF0-A4E6-43CC-8AFB-E6C4A1A6FCBB}" type="presParOf" srcId="{99D0B0FB-E4BA-4A77-8E9C-9EAC44C85BFB}" destId="{9D3AC413-3EB9-492D-84D3-228CE73A2092}" srcOrd="1" destOrd="0" presId="urn:microsoft.com/office/officeart/2005/8/layout/list1"/>
    <dgm:cxn modelId="{E581C30B-AF30-44DD-8B1A-540FB69B4269}" type="presParOf" srcId="{5BCD4E53-C846-49BA-BC6C-809CEEDD07ED}" destId="{CB7E4E69-979A-45D4-A34B-1C6ADFD83450}" srcOrd="9" destOrd="0" presId="urn:microsoft.com/office/officeart/2005/8/layout/list1"/>
    <dgm:cxn modelId="{40BBD16D-271C-4B71-90CF-622E4C6D9BFD}" type="presParOf" srcId="{5BCD4E53-C846-49BA-BC6C-809CEEDD07ED}" destId="{A05D1180-3735-49A8-853C-B629B68C3A14}" srcOrd="10" destOrd="0" presId="urn:microsoft.com/office/officeart/2005/8/layout/list1"/>
    <dgm:cxn modelId="{C4F561AC-67B1-4A41-9779-4332EE141E37}" type="presParOf" srcId="{5BCD4E53-C846-49BA-BC6C-809CEEDD07ED}" destId="{688FABED-4B86-4BC4-A6E8-55A15C19E37C}" srcOrd="11" destOrd="0" presId="urn:microsoft.com/office/officeart/2005/8/layout/list1"/>
    <dgm:cxn modelId="{25889AB0-98AA-489C-B376-98149CCD2D04}" type="presParOf" srcId="{5BCD4E53-C846-49BA-BC6C-809CEEDD07ED}" destId="{BB87F205-F81F-4EAC-88D0-0405CDAF731A}" srcOrd="12" destOrd="0" presId="urn:microsoft.com/office/officeart/2005/8/layout/list1"/>
    <dgm:cxn modelId="{0576F2A8-0325-42CA-B92D-61725C7CE0A1}" type="presParOf" srcId="{BB87F205-F81F-4EAC-88D0-0405CDAF731A}" destId="{D8297673-C64F-4079-B1D1-8CF4758A454F}" srcOrd="0" destOrd="0" presId="urn:microsoft.com/office/officeart/2005/8/layout/list1"/>
    <dgm:cxn modelId="{EC839E8C-ECE0-487D-8F69-268053B2D813}" type="presParOf" srcId="{BB87F205-F81F-4EAC-88D0-0405CDAF731A}" destId="{D77B62CA-2771-4582-B042-DEE885CC839D}" srcOrd="1" destOrd="0" presId="urn:microsoft.com/office/officeart/2005/8/layout/list1"/>
    <dgm:cxn modelId="{2501247A-2490-46D2-962D-CCCB835E66BC}" type="presParOf" srcId="{5BCD4E53-C846-49BA-BC6C-809CEEDD07ED}" destId="{3622974E-0C07-4764-9CF2-764696D23696}" srcOrd="13" destOrd="0" presId="urn:microsoft.com/office/officeart/2005/8/layout/list1"/>
    <dgm:cxn modelId="{A9F45C27-675A-4404-91CC-079C599A8E05}" type="presParOf" srcId="{5BCD4E53-C846-49BA-BC6C-809CEEDD07ED}" destId="{85884B19-66A9-4E50-A772-30A0C690FD82}"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099600-F0EE-476F-B1F7-0DA85D7B5097}">
      <dsp:nvSpPr>
        <dsp:cNvPr id="0" name=""/>
        <dsp:cNvSpPr/>
      </dsp:nvSpPr>
      <dsp:spPr>
        <a:xfrm rot="10800000">
          <a:off x="2169224" y="848"/>
          <a:ext cx="7604084" cy="1015640"/>
        </a:xfrm>
        <a:prstGeom prst="homePlat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7869" tIns="80010" rIns="149352" bIns="80010" numCol="1" spcCol="1270" anchor="ctr" anchorCtr="0">
          <a:noAutofit/>
        </a:bodyPr>
        <a:lstStyle/>
        <a:p>
          <a:pPr marL="0" lvl="0" indent="0" algn="ctr" defTabSz="933450">
            <a:lnSpc>
              <a:spcPct val="90000"/>
            </a:lnSpc>
            <a:spcBef>
              <a:spcPct val="0"/>
            </a:spcBef>
            <a:spcAft>
              <a:spcPct val="35000"/>
            </a:spcAft>
            <a:buNone/>
          </a:pPr>
          <a:r>
            <a:rPr lang="en-US" sz="2100" b="1" kern="1200"/>
            <a:t>Performance Improvement Projects (PIP) Background</a:t>
          </a:r>
        </a:p>
      </dsp:txBody>
      <dsp:txXfrm rot="10800000">
        <a:off x="2423134" y="848"/>
        <a:ext cx="7350174" cy="1015640"/>
      </dsp:txXfrm>
    </dsp:sp>
    <dsp:sp modelId="{008A8A0B-5177-404D-B330-B57E368C325B}">
      <dsp:nvSpPr>
        <dsp:cNvPr id="0" name=""/>
        <dsp:cNvSpPr/>
      </dsp:nvSpPr>
      <dsp:spPr>
        <a:xfrm>
          <a:off x="1661404" y="848"/>
          <a:ext cx="1015640" cy="1015640"/>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EF0BB46-45E8-48D2-AA21-480A8B4B63D3}">
      <dsp:nvSpPr>
        <dsp:cNvPr id="0" name=""/>
        <dsp:cNvSpPr/>
      </dsp:nvSpPr>
      <dsp:spPr>
        <a:xfrm rot="10800000">
          <a:off x="2169224" y="1319665"/>
          <a:ext cx="7604084" cy="1015640"/>
        </a:xfrm>
        <a:prstGeom prst="homePlat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7869" tIns="80010" rIns="149352" bIns="80010" numCol="1" spcCol="1270" anchor="ctr" anchorCtr="0">
          <a:noAutofit/>
        </a:bodyPr>
        <a:lstStyle/>
        <a:p>
          <a:pPr marL="0" lvl="0" indent="0" algn="ctr" defTabSz="933450">
            <a:lnSpc>
              <a:spcPct val="90000"/>
            </a:lnSpc>
            <a:spcBef>
              <a:spcPct val="0"/>
            </a:spcBef>
            <a:spcAft>
              <a:spcPct val="35000"/>
            </a:spcAft>
            <a:buNone/>
          </a:pPr>
          <a:r>
            <a:rPr lang="en-US" sz="2100" b="1" kern="1200"/>
            <a:t>Diabetes Management Collaborative Mission and Aim Statement</a:t>
          </a:r>
        </a:p>
      </dsp:txBody>
      <dsp:txXfrm rot="10800000">
        <a:off x="2423134" y="1319665"/>
        <a:ext cx="7350174" cy="1015640"/>
      </dsp:txXfrm>
    </dsp:sp>
    <dsp:sp modelId="{794163E1-BC43-42B2-BD58-B003E12FD371}">
      <dsp:nvSpPr>
        <dsp:cNvPr id="0" name=""/>
        <dsp:cNvSpPr/>
      </dsp:nvSpPr>
      <dsp:spPr>
        <a:xfrm>
          <a:off x="1649348" y="1404064"/>
          <a:ext cx="1015640" cy="1015640"/>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6F3A302-7607-495F-9A4C-6148B6A95377}">
      <dsp:nvSpPr>
        <dsp:cNvPr id="0" name=""/>
        <dsp:cNvSpPr/>
      </dsp:nvSpPr>
      <dsp:spPr>
        <a:xfrm rot="10800000">
          <a:off x="2169224" y="2638481"/>
          <a:ext cx="7604084" cy="1015640"/>
        </a:xfrm>
        <a:prstGeom prst="homePlat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7869" tIns="80010" rIns="149352" bIns="80010" numCol="1" spcCol="1270" anchor="ctr" anchorCtr="0">
          <a:noAutofit/>
        </a:bodyPr>
        <a:lstStyle/>
        <a:p>
          <a:pPr marL="0" lvl="0" indent="0" algn="ctr" defTabSz="933450">
            <a:lnSpc>
              <a:spcPct val="90000"/>
            </a:lnSpc>
            <a:spcBef>
              <a:spcPct val="0"/>
            </a:spcBef>
            <a:spcAft>
              <a:spcPct val="35000"/>
            </a:spcAft>
            <a:buNone/>
          </a:pPr>
          <a:r>
            <a:rPr lang="en-US" sz="2100" b="1" kern="1200"/>
            <a:t>Measuring Improvement</a:t>
          </a:r>
        </a:p>
      </dsp:txBody>
      <dsp:txXfrm rot="10800000">
        <a:off x="2423134" y="2638481"/>
        <a:ext cx="7350174" cy="1015640"/>
      </dsp:txXfrm>
    </dsp:sp>
    <dsp:sp modelId="{A3318D55-E7E8-479A-B49E-79DC17F9FBFA}">
      <dsp:nvSpPr>
        <dsp:cNvPr id="0" name=""/>
        <dsp:cNvSpPr/>
      </dsp:nvSpPr>
      <dsp:spPr>
        <a:xfrm>
          <a:off x="1685515" y="2648282"/>
          <a:ext cx="1015640" cy="1015640"/>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D02AE32-1C1B-4F4D-8889-573DF025CB90}">
      <dsp:nvSpPr>
        <dsp:cNvPr id="0" name=""/>
        <dsp:cNvSpPr/>
      </dsp:nvSpPr>
      <dsp:spPr>
        <a:xfrm rot="10800000">
          <a:off x="2169224" y="3957298"/>
          <a:ext cx="7604084" cy="1015640"/>
        </a:xfrm>
        <a:prstGeom prst="homePlat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7869" tIns="80010" rIns="149352" bIns="80010" numCol="1" spcCol="1270" anchor="ctr" anchorCtr="0">
          <a:noAutofit/>
        </a:bodyPr>
        <a:lstStyle/>
        <a:p>
          <a:pPr marL="0" lvl="0" indent="0" algn="ctr" defTabSz="933450">
            <a:lnSpc>
              <a:spcPct val="90000"/>
            </a:lnSpc>
            <a:spcBef>
              <a:spcPct val="0"/>
            </a:spcBef>
            <a:spcAft>
              <a:spcPct val="35000"/>
            </a:spcAft>
            <a:buNone/>
          </a:pPr>
          <a:r>
            <a:rPr lang="en-US" sz="2100" b="1" kern="1200"/>
            <a:t>Diabetes Self- Management Education Support Services (DSMES) Intervention Effectiveness Measures</a:t>
          </a:r>
        </a:p>
      </dsp:txBody>
      <dsp:txXfrm rot="10800000">
        <a:off x="2423134" y="3957298"/>
        <a:ext cx="7350174" cy="1015640"/>
      </dsp:txXfrm>
    </dsp:sp>
    <dsp:sp modelId="{414A365F-B6BC-485D-A5D0-0142CE263022}">
      <dsp:nvSpPr>
        <dsp:cNvPr id="0" name=""/>
        <dsp:cNvSpPr/>
      </dsp:nvSpPr>
      <dsp:spPr>
        <a:xfrm>
          <a:off x="1661404" y="3957298"/>
          <a:ext cx="1015640" cy="1015640"/>
        </a:xfrm>
        <a:prstGeom prst="ellipse">
          <a:avLst/>
        </a:prstGeom>
        <a:blipFill>
          <a:blip xmlns:r="http://schemas.openxmlformats.org/officeDocument/2006/relationships"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40EF79-2C85-417B-A772-2A5530D90C61}">
      <dsp:nvSpPr>
        <dsp:cNvPr id="0" name=""/>
        <dsp:cNvSpPr/>
      </dsp:nvSpPr>
      <dsp:spPr>
        <a:xfrm>
          <a:off x="0" y="0"/>
          <a:ext cx="11103847" cy="704544"/>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noProof="0" dirty="0">
              <a:latin typeface="Calibri"/>
              <a:ea typeface="+mn-ea"/>
              <a:cs typeface="+mn-cs"/>
            </a:rPr>
            <a:t>Designed to achieve significant improvement, sustained over time, in health outcomes and enrollee satisfaction </a:t>
          </a:r>
          <a:endParaRPr lang="en-US" sz="2000" kern="1200" dirty="0"/>
        </a:p>
      </dsp:txBody>
      <dsp:txXfrm>
        <a:off x="2291223" y="0"/>
        <a:ext cx="8812623" cy="704544"/>
      </dsp:txXfrm>
    </dsp:sp>
    <dsp:sp modelId="{4B355771-830A-4474-8C8C-3B8B898F2B9A}">
      <dsp:nvSpPr>
        <dsp:cNvPr id="0" name=""/>
        <dsp:cNvSpPr/>
      </dsp:nvSpPr>
      <dsp:spPr>
        <a:xfrm>
          <a:off x="544577" y="70454"/>
          <a:ext cx="1272523" cy="563635"/>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20000" b="-20000"/>
          </a:stretch>
        </a:blipFill>
        <a:ln>
          <a:noFill/>
        </a:ln>
        <a:effectLst>
          <a:outerShdw blurRad="57150" dist="19050" dir="5400000" algn="ctr" rotWithShape="0">
            <a:schemeClr val="accent1">
              <a:alpha val="63000"/>
            </a:schemeClr>
          </a:outerShdw>
        </a:effectLst>
      </dsp:spPr>
      <dsp:style>
        <a:lnRef idx="0">
          <a:scrgbClr r="0" g="0" b="0"/>
        </a:lnRef>
        <a:fillRef idx="1">
          <a:scrgbClr r="0" g="0" b="0"/>
        </a:fillRef>
        <a:effectRef idx="3">
          <a:scrgbClr r="0" g="0" b="0"/>
        </a:effectRef>
        <a:fontRef idx="minor"/>
      </dsp:style>
    </dsp:sp>
    <dsp:sp modelId="{2322D35E-C9AA-4020-BA54-89E6F8CB0184}">
      <dsp:nvSpPr>
        <dsp:cNvPr id="0" name=""/>
        <dsp:cNvSpPr/>
      </dsp:nvSpPr>
      <dsp:spPr>
        <a:xfrm>
          <a:off x="0" y="774999"/>
          <a:ext cx="11103847" cy="704544"/>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noProof="0">
              <a:latin typeface="Calibri"/>
              <a:ea typeface="+mn-ea"/>
              <a:cs typeface="+mn-cs"/>
            </a:rPr>
            <a:t>Include measurement of performance using objective quality indicators;</a:t>
          </a:r>
          <a:endParaRPr lang="en-US" sz="2000" kern="1200"/>
        </a:p>
      </dsp:txBody>
      <dsp:txXfrm>
        <a:off x="2291223" y="774999"/>
        <a:ext cx="8812623" cy="704544"/>
      </dsp:txXfrm>
    </dsp:sp>
    <dsp:sp modelId="{DA7A59F9-B116-4E21-AAD8-16C692D4D55E}">
      <dsp:nvSpPr>
        <dsp:cNvPr id="0" name=""/>
        <dsp:cNvSpPr/>
      </dsp:nvSpPr>
      <dsp:spPr>
        <a:xfrm>
          <a:off x="554637" y="876408"/>
          <a:ext cx="1252402" cy="501726"/>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19000" b="-19000"/>
          </a:stretch>
        </a:blipFill>
        <a:ln>
          <a:noFill/>
        </a:ln>
        <a:effectLst>
          <a:outerShdw blurRad="57150" dist="19050" dir="5400000" algn="ctr" rotWithShape="0">
            <a:schemeClr val="accent1">
              <a:alpha val="63000"/>
            </a:schemeClr>
          </a:outerShdw>
        </a:effectLst>
      </dsp:spPr>
      <dsp:style>
        <a:lnRef idx="0">
          <a:scrgbClr r="0" g="0" b="0"/>
        </a:lnRef>
        <a:fillRef idx="1">
          <a:scrgbClr r="0" g="0" b="0"/>
        </a:fillRef>
        <a:effectRef idx="3">
          <a:scrgbClr r="0" g="0" b="0"/>
        </a:effectRef>
        <a:fontRef idx="minor"/>
      </dsp:style>
    </dsp:sp>
    <dsp:sp modelId="{9F5E2560-7462-4C68-B7B3-85DC6F6AEFC9}">
      <dsp:nvSpPr>
        <dsp:cNvPr id="0" name=""/>
        <dsp:cNvSpPr/>
      </dsp:nvSpPr>
      <dsp:spPr>
        <a:xfrm>
          <a:off x="0" y="1549998"/>
          <a:ext cx="11103847" cy="704544"/>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noProof="0">
              <a:latin typeface="Calibri"/>
              <a:ea typeface="+mn-ea"/>
              <a:cs typeface="+mn-cs"/>
            </a:rPr>
            <a:t>Include implementation of interventions to achieve improvement in access to and quality of care;</a:t>
          </a:r>
          <a:endParaRPr lang="en-US" sz="2000" kern="1200"/>
        </a:p>
      </dsp:txBody>
      <dsp:txXfrm>
        <a:off x="2291223" y="1549998"/>
        <a:ext cx="8812623" cy="704544"/>
      </dsp:txXfrm>
    </dsp:sp>
    <dsp:sp modelId="{732E73A1-A9DB-479F-8CEA-1819727EB958}">
      <dsp:nvSpPr>
        <dsp:cNvPr id="0" name=""/>
        <dsp:cNvSpPr/>
      </dsp:nvSpPr>
      <dsp:spPr>
        <a:xfrm>
          <a:off x="484239" y="1620452"/>
          <a:ext cx="1393199" cy="563635"/>
        </a:xfrm>
        <a:prstGeom prst="roundRect">
          <a:avLst>
            <a:gd name="adj" fmla="val 10000"/>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25000" b="-25000"/>
          </a:stretch>
        </a:blipFill>
        <a:ln>
          <a:noFill/>
        </a:ln>
        <a:effectLst>
          <a:outerShdw blurRad="57150" dist="19050" dir="5400000" algn="ctr" rotWithShape="0">
            <a:schemeClr val="accent1">
              <a:alpha val="63000"/>
            </a:schemeClr>
          </a:outerShdw>
        </a:effectLst>
      </dsp:spPr>
      <dsp:style>
        <a:lnRef idx="0">
          <a:scrgbClr r="0" g="0" b="0"/>
        </a:lnRef>
        <a:fillRef idx="1">
          <a:scrgbClr r="0" g="0" b="0"/>
        </a:fillRef>
        <a:effectRef idx="3">
          <a:scrgbClr r="0" g="0" b="0"/>
        </a:effectRef>
        <a:fontRef idx="minor"/>
      </dsp:style>
    </dsp:sp>
    <dsp:sp modelId="{3E43A469-120F-405E-932E-E4ADEB27827A}">
      <dsp:nvSpPr>
        <dsp:cNvPr id="0" name=""/>
        <dsp:cNvSpPr/>
      </dsp:nvSpPr>
      <dsp:spPr>
        <a:xfrm>
          <a:off x="0" y="2324997"/>
          <a:ext cx="11103847" cy="704544"/>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noProof="0">
              <a:latin typeface="Calibri"/>
              <a:ea typeface="+mn-ea"/>
              <a:cs typeface="+mn-cs"/>
            </a:rPr>
            <a:t>Include evaluation of the effectiveness of the interventions; and</a:t>
          </a:r>
        </a:p>
      </dsp:txBody>
      <dsp:txXfrm>
        <a:off x="2291223" y="2324997"/>
        <a:ext cx="8812623" cy="704544"/>
      </dsp:txXfrm>
    </dsp:sp>
    <dsp:sp modelId="{5438D7F0-6D08-43BA-8BA2-1461A089BF5B}">
      <dsp:nvSpPr>
        <dsp:cNvPr id="0" name=""/>
        <dsp:cNvSpPr/>
      </dsp:nvSpPr>
      <dsp:spPr>
        <a:xfrm>
          <a:off x="504359" y="2395452"/>
          <a:ext cx="1352959" cy="563635"/>
        </a:xfrm>
        <a:prstGeom prst="roundRect">
          <a:avLst>
            <a:gd name="adj" fmla="val 10000"/>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t="-9000" b="-9000"/>
          </a:stretch>
        </a:blipFill>
        <a:ln>
          <a:noFill/>
        </a:ln>
        <a:effectLst>
          <a:outerShdw blurRad="57150" dist="19050" dir="5400000" algn="ctr" rotWithShape="0">
            <a:schemeClr val="accent1">
              <a:alpha val="63000"/>
            </a:schemeClr>
          </a:outerShdw>
        </a:effectLst>
      </dsp:spPr>
      <dsp:style>
        <a:lnRef idx="0">
          <a:scrgbClr r="0" g="0" b="0"/>
        </a:lnRef>
        <a:fillRef idx="1">
          <a:scrgbClr r="0" g="0" b="0"/>
        </a:fillRef>
        <a:effectRef idx="3">
          <a:scrgbClr r="0" g="0" b="0"/>
        </a:effectRef>
        <a:fontRef idx="minor"/>
      </dsp:style>
    </dsp:sp>
    <dsp:sp modelId="{B3A801BE-59A4-4E78-8CBA-CE755DF4E362}">
      <dsp:nvSpPr>
        <dsp:cNvPr id="0" name=""/>
        <dsp:cNvSpPr/>
      </dsp:nvSpPr>
      <dsp:spPr>
        <a:xfrm>
          <a:off x="0" y="3099996"/>
          <a:ext cx="11103847" cy="704544"/>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noProof="0">
              <a:latin typeface="Calibri"/>
              <a:ea typeface="+mn-ea"/>
              <a:cs typeface="+mn-cs"/>
            </a:rPr>
            <a:t>Include planning and initiation of activities for increasing or sustaining improvement.</a:t>
          </a:r>
          <a:endParaRPr lang="en-US" sz="2000" kern="1200"/>
        </a:p>
      </dsp:txBody>
      <dsp:txXfrm>
        <a:off x="2291223" y="3099996"/>
        <a:ext cx="8812623" cy="704544"/>
      </dsp:txXfrm>
    </dsp:sp>
    <dsp:sp modelId="{CAD3503D-2DC3-4F3E-B86C-9BE342A12C8D}">
      <dsp:nvSpPr>
        <dsp:cNvPr id="0" name=""/>
        <dsp:cNvSpPr/>
      </dsp:nvSpPr>
      <dsp:spPr>
        <a:xfrm>
          <a:off x="469615" y="3170451"/>
          <a:ext cx="1422447" cy="563635"/>
        </a:xfrm>
        <a:prstGeom prst="roundRect">
          <a:avLst>
            <a:gd name="adj" fmla="val 10000"/>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t="-31000" b="-31000"/>
          </a:stretch>
        </a:blipFill>
        <a:ln>
          <a:noFill/>
        </a:ln>
        <a:effectLst>
          <a:outerShdw blurRad="57150" dist="19050" dir="5400000" algn="ctr" rotWithShape="0">
            <a:schemeClr val="accent1">
              <a:alpha val="63000"/>
            </a:schemeClr>
          </a:outerShdw>
        </a:effectLst>
      </dsp:spPr>
      <dsp:style>
        <a:lnRef idx="0">
          <a:scrgbClr r="0" g="0" b="0"/>
        </a:lnRef>
        <a:fillRef idx="1">
          <a:scrgbClr r="0" g="0" b="0"/>
        </a:fillRef>
        <a:effectRef idx="3">
          <a:scrgbClr r="0" g="0" b="0"/>
        </a:effectRef>
        <a:fontRef idx="minor"/>
      </dsp:style>
    </dsp:sp>
    <dsp:sp modelId="{00F363FC-242A-4423-9095-D536B6138C78}">
      <dsp:nvSpPr>
        <dsp:cNvPr id="0" name=""/>
        <dsp:cNvSpPr/>
      </dsp:nvSpPr>
      <dsp:spPr>
        <a:xfrm>
          <a:off x="0" y="3874995"/>
          <a:ext cx="11103847" cy="704544"/>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chemeClr val="accent1">
              <a:alpha val="63000"/>
            </a:scheme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latin typeface="Calibri"/>
              <a:ea typeface="+mn-ea"/>
              <a:cs typeface="+mn-cs"/>
            </a:rPr>
            <a:t>Address disparities and promote health equity</a:t>
          </a:r>
        </a:p>
      </dsp:txBody>
      <dsp:txXfrm>
        <a:off x="2291223" y="3874995"/>
        <a:ext cx="8812623" cy="704544"/>
      </dsp:txXfrm>
    </dsp:sp>
    <dsp:sp modelId="{B5E5E85D-D1E7-4E60-9B28-6B395C758510}">
      <dsp:nvSpPr>
        <dsp:cNvPr id="0" name=""/>
        <dsp:cNvSpPr/>
      </dsp:nvSpPr>
      <dsp:spPr>
        <a:xfrm flipH="1">
          <a:off x="403780" y="3954555"/>
          <a:ext cx="1413319" cy="622766"/>
        </a:xfrm>
        <a:prstGeom prst="roundRect">
          <a:avLst>
            <a:gd name="adj" fmla="val 10000"/>
          </a:avLst>
        </a:prstGeom>
        <a:blipFill>
          <a:blip xmlns:r="http://schemas.openxmlformats.org/officeDocument/2006/relationships" r:embed="rId11">
            <a:extLst>
              <a:ext uri="{96DAC541-7B7A-43D3-8B79-37D633B846F1}">
                <asvg:svgBlip xmlns:asvg="http://schemas.microsoft.com/office/drawing/2016/SVG/main" r:embed="rId12"/>
              </a:ext>
            </a:extLst>
          </a:blip>
          <a:srcRect/>
          <a:stretch>
            <a:fillRect t="-11000" b="-11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3F4E14-D6E7-441A-BCFD-921596A64A41}">
      <dsp:nvSpPr>
        <dsp:cNvPr id="0" name=""/>
        <dsp:cNvSpPr/>
      </dsp:nvSpPr>
      <dsp:spPr>
        <a:xfrm>
          <a:off x="5432961" y="2105190"/>
          <a:ext cx="2507178" cy="618350"/>
        </a:xfrm>
        <a:custGeom>
          <a:avLst/>
          <a:gdLst/>
          <a:ahLst/>
          <a:cxnLst/>
          <a:rect l="0" t="0" r="0" b="0"/>
          <a:pathLst>
            <a:path>
              <a:moveTo>
                <a:pt x="0" y="0"/>
              </a:moveTo>
              <a:lnTo>
                <a:pt x="0" y="236743"/>
              </a:lnTo>
              <a:lnTo>
                <a:pt x="2507178" y="236743"/>
              </a:lnTo>
              <a:lnTo>
                <a:pt x="2507178" y="618350"/>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BC3FCE1-1C1D-4B7E-A013-17BBBB2D34F6}">
      <dsp:nvSpPr>
        <dsp:cNvPr id="0" name=""/>
        <dsp:cNvSpPr/>
      </dsp:nvSpPr>
      <dsp:spPr>
        <a:xfrm>
          <a:off x="2752983" y="2105190"/>
          <a:ext cx="2679977" cy="639218"/>
        </a:xfrm>
        <a:custGeom>
          <a:avLst/>
          <a:gdLst/>
          <a:ahLst/>
          <a:cxnLst/>
          <a:rect l="0" t="0" r="0" b="0"/>
          <a:pathLst>
            <a:path>
              <a:moveTo>
                <a:pt x="2679977" y="0"/>
              </a:moveTo>
              <a:lnTo>
                <a:pt x="2679977" y="257611"/>
              </a:lnTo>
              <a:lnTo>
                <a:pt x="0" y="257611"/>
              </a:lnTo>
              <a:lnTo>
                <a:pt x="0" y="639218"/>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CA19E9B-002B-490E-9A61-5C32B2BFDDE1}">
      <dsp:nvSpPr>
        <dsp:cNvPr id="0" name=""/>
        <dsp:cNvSpPr/>
      </dsp:nvSpPr>
      <dsp:spPr>
        <a:xfrm>
          <a:off x="3331557" y="193617"/>
          <a:ext cx="4202807" cy="1911573"/>
        </a:xfrm>
        <a:prstGeom prst="rect">
          <a:avLst/>
        </a:prstGeom>
        <a:solidFill>
          <a:schemeClr val="bg1"/>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230781" numCol="1" spcCol="1270" anchor="ctr" anchorCtr="0">
          <a:noAutofit/>
        </a:bodyPr>
        <a:lstStyle/>
        <a:p>
          <a:pPr marL="0" lvl="0" indent="0" algn="ctr" defTabSz="711200">
            <a:lnSpc>
              <a:spcPct val="90000"/>
            </a:lnSpc>
            <a:spcBef>
              <a:spcPct val="0"/>
            </a:spcBef>
            <a:spcAft>
              <a:spcPct val="35000"/>
            </a:spcAft>
            <a:buNone/>
          </a:pPr>
          <a:endParaRPr lang="en-US" sz="1600" b="0" kern="1200">
            <a:latin typeface="Arial" panose="020B0604020202020204" pitchFamily="34" charset="0"/>
            <a:cs typeface="Arial" panose="020B0604020202020204" pitchFamily="34" charset="0"/>
          </a:endParaRPr>
        </a:p>
        <a:p>
          <a:pPr marL="0" lvl="0" indent="0" algn="ctr" defTabSz="711200">
            <a:lnSpc>
              <a:spcPct val="90000"/>
            </a:lnSpc>
            <a:spcBef>
              <a:spcPct val="0"/>
            </a:spcBef>
            <a:spcAft>
              <a:spcPct val="35000"/>
            </a:spcAft>
            <a:buNone/>
          </a:pPr>
          <a:endParaRPr lang="en-US" sz="1600" b="0" kern="1200">
            <a:latin typeface="Arial" panose="020B0604020202020204" pitchFamily="34" charset="0"/>
            <a:cs typeface="Arial" panose="020B0604020202020204" pitchFamily="34" charset="0"/>
          </a:endParaRPr>
        </a:p>
        <a:p>
          <a:pPr marL="0" lvl="0" indent="0" algn="ctr" defTabSz="711200">
            <a:lnSpc>
              <a:spcPct val="90000"/>
            </a:lnSpc>
            <a:spcBef>
              <a:spcPct val="0"/>
            </a:spcBef>
            <a:spcAft>
              <a:spcPct val="35000"/>
            </a:spcAft>
            <a:buNone/>
          </a:pPr>
          <a:r>
            <a:rPr lang="en-US" sz="1400" b="0" kern="1200">
              <a:solidFill>
                <a:schemeClr val="tx1"/>
              </a:solidFill>
              <a:latin typeface="Arial" panose="020B0604020202020204" pitchFamily="34" charset="0"/>
              <a:cs typeface="Arial" panose="020B0604020202020204" pitchFamily="34" charset="0"/>
            </a:rPr>
            <a:t>The percentage of </a:t>
          </a:r>
          <a:r>
            <a:rPr lang="en-US" sz="1400" b="0" kern="1200" err="1">
              <a:solidFill>
                <a:schemeClr val="tx1"/>
              </a:solidFill>
              <a:latin typeface="Arial" panose="020B0604020202020204" pitchFamily="34" charset="0"/>
              <a:cs typeface="Arial" panose="020B0604020202020204" pitchFamily="34" charset="0"/>
            </a:rPr>
            <a:t>AMH</a:t>
          </a:r>
          <a:r>
            <a:rPr lang="en-US" sz="1400" b="0" kern="1200">
              <a:solidFill>
                <a:schemeClr val="tx1"/>
              </a:solidFill>
              <a:latin typeface="Arial" panose="020B0604020202020204" pitchFamily="34" charset="0"/>
              <a:cs typeface="Arial" panose="020B0604020202020204" pitchFamily="34" charset="0"/>
            </a:rPr>
            <a:t> Tier 1 and Tier 2 diabetic members in care management with a most recent glycemic status (hemoglobin </a:t>
          </a:r>
          <a:r>
            <a:rPr lang="en-US" sz="1400" b="0" kern="1200" err="1">
              <a:solidFill>
                <a:schemeClr val="tx1"/>
              </a:solidFill>
              <a:latin typeface="Arial" panose="020B0604020202020204" pitchFamily="34" charset="0"/>
              <a:cs typeface="Arial" panose="020B0604020202020204" pitchFamily="34" charset="0"/>
            </a:rPr>
            <a:t>A1c</a:t>
          </a:r>
          <a:r>
            <a:rPr lang="en-US" sz="1400" b="0" kern="1200">
              <a:solidFill>
                <a:schemeClr val="tx1"/>
              </a:solidFill>
              <a:latin typeface="Arial" panose="020B0604020202020204" pitchFamily="34" charset="0"/>
              <a:cs typeface="Arial" panose="020B0604020202020204" pitchFamily="34" charset="0"/>
            </a:rPr>
            <a:t> [</a:t>
          </a:r>
          <a:r>
            <a:rPr lang="en-US" sz="1400" b="0" kern="1200" err="1">
              <a:solidFill>
                <a:schemeClr val="tx1"/>
              </a:solidFill>
              <a:latin typeface="Arial" panose="020B0604020202020204" pitchFamily="34" charset="0"/>
              <a:cs typeface="Arial" panose="020B0604020202020204" pitchFamily="34" charset="0"/>
            </a:rPr>
            <a:t>HbA1c</a:t>
          </a:r>
          <a:r>
            <a:rPr lang="en-US" sz="1400" b="0" kern="1200">
              <a:solidFill>
                <a:schemeClr val="tx1"/>
              </a:solidFill>
              <a:latin typeface="Arial" panose="020B0604020202020204" pitchFamily="34" charset="0"/>
              <a:cs typeface="Arial" panose="020B0604020202020204" pitchFamily="34" charset="0"/>
            </a:rPr>
            <a:t>] or glucose management indicator [</a:t>
          </a:r>
          <a:r>
            <a:rPr lang="en-US" sz="1400" b="0" kern="1200" err="1">
              <a:solidFill>
                <a:schemeClr val="tx1"/>
              </a:solidFill>
              <a:latin typeface="Arial" panose="020B0604020202020204" pitchFamily="34" charset="0"/>
              <a:cs typeface="Arial" panose="020B0604020202020204" pitchFamily="34" charset="0"/>
            </a:rPr>
            <a:t>GMI</a:t>
          </a:r>
          <a:r>
            <a:rPr lang="en-US" sz="1400" b="0" kern="1200">
              <a:solidFill>
                <a:schemeClr val="tx1"/>
              </a:solidFill>
              <a:latin typeface="Arial" panose="020B0604020202020204" pitchFamily="34" charset="0"/>
              <a:cs typeface="Arial" panose="020B0604020202020204" pitchFamily="34" charset="0"/>
            </a:rPr>
            <a:t>]) greater than 9.0 percent </a:t>
          </a:r>
          <a:r>
            <a:rPr lang="en-US" sz="1400" b="1" kern="1200">
              <a:solidFill>
                <a:schemeClr val="tx1"/>
              </a:solidFill>
              <a:latin typeface="Arial" panose="020B0604020202020204" pitchFamily="34" charset="0"/>
              <a:cs typeface="Arial" panose="020B0604020202020204" pitchFamily="34" charset="0"/>
            </a:rPr>
            <a:t>successfully contacted and educated on the availability of DSMES classes.</a:t>
          </a:r>
        </a:p>
      </dsp:txBody>
      <dsp:txXfrm>
        <a:off x="3331557" y="193617"/>
        <a:ext cx="4202807" cy="1911573"/>
      </dsp:txXfrm>
    </dsp:sp>
    <dsp:sp modelId="{124FB868-DC34-45D7-B075-3498B6056FDF}">
      <dsp:nvSpPr>
        <dsp:cNvPr id="0" name=""/>
        <dsp:cNvSpPr/>
      </dsp:nvSpPr>
      <dsp:spPr>
        <a:xfrm>
          <a:off x="3908319" y="0"/>
          <a:ext cx="2842872" cy="545153"/>
        </a:xfrm>
        <a:prstGeom prst="rect">
          <a:avLst/>
        </a:prstGeom>
        <a:solidFill>
          <a:schemeClr val="tx2">
            <a:alpha val="9000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640" tIns="10160" rIns="40640" bIns="10160" numCol="1" spcCol="1270" anchor="ctr" anchorCtr="0">
          <a:noAutofit/>
        </a:bodyPr>
        <a:lstStyle/>
        <a:p>
          <a:pPr marL="0" lvl="0" indent="0" algn="ctr" defTabSz="711200">
            <a:lnSpc>
              <a:spcPct val="90000"/>
            </a:lnSpc>
            <a:spcBef>
              <a:spcPct val="0"/>
            </a:spcBef>
            <a:spcAft>
              <a:spcPct val="35000"/>
            </a:spcAft>
            <a:buNone/>
          </a:pPr>
          <a:r>
            <a:rPr lang="en-US" sz="1600" b="1" kern="1200">
              <a:solidFill>
                <a:schemeClr val="bg1"/>
              </a:solidFill>
              <a:latin typeface="Arial" panose="020B0604020202020204" pitchFamily="34" charset="0"/>
              <a:cs typeface="Arial" panose="020B0604020202020204" pitchFamily="34" charset="0"/>
            </a:rPr>
            <a:t>Measure 1 </a:t>
          </a:r>
        </a:p>
      </dsp:txBody>
      <dsp:txXfrm>
        <a:off x="3908319" y="0"/>
        <a:ext cx="2842872" cy="545153"/>
      </dsp:txXfrm>
    </dsp:sp>
    <dsp:sp modelId="{6E833A7A-A0C7-4F20-B376-C39064E25B3A}">
      <dsp:nvSpPr>
        <dsp:cNvPr id="0" name=""/>
        <dsp:cNvSpPr/>
      </dsp:nvSpPr>
      <dsp:spPr>
        <a:xfrm>
          <a:off x="785194" y="2744409"/>
          <a:ext cx="3935577" cy="2164906"/>
        </a:xfrm>
        <a:prstGeom prst="rect">
          <a:avLst/>
        </a:prstGeom>
        <a:solidFill>
          <a:schemeClr val="bg1"/>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230781" numCol="1" spcCol="1270" anchor="ctr" anchorCtr="0">
          <a:noAutofit/>
        </a:bodyPr>
        <a:lstStyle/>
        <a:p>
          <a:pPr marL="0" lvl="0" indent="0" algn="ctr" defTabSz="711200">
            <a:lnSpc>
              <a:spcPct val="90000"/>
            </a:lnSpc>
            <a:spcBef>
              <a:spcPct val="0"/>
            </a:spcBef>
            <a:spcAft>
              <a:spcPct val="35000"/>
            </a:spcAft>
            <a:buFont typeface="+mj-lt"/>
            <a:buNone/>
          </a:pPr>
          <a:endParaRPr lang="en-US" sz="1600" b="0" kern="1200">
            <a:latin typeface="Arial" panose="020B0604020202020204" pitchFamily="34" charset="0"/>
            <a:cs typeface="Arial" panose="020B0604020202020204" pitchFamily="34" charset="0"/>
          </a:endParaRPr>
        </a:p>
        <a:p>
          <a:pPr marL="0" lvl="0" indent="0" algn="ctr" defTabSz="711200">
            <a:lnSpc>
              <a:spcPct val="90000"/>
            </a:lnSpc>
            <a:spcBef>
              <a:spcPct val="0"/>
            </a:spcBef>
            <a:spcAft>
              <a:spcPct val="35000"/>
            </a:spcAft>
            <a:buFont typeface="+mj-lt"/>
            <a:buNone/>
          </a:pPr>
          <a:r>
            <a:rPr lang="en-US" sz="1400" b="0" kern="1200">
              <a:solidFill>
                <a:schemeClr val="tx1"/>
              </a:solidFill>
              <a:latin typeface="Arial" panose="020B0604020202020204" pitchFamily="34" charset="0"/>
              <a:cs typeface="Arial" panose="020B0604020202020204" pitchFamily="34" charset="0"/>
            </a:rPr>
            <a:t>The percentage of </a:t>
          </a:r>
          <a:r>
            <a:rPr lang="en-US" sz="1400" b="0" kern="1200" err="1">
              <a:solidFill>
                <a:schemeClr val="tx1"/>
              </a:solidFill>
              <a:latin typeface="Arial" panose="020B0604020202020204" pitchFamily="34" charset="0"/>
              <a:cs typeface="Arial" panose="020B0604020202020204" pitchFamily="34" charset="0"/>
            </a:rPr>
            <a:t>AMH</a:t>
          </a:r>
          <a:r>
            <a:rPr lang="en-US" sz="1400" b="0" kern="1200">
              <a:solidFill>
                <a:schemeClr val="tx1"/>
              </a:solidFill>
              <a:latin typeface="Arial" panose="020B0604020202020204" pitchFamily="34" charset="0"/>
              <a:cs typeface="Arial" panose="020B0604020202020204" pitchFamily="34" charset="0"/>
            </a:rPr>
            <a:t> Tier 1 and Tier 2 diabetic members in care management with a most recent glycemic status (hemoglobin </a:t>
          </a:r>
          <a:r>
            <a:rPr lang="en-US" sz="1400" b="0" kern="1200" err="1">
              <a:solidFill>
                <a:schemeClr val="tx1"/>
              </a:solidFill>
              <a:latin typeface="Arial" panose="020B0604020202020204" pitchFamily="34" charset="0"/>
              <a:cs typeface="Arial" panose="020B0604020202020204" pitchFamily="34" charset="0"/>
            </a:rPr>
            <a:t>A1c</a:t>
          </a:r>
          <a:r>
            <a:rPr lang="en-US" sz="1400" b="0" kern="1200">
              <a:solidFill>
                <a:schemeClr val="tx1"/>
              </a:solidFill>
              <a:latin typeface="Arial" panose="020B0604020202020204" pitchFamily="34" charset="0"/>
              <a:cs typeface="Arial" panose="020B0604020202020204" pitchFamily="34" charset="0"/>
            </a:rPr>
            <a:t> [</a:t>
          </a:r>
          <a:r>
            <a:rPr lang="en-US" sz="1400" b="0" kern="1200" err="1">
              <a:solidFill>
                <a:schemeClr val="tx1"/>
              </a:solidFill>
              <a:latin typeface="Arial" panose="020B0604020202020204" pitchFamily="34" charset="0"/>
              <a:cs typeface="Arial" panose="020B0604020202020204" pitchFamily="34" charset="0"/>
            </a:rPr>
            <a:t>HbA1c</a:t>
          </a:r>
          <a:r>
            <a:rPr lang="en-US" sz="1400" b="0" kern="1200">
              <a:solidFill>
                <a:schemeClr val="tx1"/>
              </a:solidFill>
              <a:latin typeface="Arial" panose="020B0604020202020204" pitchFamily="34" charset="0"/>
              <a:cs typeface="Arial" panose="020B0604020202020204" pitchFamily="34" charset="0"/>
            </a:rPr>
            <a:t>] or glucose management indicator [</a:t>
          </a:r>
          <a:r>
            <a:rPr lang="en-US" sz="1400" b="0" kern="1200" err="1">
              <a:solidFill>
                <a:schemeClr val="tx1"/>
              </a:solidFill>
              <a:latin typeface="Arial" panose="020B0604020202020204" pitchFamily="34" charset="0"/>
              <a:cs typeface="Arial" panose="020B0604020202020204" pitchFamily="34" charset="0"/>
            </a:rPr>
            <a:t>GMI</a:t>
          </a:r>
          <a:r>
            <a:rPr lang="en-US" sz="1400" b="0" kern="1200">
              <a:solidFill>
                <a:schemeClr val="tx1"/>
              </a:solidFill>
              <a:latin typeface="Arial" panose="020B0604020202020204" pitchFamily="34" charset="0"/>
              <a:cs typeface="Arial" panose="020B0604020202020204" pitchFamily="34" charset="0"/>
            </a:rPr>
            <a:t>]) greater than 9.0 percent </a:t>
          </a:r>
          <a:r>
            <a:rPr lang="en-US" sz="1400" b="1" kern="1200">
              <a:solidFill>
                <a:schemeClr val="tx1"/>
              </a:solidFill>
              <a:latin typeface="Arial" panose="020B0604020202020204" pitchFamily="34" charset="0"/>
              <a:cs typeface="Arial" panose="020B0604020202020204" pitchFamily="34" charset="0"/>
            </a:rPr>
            <a:t>successfully contacted, educated, and attended less than or equal to two hours of DSMES classes.</a:t>
          </a:r>
        </a:p>
      </dsp:txBody>
      <dsp:txXfrm>
        <a:off x="785194" y="2744409"/>
        <a:ext cx="3935577" cy="2164906"/>
      </dsp:txXfrm>
    </dsp:sp>
    <dsp:sp modelId="{EDC0B8E4-C0C0-4D4A-86C3-FFC457A24DAF}">
      <dsp:nvSpPr>
        <dsp:cNvPr id="0" name=""/>
        <dsp:cNvSpPr/>
      </dsp:nvSpPr>
      <dsp:spPr>
        <a:xfrm>
          <a:off x="1056009" y="2461724"/>
          <a:ext cx="3457103" cy="526912"/>
        </a:xfrm>
        <a:prstGeom prst="rect">
          <a:avLst/>
        </a:prstGeom>
        <a:solidFill>
          <a:schemeClr val="tx2">
            <a:alpha val="9000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11430" rIns="45720" bIns="11430" numCol="1" spcCol="1270" anchor="ctr" anchorCtr="0">
          <a:noAutofit/>
        </a:bodyPr>
        <a:lstStyle/>
        <a:p>
          <a:pPr marL="0" lvl="0" indent="0" algn="ctr" defTabSz="800100">
            <a:lnSpc>
              <a:spcPct val="90000"/>
            </a:lnSpc>
            <a:spcBef>
              <a:spcPct val="0"/>
            </a:spcBef>
            <a:spcAft>
              <a:spcPct val="35000"/>
            </a:spcAft>
            <a:buNone/>
          </a:pPr>
          <a:r>
            <a:rPr lang="en-US" sz="1800" b="1" kern="1200">
              <a:solidFill>
                <a:schemeClr val="bg1"/>
              </a:solidFill>
              <a:latin typeface="Arial" panose="020B0604020202020204" pitchFamily="34" charset="0"/>
              <a:cs typeface="Arial" panose="020B0604020202020204" pitchFamily="34" charset="0"/>
            </a:rPr>
            <a:t>Measure 2</a:t>
          </a:r>
        </a:p>
      </dsp:txBody>
      <dsp:txXfrm>
        <a:off x="1056009" y="2461724"/>
        <a:ext cx="3457103" cy="526912"/>
      </dsp:txXfrm>
    </dsp:sp>
    <dsp:sp modelId="{4065722B-08E1-46FC-8CAE-1036422B7B1B}">
      <dsp:nvSpPr>
        <dsp:cNvPr id="0" name=""/>
        <dsp:cNvSpPr/>
      </dsp:nvSpPr>
      <dsp:spPr>
        <a:xfrm>
          <a:off x="5740609" y="2723541"/>
          <a:ext cx="4399060" cy="2185774"/>
        </a:xfrm>
        <a:prstGeom prst="rect">
          <a:avLst/>
        </a:prstGeom>
        <a:solidFill>
          <a:schemeClr val="bg1"/>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230781" numCol="1" spcCol="1270" anchor="ctr" anchorCtr="0">
          <a:noAutofit/>
        </a:bodyPr>
        <a:lstStyle/>
        <a:p>
          <a:pPr marL="0" lvl="0" indent="0" algn="ctr" defTabSz="711200">
            <a:lnSpc>
              <a:spcPct val="90000"/>
            </a:lnSpc>
            <a:spcBef>
              <a:spcPct val="0"/>
            </a:spcBef>
            <a:spcAft>
              <a:spcPct val="35000"/>
            </a:spcAft>
            <a:buFont typeface="+mj-lt"/>
            <a:buNone/>
          </a:pPr>
          <a:endParaRPr lang="en-US" sz="1600" b="0" kern="1200">
            <a:latin typeface="Arial" panose="020B0604020202020204" pitchFamily="34" charset="0"/>
            <a:cs typeface="Arial" panose="020B0604020202020204" pitchFamily="34" charset="0"/>
          </a:endParaRPr>
        </a:p>
        <a:p>
          <a:pPr marL="0" lvl="0" indent="0" algn="ctr" defTabSz="711200">
            <a:lnSpc>
              <a:spcPct val="90000"/>
            </a:lnSpc>
            <a:spcBef>
              <a:spcPct val="0"/>
            </a:spcBef>
            <a:spcAft>
              <a:spcPct val="35000"/>
            </a:spcAft>
            <a:buFont typeface="+mj-lt"/>
            <a:buNone/>
          </a:pPr>
          <a:r>
            <a:rPr lang="en-US" sz="1400" b="0" kern="1200">
              <a:solidFill>
                <a:schemeClr val="tx1"/>
              </a:solidFill>
              <a:latin typeface="Arial" panose="020B0604020202020204" pitchFamily="34" charset="0"/>
              <a:cs typeface="Arial" panose="020B0604020202020204" pitchFamily="34" charset="0"/>
            </a:rPr>
            <a:t>The percentage of </a:t>
          </a:r>
          <a:r>
            <a:rPr lang="en-US" sz="1400" b="0" kern="1200" err="1">
              <a:solidFill>
                <a:schemeClr val="tx1"/>
              </a:solidFill>
              <a:latin typeface="Arial" panose="020B0604020202020204" pitchFamily="34" charset="0"/>
              <a:cs typeface="Arial" panose="020B0604020202020204" pitchFamily="34" charset="0"/>
            </a:rPr>
            <a:t>AMH</a:t>
          </a:r>
          <a:r>
            <a:rPr lang="en-US" sz="1400" b="0" kern="1200">
              <a:solidFill>
                <a:schemeClr val="tx1"/>
              </a:solidFill>
              <a:latin typeface="Arial" panose="020B0604020202020204" pitchFamily="34" charset="0"/>
              <a:cs typeface="Arial" panose="020B0604020202020204" pitchFamily="34" charset="0"/>
            </a:rPr>
            <a:t> Tier 1 and Tier 2 diabetic members in care management with a with a most recent glycemic status (hemoglobin </a:t>
          </a:r>
          <a:r>
            <a:rPr lang="en-US" sz="1400" b="0" kern="1200" err="1">
              <a:solidFill>
                <a:schemeClr val="tx1"/>
              </a:solidFill>
              <a:latin typeface="Arial" panose="020B0604020202020204" pitchFamily="34" charset="0"/>
              <a:cs typeface="Arial" panose="020B0604020202020204" pitchFamily="34" charset="0"/>
            </a:rPr>
            <a:t>A1c</a:t>
          </a:r>
          <a:r>
            <a:rPr lang="en-US" sz="1400" b="0" kern="1200">
              <a:solidFill>
                <a:schemeClr val="tx1"/>
              </a:solidFill>
              <a:latin typeface="Arial" panose="020B0604020202020204" pitchFamily="34" charset="0"/>
              <a:cs typeface="Arial" panose="020B0604020202020204" pitchFamily="34" charset="0"/>
            </a:rPr>
            <a:t> [</a:t>
          </a:r>
          <a:r>
            <a:rPr lang="en-US" sz="1400" b="0" kern="1200" err="1">
              <a:solidFill>
                <a:schemeClr val="tx1"/>
              </a:solidFill>
              <a:latin typeface="Arial" panose="020B0604020202020204" pitchFamily="34" charset="0"/>
              <a:cs typeface="Arial" panose="020B0604020202020204" pitchFamily="34" charset="0"/>
            </a:rPr>
            <a:t>HbA1c</a:t>
          </a:r>
          <a:r>
            <a:rPr lang="en-US" sz="1400" b="0" kern="1200">
              <a:solidFill>
                <a:schemeClr val="tx1"/>
              </a:solidFill>
              <a:latin typeface="Arial" panose="020B0604020202020204" pitchFamily="34" charset="0"/>
              <a:cs typeface="Arial" panose="020B0604020202020204" pitchFamily="34" charset="0"/>
            </a:rPr>
            <a:t>] or glucose management indicator [</a:t>
          </a:r>
          <a:r>
            <a:rPr lang="en-US" sz="1400" b="0" kern="1200" err="1">
              <a:solidFill>
                <a:schemeClr val="tx1"/>
              </a:solidFill>
              <a:latin typeface="Arial" panose="020B0604020202020204" pitchFamily="34" charset="0"/>
              <a:cs typeface="Arial" panose="020B0604020202020204" pitchFamily="34" charset="0"/>
            </a:rPr>
            <a:t>GMI</a:t>
          </a:r>
          <a:r>
            <a:rPr lang="en-US" sz="1400" b="0" kern="1200">
              <a:solidFill>
                <a:schemeClr val="tx1"/>
              </a:solidFill>
              <a:latin typeface="Arial" panose="020B0604020202020204" pitchFamily="34" charset="0"/>
              <a:cs typeface="Arial" panose="020B0604020202020204" pitchFamily="34" charset="0"/>
            </a:rPr>
            <a:t>]) greater than 9.0 percent </a:t>
          </a:r>
          <a:r>
            <a:rPr lang="en-US" sz="1400" b="1" kern="1200">
              <a:solidFill>
                <a:schemeClr val="tx1"/>
              </a:solidFill>
              <a:latin typeface="Arial" panose="020B0604020202020204" pitchFamily="34" charset="0"/>
              <a:cs typeface="Arial" panose="020B0604020202020204" pitchFamily="34" charset="0"/>
            </a:rPr>
            <a:t>successfully contacted, educated, and attended greater than 2 hours of DSMES classes.</a:t>
          </a:r>
        </a:p>
      </dsp:txBody>
      <dsp:txXfrm>
        <a:off x="5740609" y="2723541"/>
        <a:ext cx="4399060" cy="2185774"/>
      </dsp:txXfrm>
    </dsp:sp>
    <dsp:sp modelId="{95B17880-57EC-4D91-B855-76251170D57B}">
      <dsp:nvSpPr>
        <dsp:cNvPr id="0" name=""/>
        <dsp:cNvSpPr/>
      </dsp:nvSpPr>
      <dsp:spPr>
        <a:xfrm rot="10800000" flipV="1">
          <a:off x="6180194" y="2451456"/>
          <a:ext cx="3360872" cy="538703"/>
        </a:xfrm>
        <a:prstGeom prst="rect">
          <a:avLst/>
        </a:prstGeom>
        <a:solidFill>
          <a:schemeClr val="tx2">
            <a:alpha val="9000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11430" rIns="45720" bIns="11430" numCol="1" spcCol="1270" anchor="ctr" anchorCtr="0">
          <a:noAutofit/>
        </a:bodyPr>
        <a:lstStyle/>
        <a:p>
          <a:pPr marL="0" lvl="0" indent="0" algn="ctr" defTabSz="800100">
            <a:lnSpc>
              <a:spcPct val="90000"/>
            </a:lnSpc>
            <a:spcBef>
              <a:spcPct val="0"/>
            </a:spcBef>
            <a:spcAft>
              <a:spcPct val="35000"/>
            </a:spcAft>
            <a:buNone/>
          </a:pPr>
          <a:r>
            <a:rPr lang="en-US" sz="1800" b="1" kern="1200">
              <a:solidFill>
                <a:schemeClr val="bg1"/>
              </a:solidFill>
              <a:latin typeface="Arial" panose="020B0604020202020204" pitchFamily="34" charset="0"/>
              <a:cs typeface="Arial" panose="020B0604020202020204" pitchFamily="34" charset="0"/>
            </a:rPr>
            <a:t>Measure</a:t>
          </a:r>
          <a:r>
            <a:rPr lang="en-US" sz="1800" kern="1200">
              <a:solidFill>
                <a:schemeClr val="bg1"/>
              </a:solidFill>
              <a:latin typeface="Arial" panose="020B0604020202020204" pitchFamily="34" charset="0"/>
              <a:cs typeface="Arial" panose="020B0604020202020204" pitchFamily="34" charset="0"/>
            </a:rPr>
            <a:t> </a:t>
          </a:r>
          <a:r>
            <a:rPr lang="en-US" sz="1800" b="1" kern="1200">
              <a:solidFill>
                <a:schemeClr val="bg1"/>
              </a:solidFill>
              <a:latin typeface="Arial" panose="020B0604020202020204" pitchFamily="34" charset="0"/>
              <a:cs typeface="Arial" panose="020B0604020202020204" pitchFamily="34" charset="0"/>
            </a:rPr>
            <a:t>3</a:t>
          </a:r>
        </a:p>
      </dsp:txBody>
      <dsp:txXfrm rot="-10800000">
        <a:off x="6180194" y="2451456"/>
        <a:ext cx="3360872" cy="53870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0A53BE-0913-44F9-87EF-BF9105AF0F46}">
      <dsp:nvSpPr>
        <dsp:cNvPr id="0" name=""/>
        <dsp:cNvSpPr/>
      </dsp:nvSpPr>
      <dsp:spPr>
        <a:xfrm>
          <a:off x="0" y="245808"/>
          <a:ext cx="11469950" cy="921375"/>
        </a:xfrm>
        <a:prstGeom prst="rect">
          <a:avLst/>
        </a:prstGeom>
        <a:solidFill>
          <a:schemeClr val="lt1">
            <a:alpha val="90000"/>
            <a:hueOff val="0"/>
            <a:satOff val="0"/>
            <a:lumOff val="0"/>
            <a:alphaOff val="0"/>
          </a:schemeClr>
        </a:solidFill>
        <a:ln w="12700" cap="flat" cmpd="sng" algn="ctr">
          <a:solidFill>
            <a:schemeClr val="accent1">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90196" tIns="312420" rIns="890196"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latin typeface="Arial" panose="020B0604020202020204" pitchFamily="34" charset="0"/>
              <a:cs typeface="Arial" panose="020B0604020202020204" pitchFamily="34" charset="0"/>
            </a:rPr>
            <a:t>What recommendations can you provide for health plans to effectively promote the availability of Diabetes Self-Management Education Support services classes?</a:t>
          </a:r>
        </a:p>
      </dsp:txBody>
      <dsp:txXfrm>
        <a:off x="0" y="245808"/>
        <a:ext cx="11469950" cy="921375"/>
      </dsp:txXfrm>
    </dsp:sp>
    <dsp:sp modelId="{A72D3D9B-FCD9-4E79-B4C5-97D411CD4BD5}">
      <dsp:nvSpPr>
        <dsp:cNvPr id="0" name=""/>
        <dsp:cNvSpPr/>
      </dsp:nvSpPr>
      <dsp:spPr>
        <a:xfrm>
          <a:off x="573497" y="24408"/>
          <a:ext cx="8028965" cy="442800"/>
        </a:xfrm>
        <a:prstGeom prst="roundRect">
          <a:avLst/>
        </a:prstGeom>
        <a:solidFill>
          <a:schemeClr val="accent1">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3476" tIns="0" rIns="303476" bIns="0" numCol="1" spcCol="1270" anchor="ctr" anchorCtr="0">
          <a:noAutofit/>
        </a:bodyPr>
        <a:lstStyle/>
        <a:p>
          <a:pPr marL="0" lvl="0" indent="0" algn="l" defTabSz="889000">
            <a:lnSpc>
              <a:spcPct val="90000"/>
            </a:lnSpc>
            <a:spcBef>
              <a:spcPct val="0"/>
            </a:spcBef>
            <a:spcAft>
              <a:spcPct val="35000"/>
            </a:spcAft>
            <a:buNone/>
          </a:pPr>
          <a:r>
            <a:rPr lang="en-US" sz="2000" kern="1200" dirty="0"/>
            <a:t>1.	</a:t>
          </a:r>
          <a:r>
            <a:rPr lang="en-US" sz="1800" b="1" kern="1200" dirty="0">
              <a:latin typeface="Arial" panose="020B0604020202020204" pitchFamily="34" charset="0"/>
              <a:cs typeface="Arial" panose="020B0604020202020204" pitchFamily="34" charset="0"/>
            </a:rPr>
            <a:t>Promotion of Diabetes Education Classes:</a:t>
          </a:r>
          <a:endParaRPr lang="en-US" sz="2000" b="1" kern="1200" dirty="0">
            <a:latin typeface="Arial" panose="020B0604020202020204" pitchFamily="34" charset="0"/>
            <a:cs typeface="Arial" panose="020B0604020202020204" pitchFamily="34" charset="0"/>
          </a:endParaRPr>
        </a:p>
      </dsp:txBody>
      <dsp:txXfrm>
        <a:off x="595113" y="46024"/>
        <a:ext cx="7985733" cy="399568"/>
      </dsp:txXfrm>
    </dsp:sp>
    <dsp:sp modelId="{5A31E4E6-7481-441B-934B-94D229346081}">
      <dsp:nvSpPr>
        <dsp:cNvPr id="0" name=""/>
        <dsp:cNvSpPr/>
      </dsp:nvSpPr>
      <dsp:spPr>
        <a:xfrm>
          <a:off x="0" y="1469584"/>
          <a:ext cx="11469950" cy="1157625"/>
        </a:xfrm>
        <a:prstGeom prst="rect">
          <a:avLst/>
        </a:prstGeom>
        <a:solidFill>
          <a:schemeClr val="lt1">
            <a:alpha val="90000"/>
            <a:hueOff val="0"/>
            <a:satOff val="0"/>
            <a:lumOff val="0"/>
            <a:alphaOff val="0"/>
          </a:schemeClr>
        </a:solidFill>
        <a:ln w="12700" cap="flat" cmpd="sng" algn="ctr">
          <a:solidFill>
            <a:schemeClr val="accent1">
              <a:shade val="50000"/>
              <a:hueOff val="201247"/>
              <a:satOff val="-4901"/>
              <a:lumOff val="2144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90196" tIns="312420" rIns="890196" bIns="128016" numCol="1" spcCol="1270" anchor="t" anchorCtr="0">
          <a:noAutofit/>
        </a:bodyPr>
        <a:lstStyle/>
        <a:p>
          <a:pPr marL="114300" lvl="1" indent="-114300" algn="l" defTabSz="666750">
            <a:lnSpc>
              <a:spcPct val="90000"/>
            </a:lnSpc>
            <a:spcBef>
              <a:spcPct val="0"/>
            </a:spcBef>
            <a:spcAft>
              <a:spcPct val="15000"/>
            </a:spcAft>
            <a:buChar char="•"/>
          </a:pPr>
          <a:endParaRPr lang="en-US" sz="1500" kern="1200"/>
        </a:p>
        <a:p>
          <a:pPr marL="171450" lvl="1" indent="-171450" algn="l" defTabSz="800100">
            <a:lnSpc>
              <a:spcPct val="90000"/>
            </a:lnSpc>
            <a:spcBef>
              <a:spcPct val="0"/>
            </a:spcBef>
            <a:spcAft>
              <a:spcPct val="15000"/>
            </a:spcAft>
            <a:buChar char="•"/>
          </a:pPr>
          <a:r>
            <a:rPr lang="en-US" sz="1800" kern="1200">
              <a:latin typeface="Arial" panose="020B0604020202020204" pitchFamily="34" charset="0"/>
              <a:cs typeface="Arial" panose="020B0604020202020204" pitchFamily="34" charset="0"/>
            </a:rPr>
            <a:t>What incentives would be most effective in encouraging full participation in Diabetes Self-Management Education Support services classes, based on your experience?</a:t>
          </a:r>
        </a:p>
      </dsp:txBody>
      <dsp:txXfrm>
        <a:off x="0" y="1469584"/>
        <a:ext cx="11469950" cy="1157625"/>
      </dsp:txXfrm>
    </dsp:sp>
    <dsp:sp modelId="{1CF493E5-C9B3-47A2-B7A8-E7705F0892F5}">
      <dsp:nvSpPr>
        <dsp:cNvPr id="0" name=""/>
        <dsp:cNvSpPr/>
      </dsp:nvSpPr>
      <dsp:spPr>
        <a:xfrm>
          <a:off x="573497" y="1248184"/>
          <a:ext cx="8028965" cy="442800"/>
        </a:xfrm>
        <a:prstGeom prst="roundRect">
          <a:avLst/>
        </a:prstGeom>
        <a:solidFill>
          <a:schemeClr val="accent1">
            <a:shade val="50000"/>
            <a:hueOff val="201247"/>
            <a:satOff val="-4901"/>
            <a:lumOff val="2144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3476" tIns="0" rIns="303476" bIns="0" numCol="1" spcCol="1270" anchor="ctr" anchorCtr="0">
          <a:noAutofit/>
        </a:bodyPr>
        <a:lstStyle/>
        <a:p>
          <a:pPr marL="0" lvl="0" indent="0" algn="l" defTabSz="889000">
            <a:lnSpc>
              <a:spcPct val="90000"/>
            </a:lnSpc>
            <a:spcBef>
              <a:spcPct val="0"/>
            </a:spcBef>
            <a:spcAft>
              <a:spcPct val="35000"/>
            </a:spcAft>
            <a:buNone/>
          </a:pPr>
          <a:r>
            <a:rPr lang="en-US" sz="2000" kern="1200" dirty="0"/>
            <a:t>2</a:t>
          </a:r>
          <a:r>
            <a:rPr lang="en-US" sz="2700" kern="1200" dirty="0"/>
            <a:t>.	</a:t>
          </a:r>
          <a:r>
            <a:rPr lang="en-US" sz="1800" b="1" kern="1200" dirty="0">
              <a:latin typeface="Arial" panose="020B0604020202020204" pitchFamily="34" charset="0"/>
              <a:cs typeface="Arial" panose="020B0604020202020204" pitchFamily="34" charset="0"/>
            </a:rPr>
            <a:t>Incentivizing Participation:</a:t>
          </a:r>
        </a:p>
      </dsp:txBody>
      <dsp:txXfrm>
        <a:off x="595113" y="1269800"/>
        <a:ext cx="7985733" cy="399568"/>
      </dsp:txXfrm>
    </dsp:sp>
    <dsp:sp modelId="{A05D1180-3735-49A8-853C-B629B68C3A14}">
      <dsp:nvSpPr>
        <dsp:cNvPr id="0" name=""/>
        <dsp:cNvSpPr/>
      </dsp:nvSpPr>
      <dsp:spPr>
        <a:xfrm>
          <a:off x="0" y="2929609"/>
          <a:ext cx="11469950" cy="1157625"/>
        </a:xfrm>
        <a:prstGeom prst="rect">
          <a:avLst/>
        </a:prstGeom>
        <a:solidFill>
          <a:schemeClr val="lt1">
            <a:alpha val="90000"/>
            <a:hueOff val="0"/>
            <a:satOff val="0"/>
            <a:lumOff val="0"/>
            <a:alphaOff val="0"/>
          </a:schemeClr>
        </a:solidFill>
        <a:ln w="12700" cap="flat" cmpd="sng" algn="ctr">
          <a:solidFill>
            <a:schemeClr val="accent1">
              <a:shade val="50000"/>
              <a:hueOff val="402493"/>
              <a:satOff val="-9802"/>
              <a:lumOff val="4289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90196" tIns="312420" rIns="890196" bIns="128016" numCol="1" spcCol="1270" anchor="t" anchorCtr="0">
          <a:noAutofit/>
        </a:bodyPr>
        <a:lstStyle/>
        <a:p>
          <a:pPr marL="114300" lvl="1" indent="-114300" algn="l" defTabSz="666750">
            <a:lnSpc>
              <a:spcPct val="90000"/>
            </a:lnSpc>
            <a:spcBef>
              <a:spcPct val="0"/>
            </a:spcBef>
            <a:spcAft>
              <a:spcPct val="15000"/>
            </a:spcAft>
            <a:buChar char="•"/>
          </a:pPr>
          <a:endParaRPr lang="en-US" sz="1500" kern="1200"/>
        </a:p>
        <a:p>
          <a:pPr marL="171450" lvl="1" indent="-171450" algn="l" defTabSz="800100">
            <a:lnSpc>
              <a:spcPct val="90000"/>
            </a:lnSpc>
            <a:spcBef>
              <a:spcPct val="0"/>
            </a:spcBef>
            <a:spcAft>
              <a:spcPct val="15000"/>
            </a:spcAft>
            <a:buChar char="•"/>
          </a:pPr>
          <a:r>
            <a:rPr lang="en-US" sz="1800" kern="1200">
              <a:latin typeface="Arial" panose="020B0604020202020204" pitchFamily="34" charset="0"/>
              <a:cs typeface="Arial" panose="020B0604020202020204" pitchFamily="34" charset="0"/>
            </a:rPr>
            <a:t>How can we best communicate the value of Diabetes Self-Management Education Support services classes to the community and encourage participation?</a:t>
          </a:r>
        </a:p>
      </dsp:txBody>
      <dsp:txXfrm>
        <a:off x="0" y="2929609"/>
        <a:ext cx="11469950" cy="1157625"/>
      </dsp:txXfrm>
    </dsp:sp>
    <dsp:sp modelId="{9D3AC413-3EB9-492D-84D3-228CE73A2092}">
      <dsp:nvSpPr>
        <dsp:cNvPr id="0" name=""/>
        <dsp:cNvSpPr/>
      </dsp:nvSpPr>
      <dsp:spPr>
        <a:xfrm>
          <a:off x="573497" y="2708209"/>
          <a:ext cx="8028965" cy="442800"/>
        </a:xfrm>
        <a:prstGeom prst="roundRect">
          <a:avLst/>
        </a:prstGeom>
        <a:solidFill>
          <a:schemeClr val="accent1">
            <a:shade val="50000"/>
            <a:hueOff val="402493"/>
            <a:satOff val="-9802"/>
            <a:lumOff val="4289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3476" tIns="0" rIns="303476" bIns="0" numCol="1" spcCol="1270" anchor="ctr" anchorCtr="0">
          <a:noAutofit/>
        </a:bodyPr>
        <a:lstStyle/>
        <a:p>
          <a:pPr marL="0" lvl="0" indent="0" algn="l" defTabSz="889000">
            <a:lnSpc>
              <a:spcPct val="90000"/>
            </a:lnSpc>
            <a:spcBef>
              <a:spcPct val="0"/>
            </a:spcBef>
            <a:spcAft>
              <a:spcPct val="35000"/>
            </a:spcAft>
            <a:buNone/>
          </a:pPr>
          <a:r>
            <a:rPr lang="en-US" sz="2000" kern="1200" dirty="0"/>
            <a:t>3</a:t>
          </a:r>
          <a:r>
            <a:rPr lang="en-US" sz="1500" kern="1200" dirty="0"/>
            <a:t>.	</a:t>
          </a:r>
          <a:r>
            <a:rPr lang="en-US" sz="1800" b="1" kern="1200" dirty="0">
              <a:latin typeface="Arial" panose="020B0604020202020204" pitchFamily="34" charset="0"/>
              <a:cs typeface="Arial" panose="020B0604020202020204" pitchFamily="34" charset="0"/>
            </a:rPr>
            <a:t>Communication of Value: </a:t>
          </a:r>
        </a:p>
      </dsp:txBody>
      <dsp:txXfrm>
        <a:off x="595113" y="2729825"/>
        <a:ext cx="7985733" cy="399568"/>
      </dsp:txXfrm>
    </dsp:sp>
    <dsp:sp modelId="{85884B19-66A9-4E50-A772-30A0C690FD82}">
      <dsp:nvSpPr>
        <dsp:cNvPr id="0" name=""/>
        <dsp:cNvSpPr/>
      </dsp:nvSpPr>
      <dsp:spPr>
        <a:xfrm>
          <a:off x="0" y="4389634"/>
          <a:ext cx="11469950" cy="921375"/>
        </a:xfrm>
        <a:prstGeom prst="rect">
          <a:avLst/>
        </a:prstGeom>
        <a:solidFill>
          <a:schemeClr val="lt1">
            <a:alpha val="90000"/>
            <a:hueOff val="0"/>
            <a:satOff val="0"/>
            <a:lumOff val="0"/>
            <a:alphaOff val="0"/>
          </a:schemeClr>
        </a:solidFill>
        <a:ln w="12700" cap="flat" cmpd="sng" algn="ctr">
          <a:solidFill>
            <a:schemeClr val="accent1">
              <a:shade val="50000"/>
              <a:hueOff val="201247"/>
              <a:satOff val="-4901"/>
              <a:lumOff val="2144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90196" tIns="312420" rIns="890196"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a:latin typeface="Arial" panose="020B0604020202020204" pitchFamily="34" charset="0"/>
              <a:cs typeface="Arial" panose="020B0604020202020204" pitchFamily="34" charset="0"/>
            </a:rPr>
            <a:t>Considering the novelty of these interventions, what are your insights on enhancing understanding and utilization among our diabetic members?</a:t>
          </a:r>
        </a:p>
      </dsp:txBody>
      <dsp:txXfrm>
        <a:off x="0" y="4389634"/>
        <a:ext cx="11469950" cy="921375"/>
      </dsp:txXfrm>
    </dsp:sp>
    <dsp:sp modelId="{D77B62CA-2771-4582-B042-DEE885CC839D}">
      <dsp:nvSpPr>
        <dsp:cNvPr id="0" name=""/>
        <dsp:cNvSpPr/>
      </dsp:nvSpPr>
      <dsp:spPr>
        <a:xfrm>
          <a:off x="573497" y="4168234"/>
          <a:ext cx="8028965" cy="442800"/>
        </a:xfrm>
        <a:prstGeom prst="roundRect">
          <a:avLst/>
        </a:prstGeom>
        <a:solidFill>
          <a:schemeClr val="accent1">
            <a:shade val="50000"/>
            <a:hueOff val="201247"/>
            <a:satOff val="-4901"/>
            <a:lumOff val="2144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3476" tIns="0" rIns="303476" bIns="0" numCol="1" spcCol="1270" anchor="ctr" anchorCtr="0">
          <a:noAutofit/>
        </a:bodyPr>
        <a:lstStyle/>
        <a:p>
          <a:pPr marL="0" lvl="0" indent="0" algn="l" defTabSz="889000">
            <a:lnSpc>
              <a:spcPct val="90000"/>
            </a:lnSpc>
            <a:spcBef>
              <a:spcPct val="0"/>
            </a:spcBef>
            <a:spcAft>
              <a:spcPct val="35000"/>
            </a:spcAft>
            <a:buNone/>
          </a:pPr>
          <a:r>
            <a:rPr lang="en-US" sz="2000" kern="1200" dirty="0"/>
            <a:t>4</a:t>
          </a:r>
          <a:r>
            <a:rPr lang="en-US" sz="1500" kern="1200" dirty="0"/>
            <a:t>.	</a:t>
          </a:r>
          <a:r>
            <a:rPr lang="en-US" sz="1800" b="1" kern="1200" dirty="0">
              <a:latin typeface="Arial" panose="020B0604020202020204" pitchFamily="34" charset="0"/>
              <a:cs typeface="Arial" panose="020B0604020202020204" pitchFamily="34" charset="0"/>
            </a:rPr>
            <a:t>Enhancing Utilization and Understanding:</a:t>
          </a:r>
        </a:p>
      </dsp:txBody>
      <dsp:txXfrm>
        <a:off x="595113" y="4189850"/>
        <a:ext cx="7985733" cy="399568"/>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NameandTitleOrganizationalChart">
  <dgm:title val=""/>
  <dgm:desc val=""/>
  <dgm:catLst>
    <dgm:cat type="hierarchy" pri="125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1" styleLbl="fgAcc0">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alg type="conn">
                            <dgm:param type="connRout" val="bend"/>
                            <dgm:param type="dim" val="1D"/>
                            <dgm:param type="endSty" val="noArr"/>
                            <dgm:param type="begPts" val="bCtr"/>
                            <dgm:param type="endPts" val="tCtr"/>
                            <dgm:param type="bendPt" val="end"/>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41" func="var" arg="hierBranch" op="equ" val="hang">
                    <dgm:layoutNode name="Name42">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3">
                    <dgm:layoutNode name="Name44">
                      <dgm:choose name="Name45">
                        <dgm:if name="Name46" axis="self" func="depth" op="lte" val="2">
                          <dgm:choose name="Name47">
                            <dgm:if name="Name48" axis="par ch" ptType="node asst" func="cnt" op="gte" val="1">
                              <dgm:alg type="conn">
                                <dgm:param type="connRout" val="bend"/>
                                <dgm:param type="dim" val="1D"/>
                                <dgm:param type="endSty" val="noArr"/>
                                <dgm:param type="begPts" val="bCtr"/>
                                <dgm:param type="endPts" val="midL midR"/>
                              </dgm:alg>
                            </dgm:if>
                            <dgm:else name="Name49">
                              <dgm:alg type="conn">
                                <dgm:param type="connRout" val="bend"/>
                                <dgm:param type="dim" val="1D"/>
                                <dgm:param type="endSty" val="noArr"/>
                                <dgm:param type="begPts" val="bCtr"/>
                                <dgm:param type="endPts" val="midL midR"/>
                                <dgm:param type="srcNode" val="rootConnector1"/>
                              </dgm:alg>
                            </dgm:else>
                          </dgm:choose>
                        </dgm:if>
                        <dgm:else name="Name50">
                          <dgm:choose name="Name51">
                            <dgm:if name="Name52" axis="par ch" ptType="node asst" func="cnt" op="gte" val="1">
                              <dgm:alg type="conn">
                                <dgm:param type="connRout" val="bend"/>
                                <dgm:param type="dim" val="1D"/>
                                <dgm:param type="endSty" val="noArr"/>
                                <dgm:param type="begPts" val="bCtr"/>
                                <dgm:param type="endPts" val="midL midR"/>
                              </dgm:alg>
                            </dgm:if>
                            <dgm:else name="Name53">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54">
                  <dgm:if name="Name55" func="var" arg="hierBranch" op="equ" val="l">
                    <dgm:choose name="Name56">
                      <dgm:if name="Name57"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58">
                        <dgm:alg type="hierRoot">
                          <dgm:param type="hierAlign" val="tR"/>
                        </dgm:alg>
                        <dgm:shape xmlns:r="http://schemas.openxmlformats.org/officeDocument/2006/relationships" r:blip="">
                          <dgm:adjLst/>
                        </dgm:shape>
                        <dgm:presOf/>
                        <dgm:constrLst>
                          <dgm:constr type="alignOff" val="0.25"/>
                        </dgm:constrLst>
                      </dgm:else>
                    </dgm:choose>
                  </dgm:if>
                  <dgm:if name="Name59" func="var" arg="hierBranch" op="equ" val="r">
                    <dgm:choose name="Name60">
                      <dgm:if name="Name61"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2">
                        <dgm:alg type="hierRoot">
                          <dgm:param type="hierAlign" val="tL"/>
                        </dgm:alg>
                        <dgm:shape xmlns:r="http://schemas.openxmlformats.org/officeDocument/2006/relationships" r:blip="">
                          <dgm:adjLst/>
                        </dgm:shape>
                        <dgm:presOf/>
                        <dgm:constrLst>
                          <dgm:constr type="alignOff" val="0.25"/>
                        </dgm:constrLst>
                      </dgm:else>
                    </dgm:choose>
                  </dgm:if>
                  <dgm:if name="Name63"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4"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65">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66">
                    <dgm:if name="Name67" func="var" arg="hierBranch" op="equ" val="init">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68" func="var" arg="hierBranch" op="equ" val="l">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69" func="var" arg="hierBranch" op="equ" val="r">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70">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2" styleLbl="fgAcc1">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71">
                    <dgm:if name="Name72" func="var" arg="hierBranch" op="equ" val="l">
                      <dgm:alg type="hierChild">
                        <dgm:param type="chAlign" val="r"/>
                        <dgm:param type="linDir" val="fromT"/>
                      </dgm:alg>
                    </dgm:if>
                    <dgm:if name="Name73" func="var" arg="hierBranch" op="equ" val="r">
                      <dgm:alg type="hierChild">
                        <dgm:param type="chAlign" val="l"/>
                        <dgm:param type="linDir" val="fromT"/>
                      </dgm:alg>
                    </dgm:if>
                    <dgm:if name="Name74" func="var" arg="hierBranch" op="equ" val="hang">
                      <dgm:choose name="Name75">
                        <dgm:if name="Name76" func="var" arg="dir" op="equ" val="norm">
                          <dgm:alg type="hierChild">
                            <dgm:param type="chAlign" val="l"/>
                            <dgm:param type="linDir" val="fromL"/>
                            <dgm:param type="secChAlign" val="t"/>
                            <dgm:param type="secLinDir" val="fromT"/>
                          </dgm:alg>
                        </dgm:if>
                        <dgm:else name="Name77">
                          <dgm:alg type="hierChild">
                            <dgm:param type="chAlign" val="l"/>
                            <dgm:param type="linDir" val="fromR"/>
                            <dgm:param type="secChAlign" val="t"/>
                            <dgm:param type="secLinDir" val="fromT"/>
                          </dgm:alg>
                        </dgm:else>
                      </dgm:choose>
                    </dgm:if>
                    <dgm:if name="Name78" func="var" arg="hierBranch" op="equ" val="std">
                      <dgm:choose name="Name79">
                        <dgm:if name="Name80" func="var" arg="dir" op="equ" val="norm">
                          <dgm:alg type="hierChild"/>
                        </dgm:if>
                        <dgm:else name="Name81">
                          <dgm:alg type="hierChild">
                            <dgm:param type="linDir" val="fromR"/>
                          </dgm:alg>
                        </dgm:else>
                      </dgm:choose>
                    </dgm:if>
                    <dgm:if name="Name82" func="var" arg="hierBranch" op="equ" val="init">
                      <dgm:choose name="Name83">
                        <dgm:if name="Name84" func="var" arg="dir" op="equ" val="norm">
                          <dgm:alg type="hierChild"/>
                        </dgm:if>
                        <dgm:else name="Name85">
                          <dgm:alg type="hierChild">
                            <dgm:param type="linDir" val="fromR"/>
                          </dgm:alg>
                        </dgm:else>
                      </dgm:choose>
                    </dgm:if>
                    <dgm:else name="Name86"/>
                  </dgm:choose>
                  <dgm:shape xmlns:r="http://schemas.openxmlformats.org/officeDocument/2006/relationships" r:blip="">
                    <dgm:adjLst/>
                  </dgm:shape>
                  <dgm:presOf/>
                  <dgm:constrLst/>
                  <dgm:ruleLst/>
                  <dgm:forEach name="Name87" ref="rep2a"/>
                </dgm:layoutNode>
                <dgm:layoutNode name="hierChild5">
                  <dgm:choose name="Name88">
                    <dgm:if name="Name89" func="var" arg="dir" op="equ" val="norm">
                      <dgm:alg type="hierChild">
                        <dgm:param type="chAlign" val="l"/>
                        <dgm:param type="linDir" val="fromL"/>
                        <dgm:param type="secChAlign" val="t"/>
                        <dgm:param type="secLinDir" val="fromT"/>
                      </dgm:alg>
                    </dgm:if>
                    <dgm:else name="Name90">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91" ref="rep2b"/>
                </dgm:layoutNode>
              </dgm:layoutNode>
            </dgm:forEach>
          </dgm:layoutNode>
          <dgm:layoutNode name="hierChild3">
            <dgm:choose name="Name92">
              <dgm:if name="Name93" func="var" arg="dir" op="equ" val="norm">
                <dgm:alg type="hierChild">
                  <dgm:param type="chAlign" val="l"/>
                  <dgm:param type="linDir" val="fromL"/>
                  <dgm:param type="secChAlign" val="t"/>
                  <dgm:param type="secLinDir" val="fromT"/>
                </dgm:alg>
              </dgm:if>
              <dgm:else name="Name94">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95" axis="precedSib" ptType="parTrans" st="-1" cnt="1">
                <dgm:layoutNode name="Name96">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97">
                  <dgm:if name="Name98" func="var" arg="hierBranch" op="equ" val="l">
                    <dgm:alg type="hierRoot">
                      <dgm:param type="hierAlign" val="tR"/>
                    </dgm:alg>
                    <dgm:shape xmlns:r="http://schemas.openxmlformats.org/officeDocument/2006/relationships" r:blip="">
                      <dgm:adjLst/>
                    </dgm:shape>
                    <dgm:presOf/>
                    <dgm:constrLst>
                      <dgm:constr type="alignOff" val="0.65"/>
                    </dgm:constrLst>
                  </dgm:if>
                  <dgm:if name="Name99" func="var" arg="hierBranch" op="equ" val="r">
                    <dgm:alg type="hierRoot">
                      <dgm:param type="hierAlign" val="tL"/>
                    </dgm:alg>
                    <dgm:shape xmlns:r="http://schemas.openxmlformats.org/officeDocument/2006/relationships" r:blip="">
                      <dgm:adjLst/>
                    </dgm:shape>
                    <dgm:presOf/>
                    <dgm:constrLst>
                      <dgm:constr type="alignOff" val="0.65"/>
                    </dgm:constrLst>
                  </dgm:if>
                  <dgm:if name="Name100" func="var" arg="hierBranch" op="equ" val="hang">
                    <dgm:alg type="hierRoot"/>
                    <dgm:shape xmlns:r="http://schemas.openxmlformats.org/officeDocument/2006/relationships" r:blip="">
                      <dgm:adjLst/>
                    </dgm:shape>
                    <dgm:presOf/>
                    <dgm:constrLst>
                      <dgm:constr type="alignOff" val="0.65"/>
                    </dgm:constrLst>
                  </dgm:if>
                  <dgm:if name="Name101"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02"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103"/>
                </dgm:choose>
                <dgm:ruleLst/>
                <dgm:layoutNode name="rootComposite3">
                  <dgm:alg type="composite"/>
                  <dgm:shape xmlns:r="http://schemas.openxmlformats.org/officeDocument/2006/relationships" r:blip="">
                    <dgm:adjLst/>
                  </dgm:shape>
                  <dgm:presOf axis="self" ptType="node" cnt="1"/>
                  <dgm:choose name="Name104">
                    <dgm:if name="Name105" func="var" arg="hierBranch" op="equ" val="init">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06" func="var" arg="hierBranch" op="equ" val="l">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07" func="var" arg="hierBranch" op="equ" val="r">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08">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styleLbl="asst1">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3" styleLbl="fgAcc2">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09">
                    <dgm:if name="Name110" func="var" arg="hierBranch" op="equ" val="l">
                      <dgm:alg type="hierChild">
                        <dgm:param type="chAlign" val="r"/>
                        <dgm:param type="linDir" val="fromT"/>
                      </dgm:alg>
                    </dgm:if>
                    <dgm:if name="Name111" func="var" arg="hierBranch" op="equ" val="r">
                      <dgm:alg type="hierChild">
                        <dgm:param type="chAlign" val="l"/>
                        <dgm:param type="linDir" val="fromT"/>
                      </dgm:alg>
                    </dgm:if>
                    <dgm:if name="Name112" func="var" arg="hierBranch" op="equ" val="hang">
                      <dgm:choose name="Name113">
                        <dgm:if name="Name114" func="var" arg="dir" op="equ" val="norm">
                          <dgm:alg type="hierChild">
                            <dgm:param type="chAlign" val="l"/>
                            <dgm:param type="linDir" val="fromL"/>
                            <dgm:param type="secChAlign" val="t"/>
                            <dgm:param type="secLinDir" val="fromT"/>
                          </dgm:alg>
                        </dgm:if>
                        <dgm:else name="Name115">
                          <dgm:alg type="hierChild">
                            <dgm:param type="chAlign" val="l"/>
                            <dgm:param type="linDir" val="fromR"/>
                            <dgm:param type="secChAlign" val="t"/>
                            <dgm:param type="secLinDir" val="fromT"/>
                          </dgm:alg>
                        </dgm:else>
                      </dgm:choose>
                    </dgm:if>
                    <dgm:if name="Name116" func="var" arg="hierBranch" op="equ" val="std">
                      <dgm:choose name="Name117">
                        <dgm:if name="Name118" func="var" arg="dir" op="equ" val="norm">
                          <dgm:alg type="hierChild"/>
                        </dgm:if>
                        <dgm:else name="Name119">
                          <dgm:alg type="hierChild">
                            <dgm:param type="linDir" val="fromR"/>
                          </dgm:alg>
                        </dgm:else>
                      </dgm:choose>
                    </dgm:if>
                    <dgm:if name="Name120" func="var" arg="hierBranch" op="equ" val="init">
                      <dgm:alg type="hierChild"/>
                    </dgm:if>
                    <dgm:else name="Name121"/>
                  </dgm:choose>
                  <dgm:shape xmlns:r="http://schemas.openxmlformats.org/officeDocument/2006/relationships" r:blip="">
                    <dgm:adjLst/>
                  </dgm:shape>
                  <dgm:presOf/>
                  <dgm:constrLst/>
                  <dgm:ruleLst/>
                  <dgm:forEach name="Name122" ref="rep2a"/>
                </dgm:layoutNode>
                <dgm:layoutNode name="hierChild7">
                  <dgm:choose name="Name123">
                    <dgm:if name="Name124" func="var" arg="dir" op="equ" val="norm">
                      <dgm:alg type="hierChild">
                        <dgm:param type="chAlign" val="l"/>
                        <dgm:param type="linDir" val="fromL"/>
                        <dgm:param type="secChAlign" val="t"/>
                        <dgm:param type="secLinDir" val="fromT"/>
                      </dgm:alg>
                    </dgm:if>
                    <dgm:else name="Name12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26"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A4B9AD4-EB29-4E3F-9356-75406E7DE5E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E944C79-A610-4975-B7D3-FC6B2EC6607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782D7FC-6F1B-4393-B6A1-157091C19775}" type="datetimeFigureOut">
              <a:rPr lang="en-US" smtClean="0"/>
              <a:t>2/2/2024</a:t>
            </a:fld>
            <a:endParaRPr lang="en-US"/>
          </a:p>
        </p:txBody>
      </p:sp>
      <p:sp>
        <p:nvSpPr>
          <p:cNvPr id="4" name="Footer Placeholder 3">
            <a:extLst>
              <a:ext uri="{FF2B5EF4-FFF2-40B4-BE49-F238E27FC236}">
                <a16:creationId xmlns:a16="http://schemas.microsoft.com/office/drawing/2014/main" id="{A4683DCC-3D92-48CD-9535-FEDA4BAB565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EFE3145-D3EF-44CE-9215-1E81D4EEBA2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1EBB9C8-71BD-4E44-B2E1-07214337AA5B}" type="slidenum">
              <a:rPr lang="en-US" smtClean="0"/>
              <a:t>‹#›</a:t>
            </a:fld>
            <a:endParaRPr lang="en-US"/>
          </a:p>
        </p:txBody>
      </p:sp>
    </p:spTree>
    <p:extLst>
      <p:ext uri="{BB962C8B-B14F-4D97-AF65-F5344CB8AC3E}">
        <p14:creationId xmlns:p14="http://schemas.microsoft.com/office/powerpoint/2010/main" val="19629514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3DD6F9-4AFE-40AD-9D00-DD9EA80BFA40}" type="datetimeFigureOut">
              <a:rPr lang="en-US" smtClean="0"/>
              <a:t>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7DE047-36E0-4A84-82CA-4C97168B37E6}" type="slidenum">
              <a:rPr lang="en-US" smtClean="0"/>
              <a:t>‹#›</a:t>
            </a:fld>
            <a:endParaRPr lang="en-US"/>
          </a:p>
        </p:txBody>
      </p:sp>
    </p:spTree>
    <p:extLst>
      <p:ext uri="{BB962C8B-B14F-4D97-AF65-F5344CB8AC3E}">
        <p14:creationId xmlns:p14="http://schemas.microsoft.com/office/powerpoint/2010/main" val="38556985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nclive.org/about/members"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C6C244B-1343-4794-AF69-4047774DC747}" type="slidenum">
              <a:rPr lang="en-US" smtClean="0"/>
              <a:t>1</a:t>
            </a:fld>
            <a:endParaRPr lang="en-US"/>
          </a:p>
        </p:txBody>
      </p:sp>
    </p:spTree>
    <p:extLst>
      <p:ext uri="{BB962C8B-B14F-4D97-AF65-F5344CB8AC3E}">
        <p14:creationId xmlns:p14="http://schemas.microsoft.com/office/powerpoint/2010/main" val="23901313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6C244B-1343-4794-AF69-4047774DC747}" type="slidenum">
              <a:rPr lang="en-US" smtClean="0"/>
              <a:t>12</a:t>
            </a:fld>
            <a:endParaRPr lang="en-US"/>
          </a:p>
        </p:txBody>
      </p:sp>
    </p:spTree>
    <p:extLst>
      <p:ext uri="{BB962C8B-B14F-4D97-AF65-F5344CB8AC3E}">
        <p14:creationId xmlns:p14="http://schemas.microsoft.com/office/powerpoint/2010/main" val="24709690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6C244B-1343-4794-AF69-4047774DC747}" type="slidenum">
              <a:rPr lang="en-US" smtClean="0"/>
              <a:t>13</a:t>
            </a:fld>
            <a:endParaRPr lang="en-US"/>
          </a:p>
        </p:txBody>
      </p:sp>
    </p:spTree>
    <p:extLst>
      <p:ext uri="{BB962C8B-B14F-4D97-AF65-F5344CB8AC3E}">
        <p14:creationId xmlns:p14="http://schemas.microsoft.com/office/powerpoint/2010/main" val="1058006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6C244B-1343-4794-AF69-4047774DC747}" type="slidenum">
              <a:rPr lang="en-US" smtClean="0"/>
              <a:t>14</a:t>
            </a:fld>
            <a:endParaRPr lang="en-US"/>
          </a:p>
        </p:txBody>
      </p:sp>
    </p:spTree>
    <p:extLst>
      <p:ext uri="{BB962C8B-B14F-4D97-AF65-F5344CB8AC3E}">
        <p14:creationId xmlns:p14="http://schemas.microsoft.com/office/powerpoint/2010/main" val="36734053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6C244B-1343-4794-AF69-4047774DC747}" type="slidenum">
              <a:rPr lang="en-US" smtClean="0"/>
              <a:t>15</a:t>
            </a:fld>
            <a:endParaRPr lang="en-US"/>
          </a:p>
        </p:txBody>
      </p:sp>
    </p:spTree>
    <p:extLst>
      <p:ext uri="{BB962C8B-B14F-4D97-AF65-F5344CB8AC3E}">
        <p14:creationId xmlns:p14="http://schemas.microsoft.com/office/powerpoint/2010/main" val="27006664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Susie Houston</a:t>
            </a:r>
          </a:p>
          <a:p>
            <a:endParaRPr lang="en-US" dirty="0"/>
          </a:p>
        </p:txBody>
      </p:sp>
      <p:sp>
        <p:nvSpPr>
          <p:cNvPr id="4" name="Slide Number Placeholder 3"/>
          <p:cNvSpPr>
            <a:spLocks noGrp="1"/>
          </p:cNvSpPr>
          <p:nvPr>
            <p:ph type="sldNum" sz="quarter" idx="10"/>
          </p:nvPr>
        </p:nvSpPr>
        <p:spPr/>
        <p:txBody>
          <a:bodyPr/>
          <a:lstStyle/>
          <a:p>
            <a:fld id="{0C6C244B-1343-4794-AF69-4047774DC747}" type="slidenum">
              <a:rPr lang="en-US" smtClean="0"/>
              <a:t>16</a:t>
            </a:fld>
            <a:endParaRPr lang="en-US"/>
          </a:p>
        </p:txBody>
      </p:sp>
    </p:spTree>
    <p:extLst>
      <p:ext uri="{BB962C8B-B14F-4D97-AF65-F5344CB8AC3E}">
        <p14:creationId xmlns:p14="http://schemas.microsoft.com/office/powerpoint/2010/main" val="30646850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5925" y="708025"/>
            <a:ext cx="6283325" cy="3533775"/>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885517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6C244B-1343-4794-AF69-4047774DC747}" type="slidenum">
              <a:rPr lang="en-US" smtClean="0"/>
              <a:t>18</a:t>
            </a:fld>
            <a:endParaRPr lang="en-US"/>
          </a:p>
        </p:txBody>
      </p:sp>
    </p:spTree>
    <p:extLst>
      <p:ext uri="{BB962C8B-B14F-4D97-AF65-F5344CB8AC3E}">
        <p14:creationId xmlns:p14="http://schemas.microsoft.com/office/powerpoint/2010/main" val="32195551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AC2318-2C6F-4B83-B05C-E4898EA036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87572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https://www.macpac.gov/subtopic/quality-requirements-under-medicaid-managed-care/</a:t>
            </a:r>
          </a:p>
        </p:txBody>
      </p:sp>
      <p:sp>
        <p:nvSpPr>
          <p:cNvPr id="4" name="Slide Number Placeholder 3"/>
          <p:cNvSpPr>
            <a:spLocks noGrp="1"/>
          </p:cNvSpPr>
          <p:nvPr>
            <p:ph type="sldNum" sz="quarter" idx="5"/>
          </p:nvPr>
        </p:nvSpPr>
        <p:spPr/>
        <p:txBody>
          <a:bodyPr/>
          <a:lstStyle/>
          <a:p>
            <a:fld id="{01E3A261-8D9A-42B2-B2E1-796CC1D84AE3}" type="slidenum">
              <a:rPr lang="en-US" smtClean="0"/>
              <a:t>23</a:t>
            </a:fld>
            <a:endParaRPr lang="en-US"/>
          </a:p>
        </p:txBody>
      </p:sp>
    </p:spTree>
    <p:extLst>
      <p:ext uri="{BB962C8B-B14F-4D97-AF65-F5344CB8AC3E}">
        <p14:creationId xmlns:p14="http://schemas.microsoft.com/office/powerpoint/2010/main" val="12080233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https://www.macpac.gov/subtopic/quality-requirements-under-medicaid-managed-care/</a:t>
            </a:r>
          </a:p>
        </p:txBody>
      </p:sp>
      <p:sp>
        <p:nvSpPr>
          <p:cNvPr id="4" name="Slide Number Placeholder 3"/>
          <p:cNvSpPr>
            <a:spLocks noGrp="1"/>
          </p:cNvSpPr>
          <p:nvPr>
            <p:ph type="sldNum" sz="quarter" idx="5"/>
          </p:nvPr>
        </p:nvSpPr>
        <p:spPr/>
        <p:txBody>
          <a:bodyPr/>
          <a:lstStyle/>
          <a:p>
            <a:fld id="{01E3A261-8D9A-42B2-B2E1-796CC1D84AE3}" type="slidenum">
              <a:rPr lang="en-US" smtClean="0"/>
              <a:t>25</a:t>
            </a:fld>
            <a:endParaRPr lang="en-US"/>
          </a:p>
        </p:txBody>
      </p:sp>
    </p:spTree>
    <p:extLst>
      <p:ext uri="{BB962C8B-B14F-4D97-AF65-F5344CB8AC3E}">
        <p14:creationId xmlns:p14="http://schemas.microsoft.com/office/powerpoint/2010/main" val="21081533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6C244B-1343-4794-AF69-4047774DC747}" type="slidenum">
              <a:rPr lang="en-US" smtClean="0"/>
              <a:t>2</a:t>
            </a:fld>
            <a:endParaRPr lang="en-US"/>
          </a:p>
        </p:txBody>
      </p:sp>
    </p:spTree>
    <p:extLst>
      <p:ext uri="{BB962C8B-B14F-4D97-AF65-F5344CB8AC3E}">
        <p14:creationId xmlns:p14="http://schemas.microsoft.com/office/powerpoint/2010/main" val="34252663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F2C308-C759-4FE5-828A-47ED57C3A4CE}" type="slidenum">
              <a:rPr lang="en-US" smtClean="0"/>
              <a:t>26</a:t>
            </a:fld>
            <a:endParaRPr lang="en-US"/>
          </a:p>
        </p:txBody>
      </p:sp>
    </p:spTree>
    <p:extLst>
      <p:ext uri="{BB962C8B-B14F-4D97-AF65-F5344CB8AC3E}">
        <p14:creationId xmlns:p14="http://schemas.microsoft.com/office/powerpoint/2010/main" val="26583453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Looking at two different populations – those with glycemic control and those who do not have glycemic controls</a:t>
            </a:r>
          </a:p>
        </p:txBody>
      </p:sp>
      <p:sp>
        <p:nvSpPr>
          <p:cNvPr id="4" name="Slide Number Placeholder 3"/>
          <p:cNvSpPr>
            <a:spLocks noGrp="1"/>
          </p:cNvSpPr>
          <p:nvPr>
            <p:ph type="sldNum" sz="quarter" idx="5"/>
          </p:nvPr>
        </p:nvSpPr>
        <p:spPr/>
        <p:txBody>
          <a:bodyPr/>
          <a:lstStyle/>
          <a:p>
            <a:fld id="{75F2C308-C759-4FE5-828A-47ED57C3A4CE}" type="slidenum">
              <a:rPr lang="en-US" smtClean="0"/>
              <a:t>31</a:t>
            </a:fld>
            <a:endParaRPr lang="en-US"/>
          </a:p>
        </p:txBody>
      </p:sp>
    </p:spTree>
    <p:extLst>
      <p:ext uri="{BB962C8B-B14F-4D97-AF65-F5344CB8AC3E}">
        <p14:creationId xmlns:p14="http://schemas.microsoft.com/office/powerpoint/2010/main" val="8161836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Brianne</a:t>
            </a:r>
          </a:p>
        </p:txBody>
      </p:sp>
      <p:sp>
        <p:nvSpPr>
          <p:cNvPr id="4" name="Slide Number Placeholder 3"/>
          <p:cNvSpPr>
            <a:spLocks noGrp="1"/>
          </p:cNvSpPr>
          <p:nvPr>
            <p:ph type="sldNum" sz="quarter" idx="5"/>
          </p:nvPr>
        </p:nvSpPr>
        <p:spPr/>
        <p:txBody>
          <a:bodyPr/>
          <a:lstStyle/>
          <a:p>
            <a:fld id="{DBCC7D24-0DC9-4E9C-89C0-35D79A09D337}" type="slidenum">
              <a:rPr lang="en-US" smtClean="0"/>
              <a:t>32</a:t>
            </a:fld>
            <a:endParaRPr lang="en-US"/>
          </a:p>
        </p:txBody>
      </p:sp>
    </p:spTree>
    <p:extLst>
      <p:ext uri="{BB962C8B-B14F-4D97-AF65-F5344CB8AC3E}">
        <p14:creationId xmlns:p14="http://schemas.microsoft.com/office/powerpoint/2010/main" val="36085976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Arial" panose="020B0604020202020204" pitchFamily="34" charset="0"/>
                <a:cs typeface="Arial" panose="020B0604020202020204" pitchFamily="34" charset="0"/>
              </a:rPr>
              <a:t>Collaborated with DPH and external partners to discuss strategies to address implementing the DSMES intervention effectiveness measures</a:t>
            </a:r>
            <a:endParaRPr lang="en-US"/>
          </a:p>
          <a:p>
            <a:endParaRPr lang="en-US"/>
          </a:p>
        </p:txBody>
      </p:sp>
      <p:sp>
        <p:nvSpPr>
          <p:cNvPr id="4" name="Slide Number Placeholder 3"/>
          <p:cNvSpPr>
            <a:spLocks noGrp="1"/>
          </p:cNvSpPr>
          <p:nvPr>
            <p:ph type="sldNum" sz="quarter" idx="5"/>
          </p:nvPr>
        </p:nvSpPr>
        <p:spPr/>
        <p:txBody>
          <a:bodyPr/>
          <a:lstStyle/>
          <a:p>
            <a:fld id="{7C25B446-DF07-467E-B618-7ABEA0F49DB2}" type="slidenum">
              <a:rPr lang="en-US" smtClean="0"/>
              <a:t>33</a:t>
            </a:fld>
            <a:endParaRPr lang="en-US"/>
          </a:p>
        </p:txBody>
      </p:sp>
    </p:spTree>
    <p:extLst>
      <p:ext uri="{BB962C8B-B14F-4D97-AF65-F5344CB8AC3E}">
        <p14:creationId xmlns:p14="http://schemas.microsoft.com/office/powerpoint/2010/main" val="10744794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Targeted Population: </a:t>
            </a:r>
            <a:r>
              <a:rPr lang="en-US" sz="1200" b="0"/>
              <a:t>Standard Plans (SPs) Advanced Medical Health (</a:t>
            </a:r>
            <a:r>
              <a:rPr lang="en-US" sz="1200" b="0" err="1"/>
              <a:t>AMH</a:t>
            </a:r>
            <a:r>
              <a:rPr lang="en-US" sz="1200" b="0"/>
              <a:t>) Tier 1 and Tier 2 diabetic members within care management that has a most recent glycemic status (hemoglobin </a:t>
            </a:r>
            <a:r>
              <a:rPr lang="en-US" sz="1200" b="0" err="1"/>
              <a:t>A1c</a:t>
            </a:r>
            <a:r>
              <a:rPr lang="en-US" sz="1200" b="0"/>
              <a:t> [</a:t>
            </a:r>
            <a:r>
              <a:rPr lang="en-US" sz="1200" b="0" err="1"/>
              <a:t>HbA1c</a:t>
            </a:r>
            <a:r>
              <a:rPr lang="en-US" sz="1200" b="0"/>
              <a:t>] or glucose management indicator [</a:t>
            </a:r>
            <a:r>
              <a:rPr lang="en-US" sz="1200" b="0" err="1"/>
              <a:t>GMI</a:t>
            </a:r>
            <a:r>
              <a:rPr lang="en-US" sz="1200" b="0"/>
              <a:t>]) greater than 9.0% GSD measure specifications. </a:t>
            </a:r>
          </a:p>
          <a:p>
            <a:endParaRPr lang="en-US"/>
          </a:p>
        </p:txBody>
      </p:sp>
      <p:sp>
        <p:nvSpPr>
          <p:cNvPr id="4" name="Slide Number Placeholder 3"/>
          <p:cNvSpPr>
            <a:spLocks noGrp="1"/>
          </p:cNvSpPr>
          <p:nvPr>
            <p:ph type="sldNum" sz="quarter" idx="5"/>
          </p:nvPr>
        </p:nvSpPr>
        <p:spPr/>
        <p:txBody>
          <a:bodyPr/>
          <a:lstStyle/>
          <a:p>
            <a:fld id="{75F2C308-C759-4FE5-828A-47ED57C3A4CE}" type="slidenum">
              <a:rPr lang="en-US" smtClean="0"/>
              <a:t>35</a:t>
            </a:fld>
            <a:endParaRPr lang="en-US"/>
          </a:p>
        </p:txBody>
      </p:sp>
    </p:spTree>
    <p:extLst>
      <p:ext uri="{BB962C8B-B14F-4D97-AF65-F5344CB8AC3E}">
        <p14:creationId xmlns:p14="http://schemas.microsoft.com/office/powerpoint/2010/main" val="34545427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Plans promotion of the classes</a:t>
            </a:r>
          </a:p>
          <a:p>
            <a:r>
              <a:rPr lang="en-US"/>
              <a:t>Ways to incentivize the members to attend the classes</a:t>
            </a:r>
          </a:p>
          <a:p>
            <a:r>
              <a:rPr lang="en-US"/>
              <a:t>Value that these classes bring.</a:t>
            </a:r>
          </a:p>
        </p:txBody>
      </p:sp>
      <p:sp>
        <p:nvSpPr>
          <p:cNvPr id="4" name="Slide Number Placeholder 3"/>
          <p:cNvSpPr>
            <a:spLocks noGrp="1"/>
          </p:cNvSpPr>
          <p:nvPr>
            <p:ph type="sldNum" sz="quarter" idx="5"/>
          </p:nvPr>
        </p:nvSpPr>
        <p:spPr/>
        <p:txBody>
          <a:bodyPr/>
          <a:lstStyle/>
          <a:p>
            <a:fld id="{75F2C308-C759-4FE5-828A-47ED57C3A4CE}" type="slidenum">
              <a:rPr lang="en-US" smtClean="0"/>
              <a:t>36</a:t>
            </a:fld>
            <a:endParaRPr lang="en-US"/>
          </a:p>
        </p:txBody>
      </p:sp>
    </p:spTree>
    <p:extLst>
      <p:ext uri="{BB962C8B-B14F-4D97-AF65-F5344CB8AC3E}">
        <p14:creationId xmlns:p14="http://schemas.microsoft.com/office/powerpoint/2010/main" val="18329655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Plans promotion of the classes</a:t>
            </a:r>
          </a:p>
          <a:p>
            <a:r>
              <a:rPr lang="en-US"/>
              <a:t>Ways to incentivize the members to attend the classes</a:t>
            </a:r>
          </a:p>
          <a:p>
            <a:r>
              <a:rPr lang="en-US"/>
              <a:t>Value that these classes bring.</a:t>
            </a:r>
          </a:p>
        </p:txBody>
      </p:sp>
      <p:sp>
        <p:nvSpPr>
          <p:cNvPr id="4" name="Slide Number Placeholder 3"/>
          <p:cNvSpPr>
            <a:spLocks noGrp="1"/>
          </p:cNvSpPr>
          <p:nvPr>
            <p:ph type="sldNum" sz="quarter" idx="5"/>
          </p:nvPr>
        </p:nvSpPr>
        <p:spPr/>
        <p:txBody>
          <a:bodyPr/>
          <a:lstStyle/>
          <a:p>
            <a:fld id="{75F2C308-C759-4FE5-828A-47ED57C3A4CE}" type="slidenum">
              <a:rPr lang="en-US" smtClean="0"/>
              <a:t>38</a:t>
            </a:fld>
            <a:endParaRPr lang="en-US"/>
          </a:p>
        </p:txBody>
      </p:sp>
    </p:spTree>
    <p:extLst>
      <p:ext uri="{BB962C8B-B14F-4D97-AF65-F5344CB8AC3E}">
        <p14:creationId xmlns:p14="http://schemas.microsoft.com/office/powerpoint/2010/main" val="2521154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962c8e87b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962c8e87b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My name is Dr. Marico Dove. I am a Pharmacist and I’d like to thank the council for allowing me to share some pharmacy-related updates.</a:t>
            </a:r>
            <a:endParaRPr dirty="0"/>
          </a:p>
        </p:txBody>
      </p:sp>
    </p:spTree>
    <p:extLst>
      <p:ext uri="{BB962C8B-B14F-4D97-AF65-F5344CB8AC3E}">
        <p14:creationId xmlns:p14="http://schemas.microsoft.com/office/powerpoint/2010/main" val="6137586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93d42c1dd5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93d42c1dd5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54675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93d42c1dd5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93d42c1dd5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This list is not all inclusive. The listed products may be available as either a vial, a pen, or both. This list does not include combination products or non insulin injectables for </a:t>
            </a:r>
            <a:r>
              <a:rPr lang="en-US" dirty="0" err="1"/>
              <a:t>tx</a:t>
            </a:r>
            <a:r>
              <a:rPr lang="en-US" dirty="0"/>
              <a:t> of t2d (ex. Ozempic, </a:t>
            </a:r>
            <a:r>
              <a:rPr lang="en-US" dirty="0" err="1"/>
              <a:t>Mounjaro</a:t>
            </a:r>
            <a:r>
              <a:rPr lang="en-US" dirty="0"/>
              <a:t>, </a:t>
            </a:r>
            <a:r>
              <a:rPr lang="en-US" dirty="0" err="1"/>
              <a:t>Trulicty</a:t>
            </a:r>
            <a:r>
              <a:rPr lang="en-US" dirty="0"/>
              <a:t>, etc.) Medicaid copays are up to $4. Medicare copays are not supposed to exceed $35 for a 1-month supply. Deductibles are not supposed to be applied to the Medicare copays for insulin. </a:t>
            </a:r>
          </a:p>
          <a:p>
            <a:pPr marL="0" lvl="0" indent="0" algn="l" rtl="0">
              <a:spcBef>
                <a:spcPts val="0"/>
              </a:spcBef>
              <a:spcAft>
                <a:spcPts val="0"/>
              </a:spcAft>
              <a:buNone/>
            </a:pPr>
            <a:r>
              <a:rPr lang="en-US" dirty="0"/>
              <a:t>Private Insurance Copays depend on the plan. </a:t>
            </a:r>
            <a:r>
              <a:rPr lang="en-US"/>
              <a:t>https://www.fepblue.org/pharmacy/prescriptions</a:t>
            </a:r>
            <a:endParaRPr lang="en-US" dirty="0"/>
          </a:p>
          <a:p>
            <a:pPr marL="0" lvl="0" indent="0" algn="l" rtl="0">
              <a:spcBef>
                <a:spcPts val="0"/>
              </a:spcBef>
              <a:spcAft>
                <a:spcPts val="0"/>
              </a:spcAft>
              <a:buNone/>
            </a:pPr>
            <a:r>
              <a:rPr lang="en-US" dirty="0"/>
              <a:t>Out of Pocket costs included on this slide depends on pharmacy but generally range from: </a:t>
            </a:r>
          </a:p>
          <a:p>
            <a:pPr marL="0" lvl="0" indent="0" algn="l" rtl="0">
              <a:spcBef>
                <a:spcPts val="0"/>
              </a:spcBef>
              <a:spcAft>
                <a:spcPts val="0"/>
              </a:spcAft>
              <a:buNone/>
            </a:pPr>
            <a:r>
              <a:rPr lang="en-US" dirty="0"/>
              <a:t>In most cases insulin pens are more expensive than vials, there are usually more units of insulin in one pack of 5 pens than in 1 vial. </a:t>
            </a:r>
          </a:p>
          <a:p>
            <a:pPr marL="0" lvl="0" indent="0" algn="l" rtl="0">
              <a:spcBef>
                <a:spcPts val="0"/>
              </a:spcBef>
              <a:spcAft>
                <a:spcPts val="0"/>
              </a:spcAft>
              <a:buNone/>
            </a:pPr>
            <a:r>
              <a:rPr lang="en-US" dirty="0"/>
              <a:t>https://www.medicare.gov/about-us/prescription-drug-law#:~:text=You'll%20pay%20%2435%20(or,insulin%20coverage%20under%20Part%20D%3F</a:t>
            </a:r>
            <a:endParaRPr dirty="0"/>
          </a:p>
        </p:txBody>
      </p:sp>
    </p:spTree>
    <p:extLst>
      <p:ext uri="{BB962C8B-B14F-4D97-AF65-F5344CB8AC3E}">
        <p14:creationId xmlns:p14="http://schemas.microsoft.com/office/powerpoint/2010/main" val="16033254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6C244B-1343-4794-AF69-4047774DC747}" type="slidenum">
              <a:rPr lang="en-US" smtClean="0"/>
              <a:t>3</a:t>
            </a:fld>
            <a:endParaRPr lang="en-US"/>
          </a:p>
        </p:txBody>
      </p:sp>
    </p:spTree>
    <p:extLst>
      <p:ext uri="{BB962C8B-B14F-4D97-AF65-F5344CB8AC3E}">
        <p14:creationId xmlns:p14="http://schemas.microsoft.com/office/powerpoint/2010/main" val="23907554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g53f915da92_0_4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7" name="Google Shape;517;g53f915da92_0_4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28600" lvl="0" indent="-228600" algn="l" rtl="0">
              <a:spcBef>
                <a:spcPts val="0"/>
              </a:spcBef>
              <a:spcAft>
                <a:spcPts val="0"/>
              </a:spcAft>
              <a:buAutoNum type="arabicParenR"/>
            </a:pPr>
            <a:r>
              <a:rPr lang="en-US" dirty="0"/>
              <a:t>Does patient have pharmacy insurance? Medical insurance does not necessarily mean they have pharmacy insurance. If they patient does not have pharmacy insurance then prescribe what the patient can afford or the medication will not be picked up and used. If the pt does have insurance, what do they cover, what is on the formulary? Prescribe whatever is on the formulary that is medically and clinically appropriate. Keep in mind insurance formularies do change periodically. </a:t>
            </a:r>
          </a:p>
          <a:p>
            <a:pPr marL="228600" lvl="0" indent="-228600" algn="l" rtl="0">
              <a:spcBef>
                <a:spcPts val="0"/>
              </a:spcBef>
              <a:spcAft>
                <a:spcPts val="0"/>
              </a:spcAft>
              <a:buAutoNum type="arabicParenR"/>
            </a:pPr>
            <a:r>
              <a:rPr lang="en-US" dirty="0"/>
              <a:t>Is there a shortage of the drug? If there is a shortage be prepared to prescribed an alternative. </a:t>
            </a:r>
          </a:p>
          <a:p>
            <a:pPr marL="228600" lvl="0" indent="-228600" algn="l" rtl="0">
              <a:spcBef>
                <a:spcPts val="0"/>
              </a:spcBef>
              <a:spcAft>
                <a:spcPts val="0"/>
              </a:spcAft>
              <a:buAutoNum type="arabicParenR"/>
            </a:pPr>
            <a:r>
              <a:rPr lang="en-US" dirty="0"/>
              <a:t>Qty: be specific about how much you are prescribing. If you are not sure how the insulin comes then phone a pharmacist friend. Keep in mind some pharmacies do NOT break boxes or dispense single pens.</a:t>
            </a:r>
          </a:p>
          <a:p>
            <a:pPr marL="228600" lvl="0" indent="-228600" algn="l" rtl="0">
              <a:spcBef>
                <a:spcPts val="0"/>
              </a:spcBef>
              <a:spcAft>
                <a:spcPts val="0"/>
              </a:spcAft>
              <a:buAutoNum type="arabicParenR"/>
            </a:pPr>
            <a:r>
              <a:rPr lang="en-US" dirty="0"/>
              <a:t>Whenever insulin is being prescribed for the first time and periodically the provider really needs to initiate or delegate patient education &amp; training on how to properly administer the insulin to set the patient up for success. </a:t>
            </a:r>
          </a:p>
          <a:p>
            <a:pPr marL="228600" lvl="0" indent="-228600" algn="l" rtl="0">
              <a:spcBef>
                <a:spcPts val="0"/>
              </a:spcBef>
              <a:spcAft>
                <a:spcPts val="0"/>
              </a:spcAft>
              <a:buAutoNum type="arabicParenR"/>
            </a:pPr>
            <a:r>
              <a:rPr lang="en-US" dirty="0"/>
              <a:t>Every time insulin is prescribed there needs to be a separate prescription for needles. Pen needles for insulin pens and insulin syringes for insulin vials. Insurance will normally cover needles with a prescription. If there is not a prescription then the out of pocket cost for a box of 100 needles may be around $50 depending on which retail pharmacy is being used.</a:t>
            </a:r>
            <a:endParaRPr dirty="0"/>
          </a:p>
        </p:txBody>
      </p:sp>
    </p:spTree>
    <p:extLst>
      <p:ext uri="{BB962C8B-B14F-4D97-AF65-F5344CB8AC3E}">
        <p14:creationId xmlns:p14="http://schemas.microsoft.com/office/powerpoint/2010/main" val="26236527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g53f915da92_0_4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1" name="Google Shape;671;g53f915da92_0_4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Zituvimet</a:t>
            </a:r>
            <a:r>
              <a:rPr lang="en-US" dirty="0"/>
              <a:t> contains both the biguanide (metformin) and dipeptidyl peptidase-4 inhibitor (sitagliptin). As a reminder, DPP4 inhibitors essentially slow the inactivation of incretin hormones which results in decreased glucagon production and therefore decreased glucose production. </a:t>
            </a:r>
            <a:r>
              <a:rPr lang="en-US" dirty="0" err="1"/>
              <a:t>Zituvimet</a:t>
            </a:r>
            <a:r>
              <a:rPr lang="en-US" dirty="0"/>
              <a:t> is indicated as an adjunct to diet and exercise in improving “glycemic control in adults with type 2 diabetes mellitus.” Basically a me-too drug and is the same as Janumet including the strengths. https://www.drugs.com/newdrugs.html</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err="1"/>
              <a:t>Zituvio</a:t>
            </a:r>
            <a:r>
              <a:rPr lang="en-US" dirty="0"/>
              <a:t> is a DPP4-inhibitor and contains the active ingredient sitagliptin. Sitagliptin alone is active ingredient in Januvia. Same as Januvia including same strengths. </a:t>
            </a:r>
          </a:p>
          <a:p>
            <a:pPr marL="0" lvl="0" indent="0" algn="l" rtl="0">
              <a:spcBef>
                <a:spcPts val="0"/>
              </a:spcBef>
              <a:spcAft>
                <a:spcPts val="0"/>
              </a:spcAft>
              <a:buNone/>
            </a:pPr>
            <a:endParaRPr lang="en-US" dirty="0"/>
          </a:p>
          <a:p>
            <a:pPr marL="0" lvl="0" indent="0" algn="l" rtl="0">
              <a:spcBef>
                <a:spcPts val="0"/>
              </a:spcBef>
              <a:spcAft>
                <a:spcPts val="0"/>
              </a:spcAft>
              <a:buNone/>
            </a:pPr>
            <a:r>
              <a:rPr lang="en-US" b="0" i="0" dirty="0">
                <a:solidFill>
                  <a:srgbClr val="202227"/>
                </a:solidFill>
                <a:effectLst/>
                <a:latin typeface="system-ui"/>
              </a:rPr>
              <a:t>“</a:t>
            </a:r>
            <a:r>
              <a:rPr lang="en-US" b="0" i="0" dirty="0" err="1">
                <a:solidFill>
                  <a:srgbClr val="202227"/>
                </a:solidFill>
                <a:effectLst/>
                <a:latin typeface="system-ui"/>
              </a:rPr>
              <a:t>Lantidra</a:t>
            </a:r>
            <a:r>
              <a:rPr lang="en-US" b="0" i="0" dirty="0">
                <a:solidFill>
                  <a:srgbClr val="202227"/>
                </a:solidFill>
                <a:effectLst/>
                <a:latin typeface="system-ui"/>
              </a:rPr>
              <a:t> (</a:t>
            </a:r>
            <a:r>
              <a:rPr lang="en-US" b="0" i="0" dirty="0" err="1">
                <a:solidFill>
                  <a:srgbClr val="202227"/>
                </a:solidFill>
                <a:effectLst/>
                <a:latin typeface="system-ui"/>
              </a:rPr>
              <a:t>donislecel-jujn</a:t>
            </a:r>
            <a:r>
              <a:rPr lang="en-US" b="0" i="0" dirty="0">
                <a:solidFill>
                  <a:srgbClr val="202227"/>
                </a:solidFill>
                <a:effectLst/>
                <a:latin typeface="system-ui"/>
              </a:rPr>
              <a:t>) is an allogeneic pancreatic islet cellular therapy for the treatment of type 1 diabetes mellitus in adults whose symptoms are not well controlled.” - https://www.drugs.com/newdrugs-archive/2023.html</a:t>
            </a:r>
          </a:p>
          <a:p>
            <a:pPr marL="0" lvl="0" indent="0" algn="l" rtl="0">
              <a:spcBef>
                <a:spcPts val="0"/>
              </a:spcBef>
              <a:spcAft>
                <a:spcPts val="0"/>
              </a:spcAft>
              <a:buNone/>
            </a:pPr>
            <a:endParaRPr lang="en-US" b="0" i="0" dirty="0">
              <a:solidFill>
                <a:srgbClr val="202227"/>
              </a:solidFill>
              <a:effectLst/>
              <a:latin typeface="system-ui"/>
            </a:endParaRPr>
          </a:p>
          <a:p>
            <a:pPr marL="0" lvl="0" indent="0" algn="l" rtl="0">
              <a:spcBef>
                <a:spcPts val="0"/>
              </a:spcBef>
              <a:spcAft>
                <a:spcPts val="0"/>
              </a:spcAft>
              <a:buNone/>
            </a:pPr>
            <a:r>
              <a:rPr lang="en-US" b="0" i="0" dirty="0">
                <a:solidFill>
                  <a:srgbClr val="202227"/>
                </a:solidFill>
                <a:effectLst/>
                <a:latin typeface="system-ui"/>
              </a:rPr>
              <a:t>Nothing in pipeline (for </a:t>
            </a:r>
            <a:r>
              <a:rPr lang="en-US" b="0" i="0" dirty="0" err="1">
                <a:solidFill>
                  <a:srgbClr val="202227"/>
                </a:solidFill>
                <a:effectLst/>
                <a:latin typeface="system-ui"/>
              </a:rPr>
              <a:t>tx</a:t>
            </a:r>
            <a:r>
              <a:rPr lang="en-US" b="0" i="0" dirty="0">
                <a:solidFill>
                  <a:srgbClr val="202227"/>
                </a:solidFill>
                <a:effectLst/>
                <a:latin typeface="system-ui"/>
              </a:rPr>
              <a:t> of t1d or t2d) as of 1/21/24</a:t>
            </a:r>
          </a:p>
          <a:p>
            <a:pPr marL="0" lvl="0" indent="0" algn="l" rtl="0">
              <a:spcBef>
                <a:spcPts val="0"/>
              </a:spcBef>
              <a:spcAft>
                <a:spcPts val="0"/>
              </a:spcAft>
              <a:buNone/>
            </a:pPr>
            <a:endParaRPr lang="en-US" b="0" i="0" dirty="0">
              <a:solidFill>
                <a:srgbClr val="202227"/>
              </a:solidFill>
              <a:effectLst/>
              <a:latin typeface="system-ui"/>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7522601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5450" y="698500"/>
            <a:ext cx="6203950" cy="3490913"/>
          </a:xfrm>
        </p:spPr>
      </p:sp>
      <p:sp>
        <p:nvSpPr>
          <p:cNvPr id="3" name="Notes Placeholder 2"/>
          <p:cNvSpPr>
            <a:spLocks noGrp="1"/>
          </p:cNvSpPr>
          <p:nvPr>
            <p:ph type="body" idx="1"/>
          </p:nvPr>
        </p:nvSpPr>
        <p:spPr/>
        <p:txBody>
          <a:bodyPr>
            <a:normAutofit/>
          </a:bodyPr>
          <a:lstStyle/>
          <a:p>
            <a:r>
              <a:rPr lang="en-US" dirty="0"/>
              <a:t>Northwest AHEC serves 17 counties.</a:t>
            </a:r>
          </a:p>
          <a:p>
            <a:endParaRPr lang="en-US" dirty="0"/>
          </a:p>
          <a:p>
            <a:r>
              <a:rPr lang="en-US" dirty="0"/>
              <a:t>Some of the services we provide are:</a:t>
            </a:r>
          </a:p>
          <a:p>
            <a:r>
              <a:rPr lang="en-US" dirty="0"/>
              <a:t>Document Delivery</a:t>
            </a:r>
          </a:p>
          <a:p>
            <a:r>
              <a:rPr lang="en-US" dirty="0"/>
              <a:t>Interlibrary Loan</a:t>
            </a:r>
          </a:p>
          <a:p>
            <a:r>
              <a:rPr lang="en-US" dirty="0"/>
              <a:t>Literature Searches-by using medical databases those include MEDLINE, CINAHL, PUBMED</a:t>
            </a:r>
          </a:p>
          <a:p>
            <a:pPr algn="l">
              <a:buFont typeface="Arial" panose="020B0604020202020204" pitchFamily="34" charset="0"/>
              <a:buNone/>
            </a:pPr>
            <a:r>
              <a:rPr lang="en-US" dirty="0"/>
              <a:t>One on One Training to Access Information</a:t>
            </a:r>
          </a:p>
          <a:p>
            <a:pPr algn="l">
              <a:buFont typeface="Arial" panose="020B0604020202020204" pitchFamily="34" charset="0"/>
              <a:buNone/>
            </a:pPr>
            <a:endParaRPr lang="en-US" b="0" i="0" dirty="0">
              <a:solidFill>
                <a:srgbClr val="000000"/>
              </a:solidFill>
              <a:effectLst/>
              <a:latin typeface="Arial" panose="020B0604020202020204" pitchFamily="34" charset="0"/>
            </a:endParaRPr>
          </a:p>
          <a:p>
            <a:pPr algn="l">
              <a:buFont typeface="Arial" panose="020B0604020202020204" pitchFamily="34" charset="0"/>
              <a:buNone/>
            </a:pPr>
            <a:r>
              <a:rPr lang="en-US" b="0" i="0" dirty="0">
                <a:solidFill>
                  <a:srgbClr val="000000"/>
                </a:solidFill>
                <a:effectLst/>
                <a:latin typeface="Arial" panose="020B0604020202020204" pitchFamily="34" charset="0"/>
              </a:rPr>
              <a:t>Please do not google for information.  You have evidence-based information available through many healthcare resources.</a:t>
            </a:r>
          </a:p>
          <a:p>
            <a:endParaRPr lang="en-US" dirty="0"/>
          </a:p>
          <a:p>
            <a:endParaRPr lang="en-US" dirty="0"/>
          </a:p>
        </p:txBody>
      </p:sp>
      <p:sp>
        <p:nvSpPr>
          <p:cNvPr id="4" name="Slide Number Placeholder 3"/>
          <p:cNvSpPr>
            <a:spLocks noGrp="1"/>
          </p:cNvSpPr>
          <p:nvPr>
            <p:ph type="sldNum" sz="quarter" idx="10"/>
          </p:nvPr>
        </p:nvSpPr>
        <p:spPr/>
        <p:txBody>
          <a:bodyPr/>
          <a:lstStyle/>
          <a:p>
            <a:fld id="{6B330B7F-AA0E-411D-8CBE-24526832AD04}" type="slidenum">
              <a:rPr lang="en-US" smtClean="0"/>
              <a:pPr/>
              <a:t>48</a:t>
            </a:fld>
            <a:endParaRPr lang="en-US" dirty="0"/>
          </a:p>
        </p:txBody>
      </p:sp>
    </p:spTree>
    <p:extLst>
      <p:ext uri="{BB962C8B-B14F-4D97-AF65-F5344CB8AC3E}">
        <p14:creationId xmlns:p14="http://schemas.microsoft.com/office/powerpoint/2010/main" val="31104493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698500"/>
            <a:ext cx="4654550" cy="3490913"/>
          </a:xfrm>
        </p:spPr>
      </p:sp>
      <p:sp>
        <p:nvSpPr>
          <p:cNvPr id="3" name="Notes Placeholder 2"/>
          <p:cNvSpPr>
            <a:spLocks noGrp="1"/>
          </p:cNvSpPr>
          <p:nvPr>
            <p:ph type="body" idx="1"/>
          </p:nvPr>
        </p:nvSpPr>
        <p:spPr/>
        <p:txBody>
          <a:bodyPr>
            <a:normAutofit/>
          </a:bodyPr>
          <a:lstStyle/>
          <a:p>
            <a:r>
              <a:rPr lang="en-US" dirty="0"/>
              <a:t>Our Objectives </a:t>
            </a:r>
          </a:p>
        </p:txBody>
      </p:sp>
      <p:sp>
        <p:nvSpPr>
          <p:cNvPr id="4" name="Slide Number Placeholder 3"/>
          <p:cNvSpPr>
            <a:spLocks noGrp="1"/>
          </p:cNvSpPr>
          <p:nvPr>
            <p:ph type="sldNum" sz="quarter" idx="10"/>
          </p:nvPr>
        </p:nvSpPr>
        <p:spPr/>
        <p:txBody>
          <a:bodyPr/>
          <a:lstStyle/>
          <a:p>
            <a:fld id="{6B330B7F-AA0E-411D-8CBE-24526832AD04}" type="slidenum">
              <a:rPr lang="en-US" smtClean="0"/>
              <a:pPr/>
              <a:t>50</a:t>
            </a:fld>
            <a:endParaRPr lang="en-US" dirty="0"/>
          </a:p>
        </p:txBody>
      </p:sp>
    </p:spTree>
    <p:extLst>
      <p:ext uri="{BB962C8B-B14F-4D97-AF65-F5344CB8AC3E}">
        <p14:creationId xmlns:p14="http://schemas.microsoft.com/office/powerpoint/2010/main" val="30337774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Library Links--</a:t>
            </a:r>
          </a:p>
          <a:p>
            <a:endParaRPr lang="en-US" dirty="0"/>
          </a:p>
          <a:p>
            <a:r>
              <a:rPr lang="en-US" dirty="0"/>
              <a:t>Ask a Question</a:t>
            </a:r>
          </a:p>
          <a:p>
            <a:endParaRPr lang="en-US" dirty="0"/>
          </a:p>
          <a:p>
            <a:r>
              <a:rPr lang="en-US" b="0" i="0" dirty="0">
                <a:solidFill>
                  <a:srgbClr val="333333"/>
                </a:solidFill>
                <a:effectLst/>
                <a:latin typeface="Helvetica" panose="020B0604020202020204" pitchFamily="34" charset="0"/>
              </a:rPr>
              <a:t>The first resource is the AHEC Digital Library.   (ADL) is your portal to AHEC library services, information, and education. The ADL ensures that all providers in the state have high-quality health information readily available through a variety of membership categories, ranging from access to free resources to paid subscriptions. By using the ADL, you can get full-text journals, books, and electronic databases of the literature, as well as links to carefully evaluated health information websites and clinical and educational tools.  You have access because you are under UNC of Chapel</a:t>
            </a:r>
            <a:endParaRPr lang="en-US" dirty="0"/>
          </a:p>
        </p:txBody>
      </p:sp>
      <p:sp>
        <p:nvSpPr>
          <p:cNvPr id="4" name="Slide Number Placeholder 3"/>
          <p:cNvSpPr>
            <a:spLocks noGrp="1"/>
          </p:cNvSpPr>
          <p:nvPr>
            <p:ph type="sldNum" sz="quarter" idx="5"/>
          </p:nvPr>
        </p:nvSpPr>
        <p:spPr/>
        <p:txBody>
          <a:bodyPr/>
          <a:lstStyle/>
          <a:p>
            <a:fld id="{6B330B7F-AA0E-411D-8CBE-24526832AD04}" type="slidenum">
              <a:rPr lang="en-US" smtClean="0"/>
              <a:pPr/>
              <a:t>51</a:t>
            </a:fld>
            <a:endParaRPr lang="en-US" dirty="0"/>
          </a:p>
        </p:txBody>
      </p:sp>
    </p:spTree>
    <p:extLst>
      <p:ext uri="{BB962C8B-B14F-4D97-AF65-F5344CB8AC3E}">
        <p14:creationId xmlns:p14="http://schemas.microsoft.com/office/powerpoint/2010/main" val="41416130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666666"/>
                </a:solidFill>
                <a:effectLst/>
                <a:latin typeface="Open Sans" panose="020B0606030504020204" pitchFamily="34" charset="0"/>
              </a:rPr>
              <a:t>NC LIVE is North Carolina’s statewide library for online resources.</a:t>
            </a:r>
          </a:p>
          <a:p>
            <a:pPr algn="l"/>
            <a:endParaRPr lang="en-US" b="0" i="0" dirty="0">
              <a:solidFill>
                <a:srgbClr val="666666"/>
              </a:solidFill>
              <a:effectLst/>
              <a:latin typeface="Open Sans" panose="020B0606030504020204" pitchFamily="34" charset="0"/>
            </a:endParaRPr>
          </a:p>
          <a:p>
            <a:pPr algn="l"/>
            <a:r>
              <a:rPr lang="en-US" b="0" i="0" dirty="0">
                <a:solidFill>
                  <a:srgbClr val="666666"/>
                </a:solidFill>
                <a:effectLst/>
                <a:latin typeface="Open Sans" panose="020B0606030504020204" pitchFamily="34" charset="0"/>
              </a:rPr>
              <a:t>All North Carolinians may use NC LIVE resources through their </a:t>
            </a:r>
            <a:r>
              <a:rPr lang="en-US" b="0" i="0" u="sng" dirty="0">
                <a:solidFill>
                  <a:srgbClr val="233E98"/>
                </a:solidFill>
                <a:effectLst/>
                <a:latin typeface="Open Sans" panose="020B0606030504020204" pitchFamily="34" charset="0"/>
                <a:hlinkClick r:id="rId3"/>
              </a:rPr>
              <a:t>local library</a:t>
            </a:r>
            <a:r>
              <a:rPr lang="en-US" b="0" i="0" dirty="0">
                <a:solidFill>
                  <a:srgbClr val="666666"/>
                </a:solidFill>
                <a:effectLst/>
                <a:latin typeface="Open Sans" panose="020B0606030504020204" pitchFamily="34" charset="0"/>
              </a:rPr>
              <a:t>. These online resources are designed for at-home use and are available from any internet connection via library websites, and through nclive.org. (This is a free resource.)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666666"/>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666666"/>
                </a:solidFill>
                <a:effectLst/>
                <a:latin typeface="Open Sans" panose="020B0606030504020204" pitchFamily="34" charset="0"/>
              </a:rPr>
              <a:t>The way you access NC Live resources is by using a Library Card.  You may access a Library Card through your public local library.</a:t>
            </a:r>
          </a:p>
          <a:p>
            <a:endParaRPr lang="en-US" dirty="0"/>
          </a:p>
          <a:p>
            <a:endParaRPr lang="en-US" dirty="0"/>
          </a:p>
        </p:txBody>
      </p:sp>
      <p:sp>
        <p:nvSpPr>
          <p:cNvPr id="4" name="Slide Number Placeholder 3"/>
          <p:cNvSpPr>
            <a:spLocks noGrp="1"/>
          </p:cNvSpPr>
          <p:nvPr>
            <p:ph type="sldNum" sz="quarter" idx="5"/>
          </p:nvPr>
        </p:nvSpPr>
        <p:spPr/>
        <p:txBody>
          <a:bodyPr/>
          <a:lstStyle/>
          <a:p>
            <a:fld id="{6B330B7F-AA0E-411D-8CBE-24526832AD04}" type="slidenum">
              <a:rPr lang="en-US" smtClean="0"/>
              <a:pPr/>
              <a:t>53</a:t>
            </a:fld>
            <a:endParaRPr lang="en-US" dirty="0"/>
          </a:p>
        </p:txBody>
      </p:sp>
    </p:spTree>
    <p:extLst>
      <p:ext uri="{BB962C8B-B14F-4D97-AF65-F5344CB8AC3E}">
        <p14:creationId xmlns:p14="http://schemas.microsoft.com/office/powerpoint/2010/main" val="27265672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444444"/>
                </a:solidFill>
                <a:effectLst/>
                <a:latin typeface="Lucida Grande"/>
              </a:rPr>
              <a:t>This a free resource with no password and no advertisement.</a:t>
            </a:r>
          </a:p>
          <a:p>
            <a:endParaRPr lang="en-US" b="0" i="0" dirty="0">
              <a:solidFill>
                <a:srgbClr val="444444"/>
              </a:solidFill>
              <a:effectLst/>
              <a:latin typeface="Lucida Grande"/>
            </a:endParaRPr>
          </a:p>
          <a:p>
            <a:r>
              <a:rPr lang="en-US" b="0" i="0" dirty="0">
                <a:solidFill>
                  <a:srgbClr val="444444"/>
                </a:solidFill>
                <a:effectLst/>
                <a:latin typeface="Lucida Grande"/>
              </a:rPr>
              <a:t>MedlinePlus is a service of the National Library of Medicine (NLM), the world's largest medical library, which is part of the National Institutes of Health (NIH).</a:t>
            </a:r>
          </a:p>
          <a:p>
            <a:endParaRPr lang="en-US" b="0" i="0" dirty="0">
              <a:solidFill>
                <a:srgbClr val="444444"/>
              </a:solidFill>
              <a:effectLst/>
              <a:latin typeface="Lucida Grande"/>
            </a:endParaRPr>
          </a:p>
          <a:p>
            <a:r>
              <a:rPr lang="en-US" b="0" i="0" dirty="0">
                <a:solidFill>
                  <a:srgbClr val="444444"/>
                </a:solidFill>
                <a:effectLst/>
                <a:latin typeface="Lucida Grande"/>
              </a:rPr>
              <a:t>MedlinePlus is an online health information resource for patients and their families and friends.</a:t>
            </a:r>
          </a:p>
          <a:p>
            <a:endParaRPr lang="en-US" b="0" i="0" dirty="0">
              <a:solidFill>
                <a:srgbClr val="444444"/>
              </a:solidFill>
              <a:effectLst/>
              <a:latin typeface="Lucida Grande"/>
            </a:endParaRPr>
          </a:p>
          <a:p>
            <a:r>
              <a:rPr lang="en-US" b="0" i="0" dirty="0">
                <a:solidFill>
                  <a:srgbClr val="444444"/>
                </a:solidFill>
                <a:effectLst/>
                <a:latin typeface="Lucida Grande"/>
              </a:rPr>
              <a:t>So just remember there are health resources that are credible, reliable, and </a:t>
            </a:r>
            <a:r>
              <a:rPr lang="en-US" b="0" i="0" dirty="0" err="1">
                <a:solidFill>
                  <a:srgbClr val="444444"/>
                </a:solidFill>
                <a:effectLst/>
                <a:latin typeface="Lucida Grande"/>
              </a:rPr>
              <a:t>trustworthly</a:t>
            </a:r>
            <a:r>
              <a:rPr lang="en-US" b="0" i="0" dirty="0">
                <a:solidFill>
                  <a:srgbClr val="444444"/>
                </a:solidFill>
                <a:effectLst/>
                <a:latin typeface="Lucida Grande"/>
              </a:rPr>
              <a:t>.</a:t>
            </a:r>
          </a:p>
          <a:p>
            <a:endParaRPr lang="en-US" b="0" i="0" dirty="0">
              <a:solidFill>
                <a:srgbClr val="444444"/>
              </a:solidFill>
              <a:effectLst/>
              <a:latin typeface="Lucida Grande"/>
            </a:endParaRPr>
          </a:p>
          <a:p>
            <a:r>
              <a:rPr lang="en-US" b="0" i="0" dirty="0">
                <a:solidFill>
                  <a:srgbClr val="444444"/>
                </a:solidFill>
                <a:effectLst/>
                <a:latin typeface="Lucida Grande"/>
              </a:rPr>
              <a:t>AHEC DIGTAL LIBRARY-some free resources and passwords for paid subscriptions</a:t>
            </a:r>
          </a:p>
          <a:p>
            <a:r>
              <a:rPr lang="en-US" b="0" i="0" dirty="0">
                <a:solidFill>
                  <a:srgbClr val="444444"/>
                </a:solidFill>
                <a:effectLst/>
                <a:latin typeface="Lucida Grande"/>
              </a:rPr>
              <a:t>NCLIVE-resources are available to all North Carolinians with password through your public library</a:t>
            </a:r>
          </a:p>
          <a:p>
            <a:r>
              <a:rPr lang="en-US" b="0" i="0" dirty="0">
                <a:solidFill>
                  <a:srgbClr val="444444"/>
                </a:solidFill>
                <a:effectLst/>
                <a:latin typeface="Lucida Grande"/>
              </a:rPr>
              <a:t>MEDLINEPLUS-Free for everyone to access with no password</a:t>
            </a:r>
            <a:endParaRPr lang="en-US" dirty="0"/>
          </a:p>
        </p:txBody>
      </p:sp>
      <p:sp>
        <p:nvSpPr>
          <p:cNvPr id="4" name="Slide Number Placeholder 3"/>
          <p:cNvSpPr>
            <a:spLocks noGrp="1"/>
          </p:cNvSpPr>
          <p:nvPr>
            <p:ph type="sldNum" sz="quarter" idx="5"/>
          </p:nvPr>
        </p:nvSpPr>
        <p:spPr/>
        <p:txBody>
          <a:bodyPr/>
          <a:lstStyle/>
          <a:p>
            <a:fld id="{6B330B7F-AA0E-411D-8CBE-24526832AD04}" type="slidenum">
              <a:rPr lang="en-US" smtClean="0"/>
              <a:pPr/>
              <a:t>55</a:t>
            </a:fld>
            <a:endParaRPr lang="en-US" dirty="0"/>
          </a:p>
        </p:txBody>
      </p:sp>
    </p:spTree>
    <p:extLst>
      <p:ext uri="{BB962C8B-B14F-4D97-AF65-F5344CB8AC3E}">
        <p14:creationId xmlns:p14="http://schemas.microsoft.com/office/powerpoint/2010/main" val="35093024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5450" y="698500"/>
            <a:ext cx="6203950" cy="3490913"/>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B330B7F-AA0E-411D-8CBE-24526832AD04}" type="slidenum">
              <a:rPr lang="en-US" smtClean="0"/>
              <a:pPr/>
              <a:t>57</a:t>
            </a:fld>
            <a:endParaRPr lang="en-US" dirty="0"/>
          </a:p>
        </p:txBody>
      </p:sp>
    </p:spTree>
    <p:extLst>
      <p:ext uri="{BB962C8B-B14F-4D97-AF65-F5344CB8AC3E}">
        <p14:creationId xmlns:p14="http://schemas.microsoft.com/office/powerpoint/2010/main" val="15087265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6C244B-1343-4794-AF69-4047774DC747}" type="slidenum">
              <a:rPr lang="en-US" smtClean="0"/>
              <a:t>59</a:t>
            </a:fld>
            <a:endParaRPr lang="en-US" dirty="0"/>
          </a:p>
        </p:txBody>
      </p:sp>
    </p:spTree>
    <p:extLst>
      <p:ext uri="{BB962C8B-B14F-4D97-AF65-F5344CB8AC3E}">
        <p14:creationId xmlns:p14="http://schemas.microsoft.com/office/powerpoint/2010/main" val="25615469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C6C244B-1343-4794-AF69-4047774DC747}" type="slidenum">
              <a:rPr lang="en-US" smtClean="0"/>
              <a:t>60</a:t>
            </a:fld>
            <a:endParaRPr lang="en-US"/>
          </a:p>
        </p:txBody>
      </p:sp>
    </p:spTree>
    <p:extLst>
      <p:ext uri="{BB962C8B-B14F-4D97-AF65-F5344CB8AC3E}">
        <p14:creationId xmlns:p14="http://schemas.microsoft.com/office/powerpoint/2010/main" val="2475286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6C244B-1343-4794-AF69-4047774DC747}" type="slidenum">
              <a:rPr lang="en-US" smtClean="0"/>
              <a:t>4</a:t>
            </a:fld>
            <a:endParaRPr lang="en-US"/>
          </a:p>
        </p:txBody>
      </p:sp>
    </p:spTree>
    <p:extLst>
      <p:ext uri="{BB962C8B-B14F-4D97-AF65-F5344CB8AC3E}">
        <p14:creationId xmlns:p14="http://schemas.microsoft.com/office/powerpoint/2010/main" val="5129537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6C244B-1343-4794-AF69-4047774DC747}" type="slidenum">
              <a:rPr lang="en-US" smtClean="0"/>
              <a:t>5</a:t>
            </a:fld>
            <a:endParaRPr lang="en-US"/>
          </a:p>
        </p:txBody>
      </p:sp>
    </p:spTree>
    <p:extLst>
      <p:ext uri="{BB962C8B-B14F-4D97-AF65-F5344CB8AC3E}">
        <p14:creationId xmlns:p14="http://schemas.microsoft.com/office/powerpoint/2010/main" val="21602433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6C244B-1343-4794-AF69-4047774DC747}" type="slidenum">
              <a:rPr lang="en-US" smtClean="0"/>
              <a:t>6</a:t>
            </a:fld>
            <a:endParaRPr lang="en-US"/>
          </a:p>
        </p:txBody>
      </p:sp>
    </p:spTree>
    <p:extLst>
      <p:ext uri="{BB962C8B-B14F-4D97-AF65-F5344CB8AC3E}">
        <p14:creationId xmlns:p14="http://schemas.microsoft.com/office/powerpoint/2010/main" val="17741880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6C244B-1343-4794-AF69-4047774DC747}" type="slidenum">
              <a:rPr lang="en-US" smtClean="0"/>
              <a:t>7</a:t>
            </a:fld>
            <a:endParaRPr lang="en-US"/>
          </a:p>
        </p:txBody>
      </p:sp>
    </p:spTree>
    <p:extLst>
      <p:ext uri="{BB962C8B-B14F-4D97-AF65-F5344CB8AC3E}">
        <p14:creationId xmlns:p14="http://schemas.microsoft.com/office/powerpoint/2010/main" val="36392697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6C244B-1343-4794-AF69-4047774DC747}" type="slidenum">
              <a:rPr lang="en-US" smtClean="0"/>
              <a:t>10</a:t>
            </a:fld>
            <a:endParaRPr lang="en-US"/>
          </a:p>
        </p:txBody>
      </p:sp>
    </p:spTree>
    <p:extLst>
      <p:ext uri="{BB962C8B-B14F-4D97-AF65-F5344CB8AC3E}">
        <p14:creationId xmlns:p14="http://schemas.microsoft.com/office/powerpoint/2010/main" val="13461723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6C244B-1343-4794-AF69-4047774DC747}" type="slidenum">
              <a:rPr lang="en-US" smtClean="0"/>
              <a:t>11</a:t>
            </a:fld>
            <a:endParaRPr lang="en-US"/>
          </a:p>
        </p:txBody>
      </p:sp>
    </p:spTree>
    <p:extLst>
      <p:ext uri="{BB962C8B-B14F-4D97-AF65-F5344CB8AC3E}">
        <p14:creationId xmlns:p14="http://schemas.microsoft.com/office/powerpoint/2010/main" val="30723698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Master" Target="../slideMasters/slideMaster10.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Master" Target="../slideMasters/slideMaster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Master" Target="../slideMasters/slideMaster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AD75C-C6DD-434E-9F09-90CC500412C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E7FCE66-5723-4ED8-9536-E6763F17F2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Rectangle 7">
            <a:extLst>
              <a:ext uri="{FF2B5EF4-FFF2-40B4-BE49-F238E27FC236}">
                <a16:creationId xmlns:a16="http://schemas.microsoft.com/office/drawing/2014/main" id="{38E66195-6851-460E-8121-295B96EC7B29}"/>
              </a:ext>
            </a:extLst>
          </p:cNvPr>
          <p:cNvSpPr>
            <a:spLocks noChangeArrowheads="1"/>
          </p:cNvSpPr>
          <p:nvPr userDrawn="1"/>
        </p:nvSpPr>
        <p:spPr bwMode="auto">
          <a:xfrm>
            <a:off x="152398" y="6525330"/>
            <a:ext cx="11899511" cy="196145"/>
          </a:xfrm>
          <a:prstGeom prst="rect">
            <a:avLst/>
          </a:prstGeom>
          <a:solidFill>
            <a:srgbClr val="2751A5"/>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Rectangle 8">
            <a:extLst>
              <a:ext uri="{FF2B5EF4-FFF2-40B4-BE49-F238E27FC236}">
                <a16:creationId xmlns:a16="http://schemas.microsoft.com/office/drawing/2014/main" id="{E39D8C99-BA2F-4113-8184-B06B85B7BEF1}"/>
              </a:ext>
            </a:extLst>
          </p:cNvPr>
          <p:cNvSpPr>
            <a:spLocks noChangeArrowheads="1"/>
          </p:cNvSpPr>
          <p:nvPr userDrawn="1"/>
        </p:nvSpPr>
        <p:spPr bwMode="auto">
          <a:xfrm>
            <a:off x="152401" y="136525"/>
            <a:ext cx="11887202" cy="6388805"/>
          </a:xfrm>
          <a:prstGeom prst="rect">
            <a:avLst/>
          </a:prstGeom>
          <a:noFill/>
          <a:ln w="9525" cap="flat" cmpd="sng" algn="ctr">
            <a:solidFill>
              <a:srgbClr val="F79646">
                <a:lumMod val="50000"/>
              </a:srgbClr>
            </a:solidFill>
            <a:prstDash val="solid"/>
            <a:miter lim="800000"/>
            <a:headEnd type="none" w="med" len="med"/>
            <a:tailEnd type="none" w="med" len="med"/>
          </a:ln>
          <a:effectLst/>
        </p:spPr>
        <p:txBody>
          <a:bodyPr vert="horz" wrap="none" lIns="91440" tIns="45720" rIns="91440" bIns="45720" anchor="ctr"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28399971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A0E0D-3E09-47FB-8B3A-037ED5B8A4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75DCE27-7431-475E-B453-D4D5B924A6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1A8EB60-BC31-4064-8680-0CDDFD08F1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209EBDD-F12E-4F3C-A576-8AD88C47BF72}"/>
              </a:ext>
            </a:extLst>
          </p:cNvPr>
          <p:cNvSpPr>
            <a:spLocks noGrp="1"/>
          </p:cNvSpPr>
          <p:nvPr>
            <p:ph type="dt" sz="half" idx="10"/>
          </p:nvPr>
        </p:nvSpPr>
        <p:spPr>
          <a:xfrm>
            <a:off x="838200" y="6356350"/>
            <a:ext cx="2743200" cy="365125"/>
          </a:xfrm>
          <a:prstGeom prst="rect">
            <a:avLst/>
          </a:prstGeom>
        </p:spPr>
        <p:txBody>
          <a:bodyPr/>
          <a:lstStyle/>
          <a:p>
            <a:fld id="{20F0DA29-D356-4384-BAF5-5A7D8C29738B}" type="datetimeFigureOut">
              <a:rPr lang="en-US" smtClean="0"/>
              <a:t>2/2/2024</a:t>
            </a:fld>
            <a:endParaRPr lang="en-US"/>
          </a:p>
        </p:txBody>
      </p:sp>
      <p:sp>
        <p:nvSpPr>
          <p:cNvPr id="6" name="Footer Placeholder 5">
            <a:extLst>
              <a:ext uri="{FF2B5EF4-FFF2-40B4-BE49-F238E27FC236}">
                <a16:creationId xmlns:a16="http://schemas.microsoft.com/office/drawing/2014/main" id="{9F247DB2-C8C4-4794-AF24-DD5008ED83D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5B38FAF-B12D-4036-8728-F77DBA2E7F57}"/>
              </a:ext>
            </a:extLst>
          </p:cNvPr>
          <p:cNvSpPr>
            <a:spLocks noGrp="1"/>
          </p:cNvSpPr>
          <p:nvPr>
            <p:ph type="sldNum" sz="quarter" idx="12"/>
          </p:nvPr>
        </p:nvSpPr>
        <p:spPr>
          <a:xfrm>
            <a:off x="8610600" y="6356350"/>
            <a:ext cx="2743200" cy="365125"/>
          </a:xfrm>
          <a:prstGeom prst="rect">
            <a:avLst/>
          </a:prstGeom>
        </p:spPr>
        <p:txBody>
          <a:bodyPr/>
          <a:lstStyle/>
          <a:p>
            <a:fld id="{53209654-FA89-4FC6-B736-947673314BCA}" type="slidenum">
              <a:rPr lang="en-US" smtClean="0"/>
              <a:t>‹#›</a:t>
            </a:fld>
            <a:endParaRPr lang="en-US"/>
          </a:p>
        </p:txBody>
      </p:sp>
    </p:spTree>
    <p:extLst>
      <p:ext uri="{BB962C8B-B14F-4D97-AF65-F5344CB8AC3E}">
        <p14:creationId xmlns:p14="http://schemas.microsoft.com/office/powerpoint/2010/main" val="5543050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6BF75-6975-4C81-8FF5-A87554B677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1D1776B-E0AB-4066-8D07-CAF460994F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356FE11-9A2B-466B-8410-B2FC64BA06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1191E2-5F6D-43A0-8677-95C3EEE82450}"/>
              </a:ext>
            </a:extLst>
          </p:cNvPr>
          <p:cNvSpPr>
            <a:spLocks noGrp="1"/>
          </p:cNvSpPr>
          <p:nvPr>
            <p:ph type="dt" sz="half" idx="10"/>
          </p:nvPr>
        </p:nvSpPr>
        <p:spPr/>
        <p:txBody>
          <a:bodyPr/>
          <a:lstStyle/>
          <a:p>
            <a:fld id="{7F10A9FD-7809-4265-B7BF-25251316EDD3}" type="datetimeFigureOut">
              <a:rPr lang="en-US" smtClean="0"/>
              <a:t>2/2/2024</a:t>
            </a:fld>
            <a:endParaRPr lang="en-US"/>
          </a:p>
        </p:txBody>
      </p:sp>
      <p:sp>
        <p:nvSpPr>
          <p:cNvPr id="6" name="Footer Placeholder 5">
            <a:extLst>
              <a:ext uri="{FF2B5EF4-FFF2-40B4-BE49-F238E27FC236}">
                <a16:creationId xmlns:a16="http://schemas.microsoft.com/office/drawing/2014/main" id="{9BB08D11-BDFD-4040-B7D2-C7745E0227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1E1903-721E-47D9-8FD4-DA90E85C37C5}"/>
              </a:ext>
            </a:extLst>
          </p:cNvPr>
          <p:cNvSpPr>
            <a:spLocks noGrp="1"/>
          </p:cNvSpPr>
          <p:nvPr>
            <p:ph type="sldNum" sz="quarter" idx="12"/>
          </p:nvPr>
        </p:nvSpPr>
        <p:spPr/>
        <p:txBody>
          <a:bodyPr/>
          <a:lstStyle/>
          <a:p>
            <a:fld id="{5A5D70AC-19E9-442F-B73D-5F17588AF64B}" type="slidenum">
              <a:rPr lang="en-US" smtClean="0"/>
              <a:t>‹#›</a:t>
            </a:fld>
            <a:endParaRPr lang="en-US"/>
          </a:p>
        </p:txBody>
      </p:sp>
    </p:spTree>
    <p:extLst>
      <p:ext uri="{BB962C8B-B14F-4D97-AF65-F5344CB8AC3E}">
        <p14:creationId xmlns:p14="http://schemas.microsoft.com/office/powerpoint/2010/main" val="147215245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DF34E-29A9-4A72-A869-60BD3CDB10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D8A23FF-2ABC-49DD-8BF1-726F59B5E3F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DCC64AD-BE93-42E9-A7C9-A008F81225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D7FA11-9FE3-4D36-B093-C3FDE48D12EC}"/>
              </a:ext>
            </a:extLst>
          </p:cNvPr>
          <p:cNvSpPr>
            <a:spLocks noGrp="1"/>
          </p:cNvSpPr>
          <p:nvPr>
            <p:ph type="dt" sz="half" idx="10"/>
          </p:nvPr>
        </p:nvSpPr>
        <p:spPr/>
        <p:txBody>
          <a:bodyPr/>
          <a:lstStyle/>
          <a:p>
            <a:fld id="{7F10A9FD-7809-4265-B7BF-25251316EDD3}" type="datetimeFigureOut">
              <a:rPr lang="en-US" smtClean="0"/>
              <a:t>2/2/2024</a:t>
            </a:fld>
            <a:endParaRPr lang="en-US"/>
          </a:p>
        </p:txBody>
      </p:sp>
      <p:sp>
        <p:nvSpPr>
          <p:cNvPr id="6" name="Footer Placeholder 5">
            <a:extLst>
              <a:ext uri="{FF2B5EF4-FFF2-40B4-BE49-F238E27FC236}">
                <a16:creationId xmlns:a16="http://schemas.microsoft.com/office/drawing/2014/main" id="{6785AA6B-FC83-4BC9-9313-D638E456EA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990091-2238-44F9-B984-00AC9DF907DB}"/>
              </a:ext>
            </a:extLst>
          </p:cNvPr>
          <p:cNvSpPr>
            <a:spLocks noGrp="1"/>
          </p:cNvSpPr>
          <p:nvPr>
            <p:ph type="sldNum" sz="quarter" idx="12"/>
          </p:nvPr>
        </p:nvSpPr>
        <p:spPr/>
        <p:txBody>
          <a:bodyPr/>
          <a:lstStyle/>
          <a:p>
            <a:fld id="{5A5D70AC-19E9-442F-B73D-5F17588AF64B}" type="slidenum">
              <a:rPr lang="en-US" smtClean="0"/>
              <a:t>‹#›</a:t>
            </a:fld>
            <a:endParaRPr lang="en-US"/>
          </a:p>
        </p:txBody>
      </p:sp>
    </p:spTree>
    <p:extLst>
      <p:ext uri="{BB962C8B-B14F-4D97-AF65-F5344CB8AC3E}">
        <p14:creationId xmlns:p14="http://schemas.microsoft.com/office/powerpoint/2010/main" val="27967559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A7029-B00A-4EF8-9076-B4ABFA8169A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9226E5E-0AE6-4140-A257-9B15BED67B9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F65225-2525-4B42-BEBB-C26CF1A5DE1B}"/>
              </a:ext>
            </a:extLst>
          </p:cNvPr>
          <p:cNvSpPr>
            <a:spLocks noGrp="1"/>
          </p:cNvSpPr>
          <p:nvPr>
            <p:ph type="dt" sz="half" idx="10"/>
          </p:nvPr>
        </p:nvSpPr>
        <p:spPr/>
        <p:txBody>
          <a:bodyPr/>
          <a:lstStyle/>
          <a:p>
            <a:fld id="{7F10A9FD-7809-4265-B7BF-25251316EDD3}" type="datetimeFigureOut">
              <a:rPr lang="en-US" smtClean="0"/>
              <a:t>2/2/2024</a:t>
            </a:fld>
            <a:endParaRPr lang="en-US"/>
          </a:p>
        </p:txBody>
      </p:sp>
      <p:sp>
        <p:nvSpPr>
          <p:cNvPr id="5" name="Footer Placeholder 4">
            <a:extLst>
              <a:ext uri="{FF2B5EF4-FFF2-40B4-BE49-F238E27FC236}">
                <a16:creationId xmlns:a16="http://schemas.microsoft.com/office/drawing/2014/main" id="{764ADBCF-D867-4385-8E0C-BD6BB9CB65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4088CF-0625-4D65-BB25-1B320FE1D04C}"/>
              </a:ext>
            </a:extLst>
          </p:cNvPr>
          <p:cNvSpPr>
            <a:spLocks noGrp="1"/>
          </p:cNvSpPr>
          <p:nvPr>
            <p:ph type="sldNum" sz="quarter" idx="12"/>
          </p:nvPr>
        </p:nvSpPr>
        <p:spPr/>
        <p:txBody>
          <a:bodyPr/>
          <a:lstStyle/>
          <a:p>
            <a:fld id="{5A5D70AC-19E9-442F-B73D-5F17588AF64B}" type="slidenum">
              <a:rPr lang="en-US" smtClean="0"/>
              <a:t>‹#›</a:t>
            </a:fld>
            <a:endParaRPr lang="en-US"/>
          </a:p>
        </p:txBody>
      </p:sp>
    </p:spTree>
    <p:extLst>
      <p:ext uri="{BB962C8B-B14F-4D97-AF65-F5344CB8AC3E}">
        <p14:creationId xmlns:p14="http://schemas.microsoft.com/office/powerpoint/2010/main" val="142342808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7C823FA-FF6E-4E96-8DE5-D60DE258794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D130D8C-437E-4805-B2DF-A0ADDE99C37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9C1AA4-49F6-4305-9A44-C1033895BBD0}"/>
              </a:ext>
            </a:extLst>
          </p:cNvPr>
          <p:cNvSpPr>
            <a:spLocks noGrp="1"/>
          </p:cNvSpPr>
          <p:nvPr>
            <p:ph type="dt" sz="half" idx="10"/>
          </p:nvPr>
        </p:nvSpPr>
        <p:spPr/>
        <p:txBody>
          <a:bodyPr/>
          <a:lstStyle/>
          <a:p>
            <a:fld id="{7F10A9FD-7809-4265-B7BF-25251316EDD3}" type="datetimeFigureOut">
              <a:rPr lang="en-US" smtClean="0"/>
              <a:t>2/2/2024</a:t>
            </a:fld>
            <a:endParaRPr lang="en-US"/>
          </a:p>
        </p:txBody>
      </p:sp>
      <p:sp>
        <p:nvSpPr>
          <p:cNvPr id="5" name="Footer Placeholder 4">
            <a:extLst>
              <a:ext uri="{FF2B5EF4-FFF2-40B4-BE49-F238E27FC236}">
                <a16:creationId xmlns:a16="http://schemas.microsoft.com/office/drawing/2014/main" id="{557C298F-755C-48D1-BADD-B1DC6EB20B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4F135F-FC04-47D9-AE0A-3076A01C9FB9}"/>
              </a:ext>
            </a:extLst>
          </p:cNvPr>
          <p:cNvSpPr>
            <a:spLocks noGrp="1"/>
          </p:cNvSpPr>
          <p:nvPr>
            <p:ph type="sldNum" sz="quarter" idx="12"/>
          </p:nvPr>
        </p:nvSpPr>
        <p:spPr/>
        <p:txBody>
          <a:bodyPr/>
          <a:lstStyle/>
          <a:p>
            <a:fld id="{5A5D70AC-19E9-442F-B73D-5F17588AF64B}" type="slidenum">
              <a:rPr lang="en-US" smtClean="0"/>
              <a:t>‹#›</a:t>
            </a:fld>
            <a:endParaRPr lang="en-US"/>
          </a:p>
        </p:txBody>
      </p:sp>
    </p:spTree>
    <p:extLst>
      <p:ext uri="{BB962C8B-B14F-4D97-AF65-F5344CB8AC3E}">
        <p14:creationId xmlns:p14="http://schemas.microsoft.com/office/powerpoint/2010/main" val="219549868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Title Slide - Photo header Color Seal">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8867" y="2067905"/>
            <a:ext cx="2689348" cy="1990847"/>
          </a:xfrm>
          <a:prstGeom prst="rect">
            <a:avLst/>
          </a:prstGeom>
        </p:spPr>
      </p:pic>
      <p:sp>
        <p:nvSpPr>
          <p:cNvPr id="11" name="Rectangle 10"/>
          <p:cNvSpPr/>
          <p:nvPr userDrawn="1"/>
        </p:nvSpPr>
        <p:spPr>
          <a:xfrm>
            <a:off x="0" y="6607418"/>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1F497D">
                  <a:lumMod val="75000"/>
                </a:srgbClr>
              </a:solidFill>
              <a:effectLst/>
              <a:uLnTx/>
              <a:uFillTx/>
              <a:latin typeface="Franklin Gothic Demi Cond" panose="020B0706030402020204" pitchFamily="34" charset="0"/>
              <a:ea typeface="+mn-ea"/>
              <a:cs typeface="+mn-cs"/>
            </a:endParaRPr>
          </a:p>
        </p:txBody>
      </p:sp>
      <p:sp>
        <p:nvSpPr>
          <p:cNvPr id="15" name="Text Placeholder 13"/>
          <p:cNvSpPr>
            <a:spLocks noGrp="1"/>
          </p:cNvSpPr>
          <p:nvPr>
            <p:ph type="body" sz="quarter" idx="10" hasCustomPrompt="1"/>
          </p:nvPr>
        </p:nvSpPr>
        <p:spPr>
          <a:xfrm>
            <a:off x="3691462" y="2051009"/>
            <a:ext cx="7699023" cy="2020824"/>
          </a:xfrm>
          <a:prstGeom prst="rect">
            <a:avLst/>
          </a:prstGeom>
        </p:spPr>
        <p:txBody>
          <a:bodyPr anchor="ctr">
            <a:noAutofit/>
          </a:bodyPr>
          <a:lstStyle>
            <a:lvl1pPr marL="0" indent="0">
              <a:buNone/>
              <a:defRPr sz="3200" b="1" i="0" baseline="0">
                <a:latin typeface="Arial" panose="020B0604020202020204" pitchFamily="34" charset="0"/>
                <a:ea typeface="Arial" panose="020B0604020202020204" pitchFamily="34" charset="0"/>
                <a:cs typeface="Arial" panose="020B060402020202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dirty="0"/>
              <a:t>Click to Add Presentation Title</a:t>
            </a:r>
          </a:p>
        </p:txBody>
      </p:sp>
      <p:sp>
        <p:nvSpPr>
          <p:cNvPr id="16" name="Text Placeholder 15"/>
          <p:cNvSpPr>
            <a:spLocks noGrp="1"/>
          </p:cNvSpPr>
          <p:nvPr>
            <p:ph type="body" sz="quarter" idx="11" hasCustomPrompt="1"/>
          </p:nvPr>
        </p:nvSpPr>
        <p:spPr>
          <a:xfrm>
            <a:off x="3691462" y="4071833"/>
            <a:ext cx="7699023" cy="948752"/>
          </a:xfrm>
          <a:prstGeom prst="rect">
            <a:avLst/>
          </a:prstGeom>
        </p:spPr>
        <p:txBody>
          <a:bodyPr anchor="b">
            <a:noAutofit/>
          </a:bodyPr>
          <a:lstStyle>
            <a:lvl1pPr marL="0" indent="0">
              <a:lnSpc>
                <a:spcPct val="100000"/>
              </a:lnSpc>
              <a:spcBef>
                <a:spcPts val="0"/>
              </a:spcBef>
              <a:buNone/>
              <a:defRPr sz="28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Presenter Name and Title</a:t>
            </a:r>
          </a:p>
        </p:txBody>
      </p:sp>
      <p:sp>
        <p:nvSpPr>
          <p:cNvPr id="17" name="Text Placeholder 17"/>
          <p:cNvSpPr>
            <a:spLocks noGrp="1"/>
          </p:cNvSpPr>
          <p:nvPr>
            <p:ph type="body" sz="quarter" idx="12" hasCustomPrompt="1"/>
          </p:nvPr>
        </p:nvSpPr>
        <p:spPr>
          <a:xfrm>
            <a:off x="3691462" y="5020585"/>
            <a:ext cx="7699023" cy="488226"/>
          </a:xfrm>
          <a:prstGeom prst="rect">
            <a:avLst/>
          </a:prstGeom>
        </p:spPr>
        <p:txBody>
          <a:bodyPr anchor="b">
            <a:normAutofit/>
          </a:bodyPr>
          <a:lstStyle>
            <a:lvl1pPr marL="0" indent="0">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Date</a:t>
            </a:r>
          </a:p>
        </p:txBody>
      </p:sp>
      <p:sp>
        <p:nvSpPr>
          <p:cNvPr id="27" name="Rectangle 26">
            <a:extLst>
              <a:ext uri="{FF2B5EF4-FFF2-40B4-BE49-F238E27FC236}">
                <a16:creationId xmlns:a16="http://schemas.microsoft.com/office/drawing/2014/main" id="{E0FD344B-6B01-554D-8ED2-3BB8677B5CA3}"/>
              </a:ext>
            </a:extLst>
          </p:cNvPr>
          <p:cNvSpPr/>
          <p:nvPr userDrawn="1"/>
        </p:nvSpPr>
        <p:spPr>
          <a:xfrm>
            <a:off x="0" y="-2388"/>
            <a:ext cx="12192000" cy="1667901"/>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1F497D">
                  <a:lumMod val="75000"/>
                </a:srgbClr>
              </a:solidFill>
              <a:effectLst/>
              <a:uLnTx/>
              <a:uFillTx/>
              <a:latin typeface="Franklin Gothic Demi Cond" panose="020B0706030402020204" pitchFamily="34" charset="0"/>
              <a:ea typeface="+mn-ea"/>
              <a:cs typeface="+mn-cs"/>
            </a:endParaRPr>
          </a:p>
        </p:txBody>
      </p:sp>
      <p:pic>
        <p:nvPicPr>
          <p:cNvPr id="22" name="Picture 21">
            <a:extLst>
              <a:ext uri="{FF2B5EF4-FFF2-40B4-BE49-F238E27FC236}">
                <a16:creationId xmlns:a16="http://schemas.microsoft.com/office/drawing/2014/main" id="{E55F9543-F264-E749-BE41-F4DED20160B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45" y="230730"/>
            <a:ext cx="2433261" cy="1216631"/>
          </a:xfrm>
          <a:prstGeom prst="rect">
            <a:avLst/>
          </a:prstGeom>
        </p:spPr>
      </p:pic>
      <p:pic>
        <p:nvPicPr>
          <p:cNvPr id="23" name="Picture 22">
            <a:extLst>
              <a:ext uri="{FF2B5EF4-FFF2-40B4-BE49-F238E27FC236}">
                <a16:creationId xmlns:a16="http://schemas.microsoft.com/office/drawing/2014/main" id="{77FB28BE-95CF-A648-9958-233FA3E2FD4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502782" y="232219"/>
            <a:ext cx="2427068" cy="1213653"/>
          </a:xfrm>
          <a:prstGeom prst="rect">
            <a:avLst/>
          </a:prstGeom>
        </p:spPr>
      </p:pic>
      <p:pic>
        <p:nvPicPr>
          <p:cNvPr id="24" name="Picture 23">
            <a:extLst>
              <a:ext uri="{FF2B5EF4-FFF2-40B4-BE49-F238E27FC236}">
                <a16:creationId xmlns:a16="http://schemas.microsoft.com/office/drawing/2014/main" id="{E36632A4-6418-EB46-8B31-F39C39E1D0E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014287" y="230097"/>
            <a:ext cx="2157071" cy="1217897"/>
          </a:xfrm>
          <a:prstGeom prst="rect">
            <a:avLst/>
          </a:prstGeom>
        </p:spPr>
      </p:pic>
      <p:pic>
        <p:nvPicPr>
          <p:cNvPr id="25" name="Picture 24">
            <a:extLst>
              <a:ext uri="{FF2B5EF4-FFF2-40B4-BE49-F238E27FC236}">
                <a16:creationId xmlns:a16="http://schemas.microsoft.com/office/drawing/2014/main" id="{92ACDB17-9B72-2747-AC8F-8FD41A14435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259715" y="231327"/>
            <a:ext cx="2431536" cy="1215436"/>
          </a:xfrm>
          <a:prstGeom prst="rect">
            <a:avLst/>
          </a:prstGeom>
        </p:spPr>
      </p:pic>
      <p:pic>
        <p:nvPicPr>
          <p:cNvPr id="26" name="Picture 25">
            <a:extLst>
              <a:ext uri="{FF2B5EF4-FFF2-40B4-BE49-F238E27FC236}">
                <a16:creationId xmlns:a16="http://schemas.microsoft.com/office/drawing/2014/main" id="{F764052B-33F9-6041-8EFF-89AD41BE985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60631" y="231327"/>
            <a:ext cx="2431500" cy="1215436"/>
          </a:xfrm>
          <a:prstGeom prst="rect">
            <a:avLst/>
          </a:prstGeom>
        </p:spPr>
      </p:pic>
    </p:spTree>
    <p:extLst>
      <p:ext uri="{BB962C8B-B14F-4D97-AF65-F5344CB8AC3E}">
        <p14:creationId xmlns:p14="http://schemas.microsoft.com/office/powerpoint/2010/main" val="185992891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Slide - Color Seal">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8867" y="2067905"/>
            <a:ext cx="2689348" cy="1990847"/>
          </a:xfrm>
          <a:prstGeom prst="rect">
            <a:avLst/>
          </a:prstGeom>
        </p:spPr>
      </p:pic>
      <p:sp>
        <p:nvSpPr>
          <p:cNvPr id="11" name="Rectangle 10"/>
          <p:cNvSpPr/>
          <p:nvPr userDrawn="1"/>
        </p:nvSpPr>
        <p:spPr>
          <a:xfrm>
            <a:off x="0" y="6607418"/>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1F497D">
                  <a:lumMod val="75000"/>
                </a:srgbClr>
              </a:solidFill>
              <a:effectLst/>
              <a:uLnTx/>
              <a:uFillTx/>
              <a:latin typeface="Franklin Gothic Demi Cond" panose="020B0706030402020204" pitchFamily="34" charset="0"/>
              <a:ea typeface="+mn-ea"/>
              <a:cs typeface="+mn-cs"/>
            </a:endParaRPr>
          </a:p>
        </p:txBody>
      </p:sp>
      <p:sp>
        <p:nvSpPr>
          <p:cNvPr id="15" name="Text Placeholder 13"/>
          <p:cNvSpPr>
            <a:spLocks noGrp="1"/>
          </p:cNvSpPr>
          <p:nvPr>
            <p:ph type="body" sz="quarter" idx="10" hasCustomPrompt="1"/>
          </p:nvPr>
        </p:nvSpPr>
        <p:spPr>
          <a:xfrm>
            <a:off x="3691462" y="2051009"/>
            <a:ext cx="7699023" cy="2020824"/>
          </a:xfrm>
          <a:prstGeom prst="rect">
            <a:avLst/>
          </a:prstGeom>
        </p:spPr>
        <p:txBody>
          <a:bodyPr anchor="ctr">
            <a:noAutofit/>
          </a:bodyPr>
          <a:lstStyle>
            <a:lvl1pPr marL="0" indent="0">
              <a:buNone/>
              <a:defRPr sz="3200" b="1" i="0" baseline="0">
                <a:latin typeface="Arial" panose="020B0604020202020204" pitchFamily="34" charset="0"/>
                <a:ea typeface="Arial" panose="020B0604020202020204" pitchFamily="34" charset="0"/>
                <a:cs typeface="Arial" panose="020B060402020202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dirty="0"/>
              <a:t>Click to Add Presentation Title</a:t>
            </a:r>
          </a:p>
        </p:txBody>
      </p:sp>
      <p:sp>
        <p:nvSpPr>
          <p:cNvPr id="16" name="Text Placeholder 15"/>
          <p:cNvSpPr>
            <a:spLocks noGrp="1"/>
          </p:cNvSpPr>
          <p:nvPr>
            <p:ph type="body" sz="quarter" idx="11" hasCustomPrompt="1"/>
          </p:nvPr>
        </p:nvSpPr>
        <p:spPr>
          <a:xfrm>
            <a:off x="3691462" y="4071833"/>
            <a:ext cx="7699023" cy="948752"/>
          </a:xfrm>
          <a:prstGeom prst="rect">
            <a:avLst/>
          </a:prstGeom>
        </p:spPr>
        <p:txBody>
          <a:bodyPr anchor="b">
            <a:noAutofit/>
          </a:bodyPr>
          <a:lstStyle>
            <a:lvl1pPr marL="0" indent="0">
              <a:lnSpc>
                <a:spcPct val="100000"/>
              </a:lnSpc>
              <a:spcBef>
                <a:spcPts val="0"/>
              </a:spcBef>
              <a:buNone/>
              <a:defRPr sz="28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Presenter Name and Title</a:t>
            </a:r>
          </a:p>
        </p:txBody>
      </p:sp>
      <p:sp>
        <p:nvSpPr>
          <p:cNvPr id="17" name="Text Placeholder 17"/>
          <p:cNvSpPr>
            <a:spLocks noGrp="1"/>
          </p:cNvSpPr>
          <p:nvPr>
            <p:ph type="body" sz="quarter" idx="12" hasCustomPrompt="1"/>
          </p:nvPr>
        </p:nvSpPr>
        <p:spPr>
          <a:xfrm>
            <a:off x="3691462" y="5020585"/>
            <a:ext cx="7699023" cy="488226"/>
          </a:xfrm>
          <a:prstGeom prst="rect">
            <a:avLst/>
          </a:prstGeom>
        </p:spPr>
        <p:txBody>
          <a:bodyPr anchor="b">
            <a:normAutofit/>
          </a:bodyPr>
          <a:lstStyle>
            <a:lvl1pPr marL="0" indent="0">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Date</a:t>
            </a:r>
          </a:p>
        </p:txBody>
      </p:sp>
      <p:sp>
        <p:nvSpPr>
          <p:cNvPr id="14" name="Rectangle 13"/>
          <p:cNvSpPr/>
          <p:nvPr userDrawn="1"/>
        </p:nvSpPr>
        <p:spPr>
          <a:xfrm>
            <a:off x="0" y="3860"/>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1F497D">
                  <a:lumMod val="75000"/>
                </a:srgbClr>
              </a:solidFill>
              <a:effectLst/>
              <a:uLnTx/>
              <a:uFillTx/>
              <a:latin typeface="Franklin Gothic Demi Cond" panose="020B0706030402020204" pitchFamily="34" charset="0"/>
              <a:ea typeface="+mn-ea"/>
              <a:cs typeface="+mn-cs"/>
            </a:endParaRPr>
          </a:p>
        </p:txBody>
      </p:sp>
    </p:spTree>
    <p:extLst>
      <p:ext uri="{BB962C8B-B14F-4D97-AF65-F5344CB8AC3E}">
        <p14:creationId xmlns:p14="http://schemas.microsoft.com/office/powerpoint/2010/main" val="54983986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Slide - Black Seal">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8355" y="2061986"/>
            <a:ext cx="2698311" cy="1998871"/>
          </a:xfrm>
          <a:prstGeom prst="rect">
            <a:avLst/>
          </a:prstGeom>
        </p:spPr>
      </p:pic>
      <p:sp>
        <p:nvSpPr>
          <p:cNvPr id="10" name="Rectangle 9"/>
          <p:cNvSpPr/>
          <p:nvPr userDrawn="1"/>
        </p:nvSpPr>
        <p:spPr>
          <a:xfrm>
            <a:off x="0" y="3860"/>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1F497D">
                  <a:lumMod val="75000"/>
                </a:srgbClr>
              </a:solidFill>
              <a:effectLst/>
              <a:uLnTx/>
              <a:uFillTx/>
              <a:latin typeface="Franklin Gothic Demi Cond" panose="020B0706030402020204" pitchFamily="34" charset="0"/>
              <a:ea typeface="+mn-ea"/>
              <a:cs typeface="+mn-cs"/>
            </a:endParaRPr>
          </a:p>
        </p:txBody>
      </p:sp>
      <p:sp>
        <p:nvSpPr>
          <p:cNvPr id="11" name="Rectangle 10"/>
          <p:cNvSpPr/>
          <p:nvPr userDrawn="1"/>
        </p:nvSpPr>
        <p:spPr>
          <a:xfrm>
            <a:off x="0" y="6607418"/>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1F497D">
                  <a:lumMod val="75000"/>
                </a:srgbClr>
              </a:solidFill>
              <a:effectLst/>
              <a:uLnTx/>
              <a:uFillTx/>
              <a:latin typeface="Franklin Gothic Demi Cond" panose="020B0706030402020204" pitchFamily="34" charset="0"/>
              <a:ea typeface="+mn-ea"/>
              <a:cs typeface="+mn-cs"/>
            </a:endParaRPr>
          </a:p>
        </p:txBody>
      </p:sp>
      <p:sp>
        <p:nvSpPr>
          <p:cNvPr id="15" name="Text Placeholder 13"/>
          <p:cNvSpPr>
            <a:spLocks noGrp="1"/>
          </p:cNvSpPr>
          <p:nvPr>
            <p:ph type="body" sz="quarter" idx="10" hasCustomPrompt="1"/>
          </p:nvPr>
        </p:nvSpPr>
        <p:spPr>
          <a:xfrm>
            <a:off x="3691462" y="2051009"/>
            <a:ext cx="7699023" cy="2020824"/>
          </a:xfrm>
          <a:prstGeom prst="rect">
            <a:avLst/>
          </a:prstGeom>
        </p:spPr>
        <p:txBody>
          <a:bodyPr anchor="ctr">
            <a:noAutofit/>
          </a:bodyPr>
          <a:lstStyle>
            <a:lvl1pPr marL="0" indent="0">
              <a:buNone/>
              <a:defRPr sz="3200" b="1" i="0" baseline="0">
                <a:latin typeface="Arial" panose="020B0604020202020204" pitchFamily="34" charset="0"/>
                <a:ea typeface="Arial" panose="020B0604020202020204" pitchFamily="34" charset="0"/>
                <a:cs typeface="Arial" panose="020B060402020202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dirty="0"/>
              <a:t>Click to Add Presentation Title</a:t>
            </a:r>
          </a:p>
        </p:txBody>
      </p:sp>
      <p:sp>
        <p:nvSpPr>
          <p:cNvPr id="16" name="Text Placeholder 15"/>
          <p:cNvSpPr>
            <a:spLocks noGrp="1"/>
          </p:cNvSpPr>
          <p:nvPr>
            <p:ph type="body" sz="quarter" idx="11" hasCustomPrompt="1"/>
          </p:nvPr>
        </p:nvSpPr>
        <p:spPr>
          <a:xfrm>
            <a:off x="3691462" y="4071833"/>
            <a:ext cx="7699023" cy="948752"/>
          </a:xfrm>
          <a:prstGeom prst="rect">
            <a:avLst/>
          </a:prstGeom>
        </p:spPr>
        <p:txBody>
          <a:bodyPr anchor="b">
            <a:noAutofit/>
          </a:bodyPr>
          <a:lstStyle>
            <a:lvl1pPr marL="0" indent="0">
              <a:lnSpc>
                <a:spcPct val="100000"/>
              </a:lnSpc>
              <a:spcBef>
                <a:spcPts val="0"/>
              </a:spcBef>
              <a:buNone/>
              <a:defRPr sz="28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Presenter Name and Title</a:t>
            </a:r>
          </a:p>
        </p:txBody>
      </p:sp>
      <p:sp>
        <p:nvSpPr>
          <p:cNvPr id="17" name="Text Placeholder 17"/>
          <p:cNvSpPr>
            <a:spLocks noGrp="1"/>
          </p:cNvSpPr>
          <p:nvPr>
            <p:ph type="body" sz="quarter" idx="12" hasCustomPrompt="1"/>
          </p:nvPr>
        </p:nvSpPr>
        <p:spPr>
          <a:xfrm>
            <a:off x="3691462" y="5020585"/>
            <a:ext cx="7699023" cy="488226"/>
          </a:xfrm>
          <a:prstGeom prst="rect">
            <a:avLst/>
          </a:prstGeom>
        </p:spPr>
        <p:txBody>
          <a:bodyPr anchor="b">
            <a:normAutofit/>
          </a:bodyPr>
          <a:lstStyle>
            <a:lvl1pPr marL="0" indent="0">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Date</a:t>
            </a:r>
          </a:p>
        </p:txBody>
      </p:sp>
    </p:spTree>
    <p:extLst>
      <p:ext uri="{BB962C8B-B14F-4D97-AF65-F5344CB8AC3E}">
        <p14:creationId xmlns:p14="http://schemas.microsoft.com/office/powerpoint/2010/main" val="332809324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ontent Slide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0" y="624054"/>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1F497D">
                  <a:lumMod val="75000"/>
                </a:srgbClr>
              </a:solidFill>
              <a:effectLst/>
              <a:uLnTx/>
              <a:uFillTx/>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838200" y="1447801"/>
            <a:ext cx="10517717" cy="4795307"/>
          </a:xfrm>
          <a:prstGeom prst="rect">
            <a:avLst/>
          </a:prstGeom>
        </p:spPr>
        <p:txBody>
          <a:bodyPr>
            <a:noAutofit/>
          </a:bodyPr>
          <a:lstStyle>
            <a:lvl1pPr marL="228600" indent="-228600">
              <a:lnSpc>
                <a:spcPct val="100000"/>
              </a:lnSpc>
              <a:spcBef>
                <a:spcPts val="1200"/>
              </a:spcBef>
              <a:defRPr sz="2800" b="1" i="0">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buFont typeface="Franklin Gothic Medium" panose="020B0603020102020204" pitchFamily="34" charset="0"/>
              <a:buChar char="−"/>
              <a:defRPr sz="2400" b="1" i="0">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defRPr sz="2000" b="1"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bullets</a:t>
            </a:r>
          </a:p>
          <a:p>
            <a:pPr lvl="1"/>
            <a:r>
              <a:rPr lang="en-US" dirty="0"/>
              <a:t> Bullet 2</a:t>
            </a:r>
          </a:p>
          <a:p>
            <a:pPr lvl="2"/>
            <a:r>
              <a:rPr lang="en-US" dirty="0"/>
              <a:t>Bullet 3</a:t>
            </a:r>
          </a:p>
        </p:txBody>
      </p:sp>
      <p:sp>
        <p:nvSpPr>
          <p:cNvPr id="5" name="Text Placeholder 4"/>
          <p:cNvSpPr>
            <a:spLocks noGrp="1"/>
          </p:cNvSpPr>
          <p:nvPr>
            <p:ph type="body" sz="quarter" idx="11" hasCustomPrompt="1"/>
          </p:nvPr>
        </p:nvSpPr>
        <p:spPr>
          <a:xfrm>
            <a:off x="696383" y="6243108"/>
            <a:ext cx="10656007"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cxnSp>
        <p:nvCxnSpPr>
          <p:cNvPr id="18" name="Straight Connector 17"/>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282314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ontent Slide - Bullets&amp;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0" y="624054"/>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1F497D">
                  <a:lumMod val="75000"/>
                </a:srgbClr>
              </a:solidFill>
              <a:effectLst/>
              <a:uLnTx/>
              <a:uFillTx/>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838200" y="1335573"/>
            <a:ext cx="10517717" cy="1212895"/>
          </a:xfrm>
          <a:prstGeom prst="rect">
            <a:avLst/>
          </a:prstGeom>
        </p:spPr>
        <p:txBody>
          <a:bodyPr>
            <a:noAutofit/>
          </a:bodyPr>
          <a:lstStyle>
            <a:lvl1pPr marL="228600" indent="-228600">
              <a:lnSpc>
                <a:spcPct val="100000"/>
              </a:lnSpc>
              <a:spcBef>
                <a:spcPts val="0"/>
              </a:spcBef>
              <a:defRPr sz="2000" b="1" i="0">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spcBef>
                <a:spcPts val="0"/>
              </a:spcBef>
              <a:buFont typeface="Franklin Gothic Medium" panose="020B0603020102020204" pitchFamily="34" charset="0"/>
              <a:buChar char="−"/>
              <a:defRPr sz="2000" b="1" i="0">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spcBef>
                <a:spcPts val="0"/>
              </a:spcBef>
              <a:defRPr sz="2000" b="1"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a:t>
            </a:r>
          </a:p>
          <a:p>
            <a:pPr lvl="1"/>
            <a:r>
              <a:rPr lang="en-US" dirty="0"/>
              <a:t> Bullet 2</a:t>
            </a:r>
          </a:p>
          <a:p>
            <a:pPr lvl="2"/>
            <a:r>
              <a:rPr lang="en-US" dirty="0"/>
              <a:t>Bullet 3</a:t>
            </a:r>
          </a:p>
        </p:txBody>
      </p:sp>
      <p:sp>
        <p:nvSpPr>
          <p:cNvPr id="5" name="Text Placeholder 4"/>
          <p:cNvSpPr>
            <a:spLocks noGrp="1"/>
          </p:cNvSpPr>
          <p:nvPr>
            <p:ph type="body" sz="quarter" idx="11" hasCustomPrompt="1"/>
          </p:nvPr>
        </p:nvSpPr>
        <p:spPr>
          <a:xfrm>
            <a:off x="696383" y="6251575"/>
            <a:ext cx="10656007"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sp>
        <p:nvSpPr>
          <p:cNvPr id="12" name="Content Placeholder 11"/>
          <p:cNvSpPr>
            <a:spLocks noGrp="1"/>
          </p:cNvSpPr>
          <p:nvPr>
            <p:ph sz="quarter" idx="14" hasCustomPrompt="1"/>
          </p:nvPr>
        </p:nvSpPr>
        <p:spPr>
          <a:xfrm>
            <a:off x="829733" y="2548467"/>
            <a:ext cx="10526184" cy="3694230"/>
          </a:xfrm>
          <a:prstGeom prst="rect">
            <a:avLst/>
          </a:prstGeom>
        </p:spPr>
        <p:txBody>
          <a:bodyPr/>
          <a:lstStyle>
            <a:lvl1pPr marL="0" indent="0" algn="ctr">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icon below to add table or chart</a:t>
            </a:r>
          </a:p>
        </p:txBody>
      </p:sp>
      <p:cxnSp>
        <p:nvCxnSpPr>
          <p:cNvPr id="7" name="Straight Connector 6"/>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118967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ontent Slide - Table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0" y="624054"/>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1F497D">
                  <a:lumMod val="75000"/>
                </a:srgbClr>
              </a:solidFill>
              <a:effectLst/>
              <a:uLnTx/>
              <a:uFillTx/>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699911" y="6249458"/>
            <a:ext cx="10656007"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sp>
        <p:nvSpPr>
          <p:cNvPr id="12" name="Content Placeholder 11"/>
          <p:cNvSpPr>
            <a:spLocks noGrp="1"/>
          </p:cNvSpPr>
          <p:nvPr>
            <p:ph sz="quarter" idx="14" hasCustomPrompt="1"/>
          </p:nvPr>
        </p:nvSpPr>
        <p:spPr>
          <a:xfrm>
            <a:off x="829733" y="1335573"/>
            <a:ext cx="10526184" cy="4902890"/>
          </a:xfrm>
          <a:prstGeom prst="rect">
            <a:avLst/>
          </a:prstGeom>
        </p:spPr>
        <p:txBody>
          <a:bodyPr/>
          <a:lstStyle>
            <a:lvl1pPr marL="0" indent="0" algn="ctr">
              <a:buNone/>
              <a:defRPr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icon below to add table or chart</a:t>
            </a:r>
          </a:p>
        </p:txBody>
      </p:sp>
      <p:cxnSp>
        <p:nvCxnSpPr>
          <p:cNvPr id="6" name="Straight Connector 5"/>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9121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5DB96-4377-4373-81DA-7B007DC3A0B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6288D79-EDC8-4914-8913-8C4EC011D96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2C912A-8DE1-4CF0-B893-3CCDD0699232}"/>
              </a:ext>
            </a:extLst>
          </p:cNvPr>
          <p:cNvSpPr>
            <a:spLocks noGrp="1"/>
          </p:cNvSpPr>
          <p:nvPr>
            <p:ph type="dt" sz="half" idx="10"/>
          </p:nvPr>
        </p:nvSpPr>
        <p:spPr>
          <a:xfrm>
            <a:off x="838200" y="6356350"/>
            <a:ext cx="2743200" cy="365125"/>
          </a:xfrm>
          <a:prstGeom prst="rect">
            <a:avLst/>
          </a:prstGeom>
        </p:spPr>
        <p:txBody>
          <a:bodyPr/>
          <a:lstStyle/>
          <a:p>
            <a:fld id="{20F0DA29-D356-4384-BAF5-5A7D8C29738B}" type="datetimeFigureOut">
              <a:rPr lang="en-US" smtClean="0"/>
              <a:t>2/2/2024</a:t>
            </a:fld>
            <a:endParaRPr lang="en-US"/>
          </a:p>
        </p:txBody>
      </p:sp>
      <p:sp>
        <p:nvSpPr>
          <p:cNvPr id="5" name="Footer Placeholder 4">
            <a:extLst>
              <a:ext uri="{FF2B5EF4-FFF2-40B4-BE49-F238E27FC236}">
                <a16:creationId xmlns:a16="http://schemas.microsoft.com/office/drawing/2014/main" id="{69FB2C5D-D162-4EA6-9288-573AC861C5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EA97E7D-1E0B-4D5D-948F-70BD488FE536}"/>
              </a:ext>
            </a:extLst>
          </p:cNvPr>
          <p:cNvSpPr>
            <a:spLocks noGrp="1"/>
          </p:cNvSpPr>
          <p:nvPr>
            <p:ph type="sldNum" sz="quarter" idx="12"/>
          </p:nvPr>
        </p:nvSpPr>
        <p:spPr>
          <a:xfrm>
            <a:off x="8610600" y="6356350"/>
            <a:ext cx="2743200" cy="365125"/>
          </a:xfrm>
          <a:prstGeom prst="rect">
            <a:avLst/>
          </a:prstGeom>
        </p:spPr>
        <p:txBody>
          <a:bodyPr/>
          <a:lstStyle/>
          <a:p>
            <a:fld id="{53209654-FA89-4FC6-B736-947673314BCA}" type="slidenum">
              <a:rPr lang="en-US" smtClean="0"/>
              <a:t>‹#›</a:t>
            </a:fld>
            <a:endParaRPr lang="en-US"/>
          </a:p>
        </p:txBody>
      </p:sp>
    </p:spTree>
    <p:extLst>
      <p:ext uri="{BB962C8B-B14F-4D97-AF65-F5344CB8AC3E}">
        <p14:creationId xmlns:p14="http://schemas.microsoft.com/office/powerpoint/2010/main" val="244377658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2 Col-Chart/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0" y="624054"/>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1F497D">
                  <a:lumMod val="75000"/>
                </a:srgbClr>
              </a:solidFill>
              <a:effectLst/>
              <a:uLnTx/>
              <a:uFillTx/>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699911" y="6249458"/>
            <a:ext cx="10656007"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sp>
        <p:nvSpPr>
          <p:cNvPr id="12" name="Content Placeholder 11"/>
          <p:cNvSpPr>
            <a:spLocks noGrp="1"/>
          </p:cNvSpPr>
          <p:nvPr>
            <p:ph sz="quarter" idx="14" hasCustomPrompt="1"/>
          </p:nvPr>
        </p:nvSpPr>
        <p:spPr>
          <a:xfrm>
            <a:off x="829732" y="1845731"/>
            <a:ext cx="5120640" cy="4392732"/>
          </a:xfrm>
          <a:prstGeom prst="rect">
            <a:avLst/>
          </a:prstGeom>
        </p:spPr>
        <p:txBody>
          <a:bodyPr/>
          <a:lstStyle>
            <a:lvl1pPr marL="0" indent="0" algn="ctr">
              <a:buNone/>
              <a:defRPr sz="20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icon below to add table, chart, image</a:t>
            </a:r>
          </a:p>
        </p:txBody>
      </p:sp>
      <p:sp>
        <p:nvSpPr>
          <p:cNvPr id="10" name="Content Placeholder 11"/>
          <p:cNvSpPr>
            <a:spLocks noGrp="1"/>
          </p:cNvSpPr>
          <p:nvPr>
            <p:ph sz="quarter" idx="15" hasCustomPrompt="1"/>
          </p:nvPr>
        </p:nvSpPr>
        <p:spPr>
          <a:xfrm>
            <a:off x="6220176" y="1845731"/>
            <a:ext cx="5120640" cy="4392732"/>
          </a:xfrm>
          <a:prstGeom prst="rect">
            <a:avLst/>
          </a:prstGeom>
        </p:spPr>
        <p:txBody>
          <a:bodyPr/>
          <a:lstStyle>
            <a:lvl1pPr marL="0" indent="0" algn="ctr">
              <a:buNone/>
              <a:defRPr sz="20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icon below to add table, chart, image</a:t>
            </a:r>
          </a:p>
        </p:txBody>
      </p:sp>
      <p:sp>
        <p:nvSpPr>
          <p:cNvPr id="4" name="Text Placeholder 3"/>
          <p:cNvSpPr>
            <a:spLocks noGrp="1"/>
          </p:cNvSpPr>
          <p:nvPr>
            <p:ph type="body" sz="quarter" idx="16" hasCustomPrompt="1"/>
          </p:nvPr>
        </p:nvSpPr>
        <p:spPr>
          <a:xfrm>
            <a:off x="829733" y="1278465"/>
            <a:ext cx="5120640" cy="500063"/>
          </a:xfrm>
          <a:prstGeom prst="rect">
            <a:avLst/>
          </a:prstGeo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title</a:t>
            </a:r>
          </a:p>
        </p:txBody>
      </p:sp>
      <p:sp>
        <p:nvSpPr>
          <p:cNvPr id="13" name="Text Placeholder 3"/>
          <p:cNvSpPr>
            <a:spLocks noGrp="1"/>
          </p:cNvSpPr>
          <p:nvPr>
            <p:ph type="body" sz="quarter" idx="17" hasCustomPrompt="1"/>
          </p:nvPr>
        </p:nvSpPr>
        <p:spPr>
          <a:xfrm>
            <a:off x="6220176" y="1278465"/>
            <a:ext cx="5120640" cy="500063"/>
          </a:xfrm>
          <a:prstGeom prst="rect">
            <a:avLst/>
          </a:prstGeo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title</a:t>
            </a:r>
          </a:p>
        </p:txBody>
      </p:sp>
      <p:cxnSp>
        <p:nvCxnSpPr>
          <p:cNvPr id="11" name="Straight Connector 10"/>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694373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_2 Col-Text">
    <p:spTree>
      <p:nvGrpSpPr>
        <p:cNvPr id="1" name=""/>
        <p:cNvGrpSpPr/>
        <p:nvPr/>
      </p:nvGrpSpPr>
      <p:grpSpPr>
        <a:xfrm>
          <a:off x="0" y="0"/>
          <a:ext cx="0" cy="0"/>
          <a:chOff x="0" y="0"/>
          <a:chExt cx="0" cy="0"/>
        </a:xfrm>
      </p:grpSpPr>
      <p:sp>
        <p:nvSpPr>
          <p:cNvPr id="6" name="Text Placeholder 5"/>
          <p:cNvSpPr>
            <a:spLocks noGrp="1"/>
          </p:cNvSpPr>
          <p:nvPr>
            <p:ph type="body" sz="quarter" idx="18" hasCustomPrompt="1"/>
          </p:nvPr>
        </p:nvSpPr>
        <p:spPr>
          <a:xfrm>
            <a:off x="829734" y="1849439"/>
            <a:ext cx="5120217" cy="4402137"/>
          </a:xfrm>
          <a:prstGeom prst="rect">
            <a:avLst/>
          </a:prstGeom>
        </p:spPr>
        <p:txBody>
          <a:bodyPr>
            <a:noAutofit/>
          </a:bodyPr>
          <a:lstStyle>
            <a:lvl1pPr>
              <a:lnSpc>
                <a:spcPct val="100000"/>
              </a:lnSpc>
              <a:spcBef>
                <a:spcPts val="0"/>
              </a:spcBef>
              <a:spcAft>
                <a:spcPts val="0"/>
              </a:spcAft>
              <a:defRPr sz="2000" b="1" i="0">
                <a:latin typeface="Arial" panose="020B0604020202020204" pitchFamily="34" charset="0"/>
                <a:ea typeface="Arial" panose="020B0604020202020204" pitchFamily="34" charset="0"/>
                <a:cs typeface="Arial" panose="020B0604020202020204" pitchFamily="34" charset="0"/>
              </a:defRPr>
            </a:lvl1pPr>
            <a:lvl2pPr marL="514350" indent="-171450">
              <a:buFont typeface="Franklin Gothic Medium Cond" panose="020B0606030402020204" pitchFamily="34" charset="0"/>
              <a:buChar char="–"/>
              <a:defRPr sz="2000" b="1" i="0">
                <a:latin typeface="Arial" panose="020B0604020202020204" pitchFamily="34" charset="0"/>
                <a:ea typeface="Arial" panose="020B0604020202020204" pitchFamily="34" charset="0"/>
                <a:cs typeface="Arial" panose="020B0604020202020204" pitchFamily="34" charset="0"/>
              </a:defRPr>
            </a:lvl2pPr>
            <a:lvl3pPr>
              <a:defRPr sz="2000" b="1" i="0">
                <a:latin typeface="Arial" panose="020B0604020202020204" pitchFamily="34" charset="0"/>
                <a:ea typeface="Arial" panose="020B0604020202020204" pitchFamily="34" charset="0"/>
                <a:cs typeface="Arial" panose="020B0604020202020204" pitchFamily="34" charset="0"/>
              </a:defRPr>
            </a:lvl3pPr>
          </a:lstStyle>
          <a:p>
            <a:pPr lvl="0"/>
            <a:r>
              <a:rPr lang="en-US" dirty="0"/>
              <a:t>Click to add bullets</a:t>
            </a:r>
          </a:p>
          <a:p>
            <a:pPr lvl="1"/>
            <a:r>
              <a:rPr lang="en-US" dirty="0"/>
              <a:t>Bullet 2</a:t>
            </a:r>
          </a:p>
          <a:p>
            <a:pPr lvl="2"/>
            <a:r>
              <a:rPr lang="en-US" dirty="0"/>
              <a:t>Bullet 3</a:t>
            </a:r>
          </a:p>
        </p:txBody>
      </p:sp>
      <p:sp>
        <p:nvSpPr>
          <p:cNvPr id="2" name="Title 1"/>
          <p:cNvSpPr>
            <a:spLocks noGrp="1"/>
          </p:cNvSpPr>
          <p:nvPr>
            <p:ph type="title" hasCustomPrompt="1"/>
          </p:nvPr>
        </p:nvSpPr>
        <p:spPr>
          <a:xfrm>
            <a:off x="899160" y="624054"/>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1F497D">
                  <a:lumMod val="75000"/>
                </a:srgbClr>
              </a:solidFill>
              <a:effectLst/>
              <a:uLnTx/>
              <a:uFillTx/>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699911" y="6251575"/>
            <a:ext cx="10656007"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sp>
        <p:nvSpPr>
          <p:cNvPr id="4" name="Text Placeholder 3"/>
          <p:cNvSpPr>
            <a:spLocks noGrp="1"/>
          </p:cNvSpPr>
          <p:nvPr>
            <p:ph type="body" sz="quarter" idx="16" hasCustomPrompt="1"/>
          </p:nvPr>
        </p:nvSpPr>
        <p:spPr>
          <a:xfrm>
            <a:off x="829733" y="1278465"/>
            <a:ext cx="5120640" cy="500063"/>
          </a:xfrm>
          <a:prstGeom prst="rect">
            <a:avLst/>
          </a:prstGeo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title</a:t>
            </a:r>
          </a:p>
        </p:txBody>
      </p:sp>
      <p:sp>
        <p:nvSpPr>
          <p:cNvPr id="13" name="Text Placeholder 3"/>
          <p:cNvSpPr>
            <a:spLocks noGrp="1"/>
          </p:cNvSpPr>
          <p:nvPr>
            <p:ph type="body" sz="quarter" idx="17" hasCustomPrompt="1"/>
          </p:nvPr>
        </p:nvSpPr>
        <p:spPr>
          <a:xfrm>
            <a:off x="6220176" y="1278465"/>
            <a:ext cx="5120640" cy="500063"/>
          </a:xfrm>
          <a:prstGeom prst="rect">
            <a:avLst/>
          </a:prstGeo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title</a:t>
            </a:r>
          </a:p>
        </p:txBody>
      </p:sp>
      <p:sp>
        <p:nvSpPr>
          <p:cNvPr id="15" name="Text Placeholder 5"/>
          <p:cNvSpPr>
            <a:spLocks noGrp="1"/>
          </p:cNvSpPr>
          <p:nvPr>
            <p:ph type="body" sz="quarter" idx="19" hasCustomPrompt="1"/>
          </p:nvPr>
        </p:nvSpPr>
        <p:spPr>
          <a:xfrm>
            <a:off x="6220600" y="1840560"/>
            <a:ext cx="5120217" cy="4402137"/>
          </a:xfrm>
          <a:prstGeom prst="rect">
            <a:avLst/>
          </a:prstGeom>
        </p:spPr>
        <p:txBody>
          <a:bodyPr>
            <a:noAutofit/>
          </a:bodyPr>
          <a:lstStyle>
            <a:lvl1pPr>
              <a:lnSpc>
                <a:spcPct val="100000"/>
              </a:lnSpc>
              <a:spcBef>
                <a:spcPts val="0"/>
              </a:spcBef>
              <a:spcAft>
                <a:spcPts val="0"/>
              </a:spcAft>
              <a:defRPr sz="2000" b="1" i="0">
                <a:latin typeface="Arial" panose="020B0604020202020204" pitchFamily="34" charset="0"/>
                <a:ea typeface="Arial" panose="020B0604020202020204" pitchFamily="34" charset="0"/>
                <a:cs typeface="Arial" panose="020B0604020202020204" pitchFamily="34" charset="0"/>
              </a:defRPr>
            </a:lvl1pPr>
            <a:lvl2pPr marL="514350" indent="-171450">
              <a:buFont typeface="Franklin Gothic Medium Cond" panose="020B0606030402020204" pitchFamily="34" charset="0"/>
              <a:buChar char="–"/>
              <a:defRPr sz="2000" b="1" i="0" baseline="0">
                <a:latin typeface="Arial" panose="020B0604020202020204" pitchFamily="34" charset="0"/>
                <a:ea typeface="Arial" panose="020B0604020202020204" pitchFamily="34" charset="0"/>
                <a:cs typeface="Arial" panose="020B0604020202020204" pitchFamily="34" charset="0"/>
              </a:defRPr>
            </a:lvl2pPr>
            <a:lvl3pPr>
              <a:defRPr sz="2000" b="1" i="0" baseline="0">
                <a:latin typeface="Arial" panose="020B0604020202020204" pitchFamily="34" charset="0"/>
                <a:ea typeface="Arial" panose="020B0604020202020204" pitchFamily="34" charset="0"/>
                <a:cs typeface="Arial" panose="020B0604020202020204" pitchFamily="34" charset="0"/>
              </a:defRPr>
            </a:lvl3pPr>
          </a:lstStyle>
          <a:p>
            <a:pPr lvl="0"/>
            <a:r>
              <a:rPr lang="en-US" dirty="0"/>
              <a:t>Click to add bullets</a:t>
            </a:r>
          </a:p>
          <a:p>
            <a:pPr lvl="1"/>
            <a:r>
              <a:rPr lang="en-US" dirty="0"/>
              <a:t>Bullet 2</a:t>
            </a:r>
          </a:p>
          <a:p>
            <a:pPr lvl="2"/>
            <a:r>
              <a:rPr lang="en-US" dirty="0"/>
              <a:t>Bullet 3</a:t>
            </a:r>
          </a:p>
        </p:txBody>
      </p:sp>
      <p:cxnSp>
        <p:nvCxnSpPr>
          <p:cNvPr id="9" name="Straight Connector 8"/>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135023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amp; Top Ru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0" y="624054"/>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1F497D">
                  <a:lumMod val="75000"/>
                </a:srgbClr>
              </a:solidFill>
              <a:effectLst/>
              <a:uLnTx/>
              <a:uFillTx/>
              <a:latin typeface="Gotham Bold" charset="0"/>
              <a:ea typeface="Gotham Bold" charset="0"/>
              <a:cs typeface="Gotham Bold" charset="0"/>
            </a:endParaRPr>
          </a:p>
        </p:txBody>
      </p:sp>
      <p:cxnSp>
        <p:nvCxnSpPr>
          <p:cNvPr id="4" name="Straight Connector 3"/>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750304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2 Col-Chart/Table">
    <p:spTree>
      <p:nvGrpSpPr>
        <p:cNvPr id="1" name=""/>
        <p:cNvGrpSpPr/>
        <p:nvPr/>
      </p:nvGrpSpPr>
      <p:grpSpPr>
        <a:xfrm>
          <a:off x="0" y="0"/>
          <a:ext cx="0" cy="0"/>
          <a:chOff x="0" y="0"/>
          <a:chExt cx="0" cy="0"/>
        </a:xfrm>
      </p:grpSpPr>
      <p:cxnSp>
        <p:nvCxnSpPr>
          <p:cNvPr id="2" name="Straight Connector 1"/>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582775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able Chart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0" y="624054"/>
            <a:ext cx="10457689" cy="548640"/>
          </a:xfrm>
        </p:spPr>
        <p:txBody>
          <a:bodyPr anchor="t">
            <a:noAutofit/>
          </a:bodyPr>
          <a:lstStyle>
            <a:lvl1pPr algn="l">
              <a:defRPr sz="3600" b="1" i="0" baseline="0">
                <a:solidFill>
                  <a:schemeClr val="tx1"/>
                </a:solidFill>
                <a:latin typeface="+mj-lt"/>
                <a:cs typeface="Times New Roman" panose="02020603050405020304" pitchFamily="18" charset="0"/>
              </a:defRPr>
            </a:lvl1pPr>
          </a:lstStyle>
          <a:p>
            <a:r>
              <a:rPr lang="en-US" dirty="0"/>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1F497D">
                  <a:lumMod val="75000"/>
                </a:srgbClr>
              </a:solidFill>
              <a:effectLst/>
              <a:uLnTx/>
              <a:uFillTx/>
              <a:latin typeface="Franklin Gothic Demi Cond" panose="020B0706030402020204" pitchFamily="34" charset="0"/>
              <a:ea typeface="+mn-ea"/>
              <a:cs typeface="+mn-cs"/>
            </a:endParaRPr>
          </a:p>
        </p:txBody>
      </p:sp>
      <p:sp>
        <p:nvSpPr>
          <p:cNvPr id="12" name="Content Placeholder 11"/>
          <p:cNvSpPr>
            <a:spLocks noGrp="1"/>
          </p:cNvSpPr>
          <p:nvPr>
            <p:ph sz="quarter" idx="14" hasCustomPrompt="1"/>
          </p:nvPr>
        </p:nvSpPr>
        <p:spPr>
          <a:xfrm>
            <a:off x="829733" y="1335573"/>
            <a:ext cx="10526184" cy="4902890"/>
          </a:xfrm>
        </p:spPr>
        <p:txBody>
          <a:bodyPr/>
          <a:lstStyle>
            <a:lvl1pPr marL="0" indent="0" algn="ctr">
              <a:buNone/>
              <a:defRPr baseline="0">
                <a:latin typeface="+mj-lt"/>
              </a:defRPr>
            </a:lvl1pPr>
          </a:lstStyle>
          <a:p>
            <a:pPr lvl="0"/>
            <a:r>
              <a:rPr lang="en-US" dirty="0"/>
              <a:t>Click icon below to add table or chart</a:t>
            </a:r>
          </a:p>
        </p:txBody>
      </p:sp>
      <p:sp>
        <p:nvSpPr>
          <p:cNvPr id="15" name="Slide Number Placeholder 21"/>
          <p:cNvSpPr>
            <a:spLocks noGrp="1"/>
          </p:cNvSpPr>
          <p:nvPr>
            <p:ph type="sldNum" sz="quarter" idx="15"/>
          </p:nvPr>
        </p:nvSpPr>
        <p:spPr>
          <a:xfrm>
            <a:off x="11074400" y="6573308"/>
            <a:ext cx="752131" cy="284692"/>
          </a:xfrm>
        </p:spPr>
        <p:txBody>
          <a:bodyPr/>
          <a:lstStyle>
            <a:lvl1pPr>
              <a:defRPr sz="1000">
                <a:solidFill>
                  <a:schemeClr val="tx1"/>
                </a:solidFill>
                <a:latin typeface="+mj-lt"/>
              </a:defRPr>
            </a:lvl1pPr>
          </a:lstStyle>
          <a:p>
            <a:fld id="{11F27F3A-B3E9-41ED-AF8F-A365F10BB65F}" type="slidenum">
              <a:rPr lang="en-US" smtClean="0">
                <a:solidFill>
                  <a:prstClr val="black"/>
                </a:solidFill>
              </a:rPr>
              <a:pPr/>
              <a:t>‹#›</a:t>
            </a:fld>
            <a:endParaRPr lang="en-US" dirty="0">
              <a:solidFill>
                <a:prstClr val="black"/>
              </a:solidFill>
            </a:endParaRPr>
          </a:p>
        </p:txBody>
      </p:sp>
      <p:cxnSp>
        <p:nvCxnSpPr>
          <p:cNvPr id="10" name="Straight Connector 9"/>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9" name="Line 12"/>
          <p:cNvSpPr>
            <a:spLocks noChangeShapeType="1"/>
          </p:cNvSpPr>
          <p:nvPr userDrawn="1"/>
        </p:nvSpPr>
        <p:spPr bwMode="auto">
          <a:xfrm>
            <a:off x="0" y="1184101"/>
            <a:ext cx="12192000" cy="0"/>
          </a:xfrm>
          <a:prstGeom prst="line">
            <a:avLst/>
          </a:prstGeom>
          <a:noFill/>
          <a:ln w="25400">
            <a:solidFill>
              <a:srgbClr val="002060"/>
            </a:solidFill>
            <a:round/>
            <a:headEnd/>
            <a:tailEnd/>
          </a:ln>
        </p:spPr>
        <p:txBody>
          <a:bodyPr lIns="96661" tIns="48331" rIns="96661" bIns="4833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Tree>
    <p:extLst>
      <p:ext uri="{BB962C8B-B14F-4D97-AF65-F5344CB8AC3E}">
        <p14:creationId xmlns:p14="http://schemas.microsoft.com/office/powerpoint/2010/main" val="3652862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652CA78-07FC-4E0E-9C86-98095D74FD6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D3DCD9E-22A2-4527-897F-9BF1E66B447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B736A0-ED98-4237-A51B-B017EEAED845}"/>
              </a:ext>
            </a:extLst>
          </p:cNvPr>
          <p:cNvSpPr>
            <a:spLocks noGrp="1"/>
          </p:cNvSpPr>
          <p:nvPr>
            <p:ph type="dt" sz="half" idx="10"/>
          </p:nvPr>
        </p:nvSpPr>
        <p:spPr>
          <a:xfrm>
            <a:off x="838200" y="6356350"/>
            <a:ext cx="2743200" cy="365125"/>
          </a:xfrm>
          <a:prstGeom prst="rect">
            <a:avLst/>
          </a:prstGeom>
        </p:spPr>
        <p:txBody>
          <a:bodyPr/>
          <a:lstStyle/>
          <a:p>
            <a:fld id="{20F0DA29-D356-4384-BAF5-5A7D8C29738B}" type="datetimeFigureOut">
              <a:rPr lang="en-US" smtClean="0"/>
              <a:t>2/2/2024</a:t>
            </a:fld>
            <a:endParaRPr lang="en-US"/>
          </a:p>
        </p:txBody>
      </p:sp>
      <p:sp>
        <p:nvSpPr>
          <p:cNvPr id="5" name="Footer Placeholder 4">
            <a:extLst>
              <a:ext uri="{FF2B5EF4-FFF2-40B4-BE49-F238E27FC236}">
                <a16:creationId xmlns:a16="http://schemas.microsoft.com/office/drawing/2014/main" id="{98703255-2BEA-4734-8078-F497A47563C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1B1423-F756-4A7C-BD7C-848BE5ECD7E0}"/>
              </a:ext>
            </a:extLst>
          </p:cNvPr>
          <p:cNvSpPr>
            <a:spLocks noGrp="1"/>
          </p:cNvSpPr>
          <p:nvPr>
            <p:ph type="sldNum" sz="quarter" idx="12"/>
          </p:nvPr>
        </p:nvSpPr>
        <p:spPr>
          <a:xfrm>
            <a:off x="8610600" y="6356350"/>
            <a:ext cx="2743200" cy="365125"/>
          </a:xfrm>
          <a:prstGeom prst="rect">
            <a:avLst/>
          </a:prstGeom>
        </p:spPr>
        <p:txBody>
          <a:bodyPr/>
          <a:lstStyle/>
          <a:p>
            <a:fld id="{53209654-FA89-4FC6-B736-947673314BCA}" type="slidenum">
              <a:rPr lang="en-US" smtClean="0"/>
              <a:t>‹#›</a:t>
            </a:fld>
            <a:endParaRPr lang="en-US"/>
          </a:p>
        </p:txBody>
      </p:sp>
    </p:spTree>
    <p:extLst>
      <p:ext uri="{BB962C8B-B14F-4D97-AF65-F5344CB8AC3E}">
        <p14:creationId xmlns:p14="http://schemas.microsoft.com/office/powerpoint/2010/main" val="2159496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Slide Option 3">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9E4A7ED-1076-F64D-A6A3-97C1D4BF2021}"/>
              </a:ext>
            </a:extLst>
          </p:cNvPr>
          <p:cNvSpPr>
            <a:spLocks noGrp="1"/>
          </p:cNvSpPr>
          <p:nvPr>
            <p:ph type="subTitle" idx="1" hasCustomPrompt="1"/>
          </p:nvPr>
        </p:nvSpPr>
        <p:spPr>
          <a:xfrm>
            <a:off x="2053001" y="4646836"/>
            <a:ext cx="9289907" cy="577081"/>
          </a:xfrm>
          <a:prstGeom prst="rect">
            <a:avLst/>
          </a:prstGeom>
        </p:spPr>
        <p:txBody>
          <a:bodyPr anchor="t" anchorCtr="0">
            <a:spAutoFit/>
          </a:bodyPr>
          <a:lstStyle>
            <a:lvl1pPr marL="0" marR="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sz="1750"/>
            </a:lvl1pPr>
            <a:lvl2pPr marL="228600" indent="0" algn="ctr">
              <a:buNone/>
              <a:defRPr sz="1000"/>
            </a:lvl2pPr>
            <a:lvl3pPr marL="457200" indent="0" algn="ctr">
              <a:buNone/>
              <a:defRPr sz="900"/>
            </a:lvl3pPr>
            <a:lvl4pPr marL="685800" indent="0" algn="ctr">
              <a:buNone/>
              <a:defRPr sz="800"/>
            </a:lvl4pPr>
            <a:lvl5pPr marL="914400" indent="0" algn="ctr">
              <a:buNone/>
              <a:defRPr sz="800"/>
            </a:lvl5pPr>
            <a:lvl6pPr marL="1143000" indent="0" algn="ctr">
              <a:buNone/>
              <a:defRPr sz="800"/>
            </a:lvl6pPr>
            <a:lvl7pPr marL="1371600" indent="0" algn="ctr">
              <a:buNone/>
              <a:defRPr sz="800"/>
            </a:lvl7pPr>
            <a:lvl8pPr marL="1600200" indent="0" algn="ctr">
              <a:buNone/>
              <a:defRPr sz="800"/>
            </a:lvl8pPr>
            <a:lvl9pPr marL="1828800" indent="0" algn="ctr">
              <a:buNone/>
              <a:defRPr sz="800"/>
            </a:lvl9pPr>
          </a:lstStyle>
          <a:p>
            <a:r>
              <a:rPr lang="en-US" dirty="0"/>
              <a:t>November 29, 2019</a:t>
            </a:r>
            <a:br>
              <a:rPr lang="en-US" dirty="0"/>
            </a:br>
            <a:r>
              <a:rPr lang="en-US" dirty="0"/>
              <a:t>Presenter Name</a:t>
            </a:r>
          </a:p>
        </p:txBody>
      </p:sp>
      <p:sp>
        <p:nvSpPr>
          <p:cNvPr id="7" name="Title 6">
            <a:extLst>
              <a:ext uri="{FF2B5EF4-FFF2-40B4-BE49-F238E27FC236}">
                <a16:creationId xmlns:a16="http://schemas.microsoft.com/office/drawing/2014/main" id="{FE1733B0-0097-0247-A2B7-4F4D779058D3}"/>
              </a:ext>
            </a:extLst>
          </p:cNvPr>
          <p:cNvSpPr>
            <a:spLocks noGrp="1"/>
          </p:cNvSpPr>
          <p:nvPr>
            <p:ph type="title" hasCustomPrompt="1"/>
          </p:nvPr>
        </p:nvSpPr>
        <p:spPr/>
        <p:txBody>
          <a:bodyPr/>
          <a:lstStyle>
            <a:lvl1pPr marL="0" marR="0" indent="0" algn="l" defTabSz="457200" rtl="0" eaLnBrk="1" fontAlgn="auto" latinLnBrk="0" hangingPunct="1">
              <a:lnSpc>
                <a:spcPct val="90000"/>
              </a:lnSpc>
              <a:spcBef>
                <a:spcPct val="0"/>
              </a:spcBef>
              <a:spcAft>
                <a:spcPts val="0"/>
              </a:spcAft>
              <a:buClrTx/>
              <a:buSzTx/>
              <a:buFontTx/>
              <a:buNone/>
              <a:tabLst/>
              <a:defRPr/>
            </a:lvl1pPr>
          </a:lstStyle>
          <a:p>
            <a:r>
              <a:rPr lang="de-DE" dirty="0" err="1"/>
              <a:t>Presentation</a:t>
            </a:r>
            <a:r>
              <a:rPr lang="de-DE" dirty="0"/>
              <a:t> Title </a:t>
            </a:r>
            <a:br>
              <a:rPr lang="de-DE" dirty="0"/>
            </a:br>
            <a:r>
              <a:rPr lang="de-DE" dirty="0"/>
              <a:t>Goes </a:t>
            </a:r>
            <a:r>
              <a:rPr lang="de-DE" dirty="0" err="1"/>
              <a:t>Here</a:t>
            </a:r>
            <a:endParaRPr lang="en-US" dirty="0"/>
          </a:p>
        </p:txBody>
      </p:sp>
    </p:spTree>
    <p:extLst>
      <p:ext uri="{BB962C8B-B14F-4D97-AF65-F5344CB8AC3E}">
        <p14:creationId xmlns:p14="http://schemas.microsoft.com/office/powerpoint/2010/main" val="28959340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
        <p:cNvGrpSpPr/>
        <p:nvPr/>
      </p:nvGrpSpPr>
      <p:grpSpPr>
        <a:xfrm>
          <a:off x="0" y="0"/>
          <a:ext cx="0" cy="0"/>
          <a:chOff x="0" y="0"/>
          <a:chExt cx="0" cy="0"/>
        </a:xfrm>
      </p:grpSpPr>
      <p:sp>
        <p:nvSpPr>
          <p:cNvPr id="24" name="Google Shape;24;p4"/>
          <p:cNvSpPr/>
          <p:nvPr/>
        </p:nvSpPr>
        <p:spPr>
          <a:xfrm>
            <a:off x="0" y="0"/>
            <a:ext cx="12192000" cy="6504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grpSp>
        <p:nvGrpSpPr>
          <p:cNvPr id="25" name="Google Shape;25;p4"/>
          <p:cNvGrpSpPr/>
          <p:nvPr/>
        </p:nvGrpSpPr>
        <p:grpSpPr>
          <a:xfrm>
            <a:off x="1107191" y="1588342"/>
            <a:ext cx="994351" cy="61101"/>
            <a:chOff x="4580561" y="2589004"/>
            <a:chExt cx="1064464" cy="25200"/>
          </a:xfrm>
        </p:grpSpPr>
        <p:sp>
          <p:nvSpPr>
            <p:cNvPr id="26" name="Google Shape;26;p4"/>
            <p:cNvSpPr/>
            <p:nvPr/>
          </p:nvSpPr>
          <p:spPr>
            <a:xfrm rot="-5400000">
              <a:off x="5366325" y="2335504"/>
              <a:ext cx="25200" cy="532200"/>
            </a:xfrm>
            <a:prstGeom prst="rect">
              <a:avLst/>
            </a:prstGeom>
            <a:solidFill>
              <a:srgbClr val="CB6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dirty="0"/>
            </a:p>
          </p:txBody>
        </p:sp>
        <p:sp>
          <p:nvSpPr>
            <p:cNvPr id="27" name="Google Shape;27;p4"/>
            <p:cNvSpPr/>
            <p:nvPr/>
          </p:nvSpPr>
          <p:spPr>
            <a:xfrm rot="-5400000">
              <a:off x="4836311" y="2333254"/>
              <a:ext cx="25200" cy="536700"/>
            </a:xfrm>
            <a:prstGeom prst="rect">
              <a:avLst/>
            </a:prstGeom>
            <a:solidFill>
              <a:srgbClr val="227F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28" name="Google Shape;28;p4"/>
          <p:cNvSpPr txBox="1">
            <a:spLocks noGrp="1"/>
          </p:cNvSpPr>
          <p:nvPr>
            <p:ph type="title"/>
          </p:nvPr>
        </p:nvSpPr>
        <p:spPr>
          <a:xfrm>
            <a:off x="972601" y="1758200"/>
            <a:ext cx="10251600" cy="7136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3467" b="1" i="0">
                <a:solidFill>
                  <a:srgbClr val="1E6266"/>
                </a:solidFill>
                <a:latin typeface="Helvetica Neue" panose="02000503000000020004" pitchFamily="2" charset="0"/>
                <a:ea typeface="Helvetica Neue" panose="02000503000000020004" pitchFamily="2" charset="0"/>
                <a:cs typeface="Helvetica Neue" panose="02000503000000020004" pitchFamily="2" charset="0"/>
              </a:defRPr>
            </a:lvl1pPr>
            <a:lvl2pPr lvl="1">
              <a:spcBef>
                <a:spcPts val="0"/>
              </a:spcBef>
              <a:spcAft>
                <a:spcPts val="0"/>
              </a:spcAft>
              <a:buClr>
                <a:schemeClr val="dk2"/>
              </a:buClr>
              <a:buSzPts val="2600"/>
              <a:buNone/>
              <a:defRPr sz="3467">
                <a:solidFill>
                  <a:schemeClr val="dk2"/>
                </a:solidFill>
              </a:defRPr>
            </a:lvl2pPr>
            <a:lvl3pPr lvl="2">
              <a:spcBef>
                <a:spcPts val="0"/>
              </a:spcBef>
              <a:spcAft>
                <a:spcPts val="0"/>
              </a:spcAft>
              <a:buClr>
                <a:schemeClr val="dk2"/>
              </a:buClr>
              <a:buSzPts val="2600"/>
              <a:buNone/>
              <a:defRPr sz="3467">
                <a:solidFill>
                  <a:schemeClr val="dk2"/>
                </a:solidFill>
              </a:defRPr>
            </a:lvl3pPr>
            <a:lvl4pPr lvl="3">
              <a:spcBef>
                <a:spcPts val="0"/>
              </a:spcBef>
              <a:spcAft>
                <a:spcPts val="0"/>
              </a:spcAft>
              <a:buClr>
                <a:schemeClr val="dk2"/>
              </a:buClr>
              <a:buSzPts val="2600"/>
              <a:buNone/>
              <a:defRPr sz="3467">
                <a:solidFill>
                  <a:schemeClr val="dk2"/>
                </a:solidFill>
              </a:defRPr>
            </a:lvl4pPr>
            <a:lvl5pPr lvl="4">
              <a:spcBef>
                <a:spcPts val="0"/>
              </a:spcBef>
              <a:spcAft>
                <a:spcPts val="0"/>
              </a:spcAft>
              <a:buClr>
                <a:schemeClr val="dk2"/>
              </a:buClr>
              <a:buSzPts val="2600"/>
              <a:buNone/>
              <a:defRPr sz="3467">
                <a:solidFill>
                  <a:schemeClr val="dk2"/>
                </a:solidFill>
              </a:defRPr>
            </a:lvl5pPr>
            <a:lvl6pPr lvl="5">
              <a:spcBef>
                <a:spcPts val="0"/>
              </a:spcBef>
              <a:spcAft>
                <a:spcPts val="0"/>
              </a:spcAft>
              <a:buClr>
                <a:schemeClr val="dk2"/>
              </a:buClr>
              <a:buSzPts val="2600"/>
              <a:buNone/>
              <a:defRPr sz="3467">
                <a:solidFill>
                  <a:schemeClr val="dk2"/>
                </a:solidFill>
              </a:defRPr>
            </a:lvl6pPr>
            <a:lvl7pPr lvl="6">
              <a:spcBef>
                <a:spcPts val="0"/>
              </a:spcBef>
              <a:spcAft>
                <a:spcPts val="0"/>
              </a:spcAft>
              <a:buClr>
                <a:schemeClr val="dk2"/>
              </a:buClr>
              <a:buSzPts val="2600"/>
              <a:buNone/>
              <a:defRPr sz="3467">
                <a:solidFill>
                  <a:schemeClr val="dk2"/>
                </a:solidFill>
              </a:defRPr>
            </a:lvl7pPr>
            <a:lvl8pPr lvl="7">
              <a:spcBef>
                <a:spcPts val="0"/>
              </a:spcBef>
              <a:spcAft>
                <a:spcPts val="0"/>
              </a:spcAft>
              <a:buClr>
                <a:schemeClr val="dk2"/>
              </a:buClr>
              <a:buSzPts val="2600"/>
              <a:buNone/>
              <a:defRPr sz="3467">
                <a:solidFill>
                  <a:schemeClr val="dk2"/>
                </a:solidFill>
              </a:defRPr>
            </a:lvl8pPr>
            <a:lvl9pPr lvl="8">
              <a:spcBef>
                <a:spcPts val="0"/>
              </a:spcBef>
              <a:spcAft>
                <a:spcPts val="0"/>
              </a:spcAft>
              <a:buClr>
                <a:schemeClr val="dk2"/>
              </a:buClr>
              <a:buSzPts val="2600"/>
              <a:buNone/>
              <a:defRPr sz="3467">
                <a:solidFill>
                  <a:schemeClr val="dk2"/>
                </a:solidFill>
              </a:defRPr>
            </a:lvl9pPr>
          </a:lstStyle>
          <a:p>
            <a:endParaRPr dirty="0"/>
          </a:p>
        </p:txBody>
      </p:sp>
      <p:sp>
        <p:nvSpPr>
          <p:cNvPr id="29" name="Google Shape;29;p4"/>
          <p:cNvSpPr txBox="1">
            <a:spLocks noGrp="1"/>
          </p:cNvSpPr>
          <p:nvPr>
            <p:ph type="body" idx="1"/>
          </p:nvPr>
        </p:nvSpPr>
        <p:spPr>
          <a:xfrm>
            <a:off x="972601" y="2771833"/>
            <a:ext cx="10251600" cy="3014800"/>
          </a:xfrm>
          <a:prstGeom prst="rect">
            <a:avLst/>
          </a:prstGeom>
        </p:spPr>
        <p:txBody>
          <a:bodyPr spcFirstLastPara="1" wrap="square" lIns="91425" tIns="91425" rIns="91425" bIns="91425" anchor="t" anchorCtr="0">
            <a:noAutofit/>
          </a:bodyPr>
          <a:lstStyle>
            <a:lvl1pPr marL="609570" lvl="0" indent="-414847">
              <a:spcBef>
                <a:spcPts val="0"/>
              </a:spcBef>
              <a:spcAft>
                <a:spcPts val="0"/>
              </a:spcAft>
              <a:buSzPts val="1300"/>
              <a:buChar char="●"/>
              <a:defRPr b="0" i="0">
                <a:latin typeface="Helvetica Neue Light" panose="02000403000000020004" pitchFamily="2" charset="0"/>
                <a:ea typeface="Helvetica Neue Light" panose="02000403000000020004" pitchFamily="2" charset="0"/>
              </a:defRPr>
            </a:lvl1pPr>
            <a:lvl2pPr marL="1219139" lvl="1" indent="-397914">
              <a:spcBef>
                <a:spcPts val="2133"/>
              </a:spcBef>
              <a:spcAft>
                <a:spcPts val="0"/>
              </a:spcAft>
              <a:buSzPts val="1100"/>
              <a:buChar char="○"/>
              <a:defRPr/>
            </a:lvl2pPr>
            <a:lvl3pPr marL="1828709" lvl="2" indent="-397914">
              <a:spcBef>
                <a:spcPts val="2133"/>
              </a:spcBef>
              <a:spcAft>
                <a:spcPts val="0"/>
              </a:spcAft>
              <a:buSzPts val="1100"/>
              <a:buChar char="■"/>
              <a:defRPr/>
            </a:lvl3pPr>
            <a:lvl4pPr marL="2438278" lvl="3" indent="-397914">
              <a:spcBef>
                <a:spcPts val="2133"/>
              </a:spcBef>
              <a:spcAft>
                <a:spcPts val="0"/>
              </a:spcAft>
              <a:buSzPts val="1100"/>
              <a:buChar char="●"/>
              <a:defRPr/>
            </a:lvl4pPr>
            <a:lvl5pPr marL="3047848" lvl="4" indent="-397914">
              <a:spcBef>
                <a:spcPts val="2133"/>
              </a:spcBef>
              <a:spcAft>
                <a:spcPts val="0"/>
              </a:spcAft>
              <a:buSzPts val="1100"/>
              <a:buChar char="○"/>
              <a:defRPr/>
            </a:lvl5pPr>
            <a:lvl6pPr marL="3657417" lvl="5" indent="-397914">
              <a:spcBef>
                <a:spcPts val="2133"/>
              </a:spcBef>
              <a:spcAft>
                <a:spcPts val="0"/>
              </a:spcAft>
              <a:buSzPts val="1100"/>
              <a:buChar char="■"/>
              <a:defRPr/>
            </a:lvl6pPr>
            <a:lvl7pPr marL="4266987" lvl="6" indent="-397914">
              <a:spcBef>
                <a:spcPts val="2133"/>
              </a:spcBef>
              <a:spcAft>
                <a:spcPts val="0"/>
              </a:spcAft>
              <a:buSzPts val="1100"/>
              <a:buChar char="●"/>
              <a:defRPr/>
            </a:lvl7pPr>
            <a:lvl8pPr marL="4876557" lvl="7" indent="-397914">
              <a:spcBef>
                <a:spcPts val="2133"/>
              </a:spcBef>
              <a:spcAft>
                <a:spcPts val="0"/>
              </a:spcAft>
              <a:buSzPts val="1100"/>
              <a:buChar char="○"/>
              <a:defRPr/>
            </a:lvl8pPr>
            <a:lvl9pPr marL="5486126" lvl="8" indent="-397914">
              <a:spcBef>
                <a:spcPts val="2133"/>
              </a:spcBef>
              <a:spcAft>
                <a:spcPts val="2133"/>
              </a:spcAft>
              <a:buSzPts val="1100"/>
              <a:buChar char="■"/>
              <a:defRPr/>
            </a:lvl9pPr>
          </a:lstStyle>
          <a:p>
            <a:endParaRPr/>
          </a:p>
        </p:txBody>
      </p:sp>
      <p:sp>
        <p:nvSpPr>
          <p:cNvPr id="30" name="Google Shape;30;p4"/>
          <p:cNvSpPr txBox="1">
            <a:spLocks noGrp="1"/>
          </p:cNvSpPr>
          <p:nvPr>
            <p:ph type="sldNum" idx="12"/>
          </p:nvPr>
        </p:nvSpPr>
        <p:spPr>
          <a:xfrm>
            <a:off x="11381737" y="6333135"/>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807322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Slide - Color Seal">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8867" y="2054827"/>
            <a:ext cx="2689348" cy="2017011"/>
          </a:xfrm>
          <a:prstGeom prst="rect">
            <a:avLst/>
          </a:prstGeom>
        </p:spPr>
      </p:pic>
      <p:sp>
        <p:nvSpPr>
          <p:cNvPr id="10" name="Rectangle 9"/>
          <p:cNvSpPr/>
          <p:nvPr userDrawn="1"/>
        </p:nvSpPr>
        <p:spPr>
          <a:xfrm>
            <a:off x="0" y="3860"/>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11" name="Rectangle 10"/>
          <p:cNvSpPr/>
          <p:nvPr userDrawn="1"/>
        </p:nvSpPr>
        <p:spPr>
          <a:xfrm>
            <a:off x="0" y="6607418"/>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3691464" y="2051009"/>
            <a:ext cx="7699023" cy="2020824"/>
          </a:xfrm>
        </p:spPr>
        <p:txBody>
          <a:bodyPr anchor="ctr">
            <a:noAutofit/>
          </a:bodyPr>
          <a:lstStyle>
            <a:lvl1pPr marL="0" indent="0">
              <a:buNone/>
              <a:defRPr sz="2800" baseline="0">
                <a:latin typeface="Franklin Gothic Demi Cond" panose="020B0706030402020204" pitchFamily="34" charset="0"/>
              </a:defRPr>
            </a:lvl1pPr>
            <a:lvl2pPr marL="342891" indent="0">
              <a:buNone/>
              <a:defRPr sz="2800">
                <a:latin typeface="Franklin Gothic Demi Cond" panose="020B0706030402020204" pitchFamily="34" charset="0"/>
              </a:defRPr>
            </a:lvl2pPr>
            <a:lvl3pPr marL="685783" indent="0">
              <a:buNone/>
              <a:defRPr sz="2800">
                <a:latin typeface="Franklin Gothic Demi Cond" panose="020B0706030402020204" pitchFamily="34" charset="0"/>
              </a:defRPr>
            </a:lvl3pPr>
            <a:lvl4pPr marL="1028674" indent="0">
              <a:buNone/>
              <a:defRPr sz="2800">
                <a:latin typeface="Franklin Gothic Demi Cond" panose="020B0706030402020204" pitchFamily="34" charset="0"/>
              </a:defRPr>
            </a:lvl4pPr>
            <a:lvl5pPr marL="1371566" indent="0">
              <a:buNone/>
              <a:defRPr sz="2800">
                <a:latin typeface="Franklin Gothic Demi Cond" panose="020B0706030402020204" pitchFamily="34" charset="0"/>
              </a:defRPr>
            </a:lvl5pPr>
          </a:lstStyle>
          <a:p>
            <a:pPr lvl="0"/>
            <a:r>
              <a:rPr lang="en-US"/>
              <a:t>Click to Add Presentation Title</a:t>
            </a:r>
          </a:p>
        </p:txBody>
      </p:sp>
      <p:sp>
        <p:nvSpPr>
          <p:cNvPr id="16" name="Text Placeholder 15"/>
          <p:cNvSpPr>
            <a:spLocks noGrp="1"/>
          </p:cNvSpPr>
          <p:nvPr>
            <p:ph type="body" sz="quarter" idx="11" hasCustomPrompt="1"/>
          </p:nvPr>
        </p:nvSpPr>
        <p:spPr>
          <a:xfrm>
            <a:off x="3691464" y="4071833"/>
            <a:ext cx="7699023" cy="948752"/>
          </a:xfrm>
        </p:spPr>
        <p:txBody>
          <a:bodyPr anchor="b">
            <a:noAutofit/>
          </a:bodyPr>
          <a:lstStyle>
            <a:lvl1pPr marL="0" indent="0">
              <a:lnSpc>
                <a:spcPct val="100000"/>
              </a:lnSpc>
              <a:spcBef>
                <a:spcPts val="0"/>
              </a:spcBef>
              <a:buNone/>
              <a:defRPr sz="2000" baseline="0">
                <a:latin typeface="Franklin Gothic Demi Cond" panose="020B0706030402020204" pitchFamily="34" charset="0"/>
              </a:defRPr>
            </a:lvl1pPr>
          </a:lstStyle>
          <a:p>
            <a:pPr lvl="0"/>
            <a:r>
              <a:rPr lang="en-US"/>
              <a:t>Click to Add Presenter Name and Title</a:t>
            </a:r>
          </a:p>
        </p:txBody>
      </p:sp>
      <p:sp>
        <p:nvSpPr>
          <p:cNvPr id="17" name="Text Placeholder 17"/>
          <p:cNvSpPr>
            <a:spLocks noGrp="1"/>
          </p:cNvSpPr>
          <p:nvPr>
            <p:ph type="body" sz="quarter" idx="12" hasCustomPrompt="1"/>
          </p:nvPr>
        </p:nvSpPr>
        <p:spPr>
          <a:xfrm>
            <a:off x="3691464" y="5020585"/>
            <a:ext cx="7699023" cy="488226"/>
          </a:xfrm>
        </p:spPr>
        <p:txBody>
          <a:bodyPr anchor="b">
            <a:normAutofit/>
          </a:bodyPr>
          <a:lstStyle>
            <a:lvl1pPr marL="0" indent="0">
              <a:buNone/>
              <a:defRPr sz="1600" baseline="0">
                <a:latin typeface="Franklin Gothic Demi Cond" panose="020B0706030402020204" pitchFamily="34" charset="0"/>
              </a:defRPr>
            </a:lvl1pPr>
          </a:lstStyle>
          <a:p>
            <a:pPr lvl="0"/>
            <a:r>
              <a:rPr lang="en-US"/>
              <a:t>Click to Add Date</a:t>
            </a:r>
          </a:p>
        </p:txBody>
      </p:sp>
    </p:spTree>
    <p:extLst>
      <p:ext uri="{BB962C8B-B14F-4D97-AF65-F5344CB8AC3E}">
        <p14:creationId xmlns:p14="http://schemas.microsoft.com/office/powerpoint/2010/main" val="13048065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1_Bullets &amp; Table Chart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0" y="624054"/>
            <a:ext cx="10457689" cy="548640"/>
          </a:xfrm>
        </p:spPr>
        <p:txBody>
          <a:bodyPr anchor="t">
            <a:noAutofit/>
          </a:bodyPr>
          <a:lstStyle>
            <a:lvl1pPr algn="l">
              <a:defRPr sz="3600" b="1" i="0" baseline="0">
                <a:solidFill>
                  <a:schemeClr val="tx1"/>
                </a:solidFill>
                <a:latin typeface="+mn-lt"/>
                <a:cs typeface="Times New Roman" panose="02020603050405020304" pitchFamily="18" charset="0"/>
              </a:defRPr>
            </a:lvl1pPr>
          </a:lstStyle>
          <a:p>
            <a:r>
              <a:rPr lang="en-US"/>
              <a:t>Click to add title, 1 line max</a:t>
            </a:r>
          </a:p>
        </p:txBody>
      </p:sp>
      <p:sp>
        <p:nvSpPr>
          <p:cNvPr id="8" name="Rectangle 7"/>
          <p:cNvSpPr/>
          <p:nvPr/>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a:solidFill>
                <a:srgbClr val="1F497D">
                  <a:lumMod val="75000"/>
                </a:srgbClr>
              </a:solidFill>
              <a:latin typeface="Franklin Gothic Demi Cond" panose="020B0706030402020204" pitchFamily="34" charset="0"/>
            </a:endParaRPr>
          </a:p>
        </p:txBody>
      </p:sp>
      <p:sp>
        <p:nvSpPr>
          <p:cNvPr id="4" name="Text Placeholder 3"/>
          <p:cNvSpPr>
            <a:spLocks noGrp="1"/>
          </p:cNvSpPr>
          <p:nvPr>
            <p:ph type="body" sz="quarter" idx="10" hasCustomPrompt="1"/>
          </p:nvPr>
        </p:nvSpPr>
        <p:spPr>
          <a:xfrm>
            <a:off x="838200" y="1335573"/>
            <a:ext cx="10517717" cy="1212895"/>
          </a:xfrm>
        </p:spPr>
        <p:txBody>
          <a:bodyPr>
            <a:noAutofit/>
          </a:bodyPr>
          <a:lstStyle>
            <a:lvl1pPr marL="228600" indent="-228600">
              <a:lnSpc>
                <a:spcPct val="100000"/>
              </a:lnSpc>
              <a:spcBef>
                <a:spcPts val="0"/>
              </a:spcBef>
              <a:defRPr sz="2000">
                <a:latin typeface="+mn-lt"/>
              </a:defRPr>
            </a:lvl1pPr>
            <a:lvl2pPr marL="576263" indent="-233363">
              <a:lnSpc>
                <a:spcPct val="100000"/>
              </a:lnSpc>
              <a:spcBef>
                <a:spcPts val="0"/>
              </a:spcBef>
              <a:buFont typeface="Franklin Gothic Medium" panose="020B0603020102020204" pitchFamily="34" charset="0"/>
              <a:buChar char="−"/>
              <a:defRPr sz="2000">
                <a:latin typeface="+mn-lt"/>
              </a:defRPr>
            </a:lvl2pPr>
            <a:lvl3pPr marL="973138" indent="-228600">
              <a:lnSpc>
                <a:spcPct val="100000"/>
              </a:lnSpc>
              <a:spcBef>
                <a:spcPts val="0"/>
              </a:spcBef>
              <a:defRPr sz="2000">
                <a:latin typeface="+mn-lt"/>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a:t>
            </a:r>
          </a:p>
          <a:p>
            <a:pPr lvl="1"/>
            <a:r>
              <a:rPr lang="en-US"/>
              <a:t> Bullet 2</a:t>
            </a:r>
          </a:p>
          <a:p>
            <a:pPr lvl="2"/>
            <a:r>
              <a:rPr lang="en-US"/>
              <a:t>Bullet 3</a:t>
            </a:r>
          </a:p>
        </p:txBody>
      </p:sp>
      <p:sp>
        <p:nvSpPr>
          <p:cNvPr id="12" name="Content Placeholder 11"/>
          <p:cNvSpPr>
            <a:spLocks noGrp="1"/>
          </p:cNvSpPr>
          <p:nvPr>
            <p:ph sz="quarter" idx="14" hasCustomPrompt="1"/>
          </p:nvPr>
        </p:nvSpPr>
        <p:spPr>
          <a:xfrm>
            <a:off x="829733" y="2548467"/>
            <a:ext cx="10526184" cy="3694230"/>
          </a:xfrm>
        </p:spPr>
        <p:txBody>
          <a:bodyPr/>
          <a:lstStyle>
            <a:lvl1pPr marL="0" indent="0" algn="ctr">
              <a:buNone/>
              <a:defRPr baseline="0">
                <a:latin typeface="+mn-lt"/>
              </a:defRPr>
            </a:lvl1pPr>
          </a:lstStyle>
          <a:p>
            <a:pPr lvl="0"/>
            <a:r>
              <a:rPr lang="en-US"/>
              <a:t>Click icon below to add table or chart</a:t>
            </a:r>
          </a:p>
        </p:txBody>
      </p:sp>
      <p:sp>
        <p:nvSpPr>
          <p:cNvPr id="16" name="Slide Number Placeholder 21"/>
          <p:cNvSpPr>
            <a:spLocks noGrp="1"/>
          </p:cNvSpPr>
          <p:nvPr>
            <p:ph type="sldNum" sz="quarter" idx="15"/>
          </p:nvPr>
        </p:nvSpPr>
        <p:spPr>
          <a:xfrm>
            <a:off x="11074400" y="6573308"/>
            <a:ext cx="752131" cy="284692"/>
          </a:xfrm>
        </p:spPr>
        <p:txBody>
          <a:bodyPr/>
          <a:lstStyle>
            <a:lvl1pPr>
              <a:defRPr sz="1000">
                <a:solidFill>
                  <a:schemeClr val="tx1"/>
                </a:solidFill>
                <a:latin typeface="+mn-lt"/>
              </a:defRPr>
            </a:lvl1pPr>
          </a:lstStyle>
          <a:p>
            <a:fld id="{11F27F3A-B3E9-41ED-AF8F-A365F10BB65F}" type="slidenum">
              <a:rPr lang="en-US" smtClean="0">
                <a:solidFill>
                  <a:prstClr val="black"/>
                </a:solidFill>
              </a:rPr>
              <a:pPr/>
              <a:t>‹#›</a:t>
            </a:fld>
            <a:endParaRPr lang="en-US">
              <a:solidFill>
                <a:prstClr val="black"/>
              </a:solidFill>
            </a:endParaRPr>
          </a:p>
        </p:txBody>
      </p:sp>
      <p:cxnSp>
        <p:nvCxnSpPr>
          <p:cNvPr id="13" name="Straight Connector 12"/>
          <p:cNvCxnSpPr/>
          <p:nvPr/>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0" name="Line 12"/>
          <p:cNvSpPr>
            <a:spLocks noChangeShapeType="1"/>
          </p:cNvSpPr>
          <p:nvPr/>
        </p:nvSpPr>
        <p:spPr bwMode="auto">
          <a:xfrm>
            <a:off x="0" y="1184101"/>
            <a:ext cx="12192000" cy="0"/>
          </a:xfrm>
          <a:prstGeom prst="line">
            <a:avLst/>
          </a:prstGeom>
          <a:noFill/>
          <a:ln w="25400">
            <a:solidFill>
              <a:srgbClr val="002060"/>
            </a:solidFill>
            <a:round/>
            <a:headEnd/>
            <a:tailEnd/>
          </a:ln>
        </p:spPr>
        <p:txBody>
          <a:bodyPr lIns="96661" tIns="48331" rIns="96661" bIns="48331"/>
          <a:lstStyle/>
          <a:p>
            <a:pPr>
              <a:defRPr/>
            </a:pPr>
            <a:endParaRPr lang="en-US" sz="1800">
              <a:solidFill>
                <a:srgbClr val="000000"/>
              </a:solidFill>
              <a:cs typeface="Arial" charset="0"/>
            </a:endParaRPr>
          </a:p>
        </p:txBody>
      </p:sp>
    </p:spTree>
    <p:extLst>
      <p:ext uri="{BB962C8B-B14F-4D97-AF65-F5344CB8AC3E}">
        <p14:creationId xmlns:p14="http://schemas.microsoft.com/office/powerpoint/2010/main" val="13033139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amp; Top Ru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BDA4A95-6D4B-4092-9E5D-0B22022715FE}"/>
              </a:ext>
            </a:extLst>
          </p:cNvPr>
          <p:cNvSpPr/>
          <p:nvPr userDrawn="1"/>
        </p:nvSpPr>
        <p:spPr>
          <a:xfrm>
            <a:off x="0" y="3175"/>
            <a:ext cx="12192000" cy="458788"/>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eaLnBrk="1" fontAlgn="auto" hangingPunct="1">
              <a:spcBef>
                <a:spcPts val="0"/>
              </a:spcBef>
              <a:spcAft>
                <a:spcPts val="0"/>
              </a:spcAft>
              <a:defRPr/>
            </a:pPr>
            <a:endParaRPr lang="en-US" sz="1400">
              <a:solidFill>
                <a:srgbClr val="1F497D">
                  <a:lumMod val="75000"/>
                </a:srgbClr>
              </a:solidFill>
              <a:latin typeface="Franklin Gothic Demi Cond" panose="020B0706030402020204" pitchFamily="34" charset="0"/>
            </a:endParaRPr>
          </a:p>
        </p:txBody>
      </p:sp>
      <p:cxnSp>
        <p:nvCxnSpPr>
          <p:cNvPr id="4" name="Straight Connector 3">
            <a:extLst>
              <a:ext uri="{FF2B5EF4-FFF2-40B4-BE49-F238E27FC236}">
                <a16:creationId xmlns:a16="http://schemas.microsoft.com/office/drawing/2014/main" id="{F25B3B53-418B-44F6-BF22-79F4B636E7D2}"/>
              </a:ext>
            </a:extLst>
          </p:cNvPr>
          <p:cNvCxnSpPr/>
          <p:nvPr userDrawn="1"/>
        </p:nvCxnSpPr>
        <p:spPr>
          <a:xfrm>
            <a:off x="0" y="657383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5" name="Line 12">
            <a:extLst>
              <a:ext uri="{FF2B5EF4-FFF2-40B4-BE49-F238E27FC236}">
                <a16:creationId xmlns:a16="http://schemas.microsoft.com/office/drawing/2014/main" id="{913DA725-7100-4731-9957-1B5AE81F91E1}"/>
              </a:ext>
            </a:extLst>
          </p:cNvPr>
          <p:cNvSpPr>
            <a:spLocks noChangeShapeType="1"/>
          </p:cNvSpPr>
          <p:nvPr userDrawn="1"/>
        </p:nvSpPr>
        <p:spPr bwMode="auto">
          <a:xfrm>
            <a:off x="0" y="1184275"/>
            <a:ext cx="12192000" cy="0"/>
          </a:xfrm>
          <a:prstGeom prst="line">
            <a:avLst/>
          </a:prstGeom>
          <a:noFill/>
          <a:ln w="25400">
            <a:solidFill>
              <a:srgbClr val="002060"/>
            </a:solidFill>
            <a:round/>
            <a:headEnd/>
            <a:tailEnd/>
          </a:ln>
          <a:extLst>
            <a:ext uri="{909E8E84-426E-40DD-AFC4-6F175D3DCCD1}">
              <a14:hiddenFill xmlns:a14="http://schemas.microsoft.com/office/drawing/2010/main">
                <a:noFill/>
              </a14:hiddenFill>
            </a:ext>
          </a:extLst>
        </p:spPr>
        <p:txBody>
          <a:bodyPr lIns="96661" tIns="48331" rIns="96661" bIns="48331"/>
          <a:lstStyle/>
          <a:p>
            <a:endParaRPr lang="en-US" sz="1800"/>
          </a:p>
        </p:txBody>
      </p:sp>
      <p:sp>
        <p:nvSpPr>
          <p:cNvPr id="10" name="Title 1"/>
          <p:cNvSpPr>
            <a:spLocks noGrp="1"/>
          </p:cNvSpPr>
          <p:nvPr>
            <p:ph type="title"/>
          </p:nvPr>
        </p:nvSpPr>
        <p:spPr>
          <a:xfrm>
            <a:off x="0" y="624054"/>
            <a:ext cx="12192000" cy="548640"/>
          </a:xfrm>
        </p:spPr>
        <p:txBody>
          <a:bodyPr anchor="t">
            <a:noAutofit/>
          </a:bodyPr>
          <a:lstStyle>
            <a:lvl1pPr algn="l">
              <a:defRPr sz="3600" b="1" i="0" baseline="0">
                <a:solidFill>
                  <a:schemeClr val="tx1"/>
                </a:solidFill>
                <a:latin typeface="+mn-lt"/>
                <a:cs typeface="Times New Roman" panose="02020603050405020304" pitchFamily="18" charset="0"/>
              </a:defRPr>
            </a:lvl1pPr>
          </a:lstStyle>
          <a:p>
            <a:r>
              <a:rPr lang="en-US"/>
              <a:t>Click to edit Master title style</a:t>
            </a:r>
          </a:p>
        </p:txBody>
      </p:sp>
      <p:sp>
        <p:nvSpPr>
          <p:cNvPr id="6" name="Slide Number Placeholder 21">
            <a:extLst>
              <a:ext uri="{FF2B5EF4-FFF2-40B4-BE49-F238E27FC236}">
                <a16:creationId xmlns:a16="http://schemas.microsoft.com/office/drawing/2014/main" id="{9681F495-9F3B-475F-8F51-9B3931D83D12}"/>
              </a:ext>
            </a:extLst>
          </p:cNvPr>
          <p:cNvSpPr>
            <a:spLocks noGrp="1"/>
          </p:cNvSpPr>
          <p:nvPr>
            <p:ph type="sldNum" sz="quarter" idx="10"/>
          </p:nvPr>
        </p:nvSpPr>
        <p:spPr>
          <a:xfrm>
            <a:off x="11074402" y="6573838"/>
            <a:ext cx="751417" cy="284162"/>
          </a:xfrm>
        </p:spPr>
        <p:txBody>
          <a:bodyPr/>
          <a:lstStyle>
            <a:lvl1pPr>
              <a:defRPr/>
            </a:lvl1pPr>
          </a:lstStyle>
          <a:p>
            <a:pPr>
              <a:defRPr/>
            </a:pPr>
            <a:fld id="{E7BFF16F-F1BB-4586-84EC-C02CB514E7FA}" type="slidenum">
              <a:rPr lang="en-US" altLang="en-US"/>
              <a:pPr>
                <a:defRPr/>
              </a:pPr>
              <a:t>‹#›</a:t>
            </a:fld>
            <a:endParaRPr lang="en-US" altLang="en-US"/>
          </a:p>
        </p:txBody>
      </p:sp>
    </p:spTree>
    <p:extLst>
      <p:ext uri="{BB962C8B-B14F-4D97-AF65-F5344CB8AC3E}">
        <p14:creationId xmlns:p14="http://schemas.microsoft.com/office/powerpoint/2010/main" val="40729638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Bullet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D4E6BD4-9BBE-418A-9B93-D81E8FFB615A}"/>
              </a:ext>
            </a:extLst>
          </p:cNvPr>
          <p:cNvSpPr/>
          <p:nvPr userDrawn="1"/>
        </p:nvSpPr>
        <p:spPr>
          <a:xfrm>
            <a:off x="0" y="3175"/>
            <a:ext cx="12192000" cy="458788"/>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eaLnBrk="1" fontAlgn="auto" hangingPunct="1">
              <a:spcBef>
                <a:spcPts val="0"/>
              </a:spcBef>
              <a:spcAft>
                <a:spcPts val="0"/>
              </a:spcAft>
              <a:defRPr/>
            </a:pPr>
            <a:endParaRPr lang="en-US" sz="1400">
              <a:solidFill>
                <a:srgbClr val="1F497D">
                  <a:lumMod val="75000"/>
                </a:srgbClr>
              </a:solidFill>
              <a:latin typeface="Franklin Gothic Demi Cond" panose="020B0706030402020204" pitchFamily="34" charset="0"/>
            </a:endParaRPr>
          </a:p>
        </p:txBody>
      </p:sp>
      <p:cxnSp>
        <p:nvCxnSpPr>
          <p:cNvPr id="6" name="Straight Connector 5">
            <a:extLst>
              <a:ext uri="{FF2B5EF4-FFF2-40B4-BE49-F238E27FC236}">
                <a16:creationId xmlns:a16="http://schemas.microsoft.com/office/drawing/2014/main" id="{4AA7C402-FFCC-4A76-8D82-959D0736DFCE}"/>
              </a:ext>
            </a:extLst>
          </p:cNvPr>
          <p:cNvCxnSpPr/>
          <p:nvPr userDrawn="1"/>
        </p:nvCxnSpPr>
        <p:spPr>
          <a:xfrm>
            <a:off x="0" y="657383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7" name="Line 12">
            <a:extLst>
              <a:ext uri="{FF2B5EF4-FFF2-40B4-BE49-F238E27FC236}">
                <a16:creationId xmlns:a16="http://schemas.microsoft.com/office/drawing/2014/main" id="{DB0B8D66-BFC6-4427-A17F-CD95E3527C14}"/>
              </a:ext>
            </a:extLst>
          </p:cNvPr>
          <p:cNvSpPr>
            <a:spLocks noChangeShapeType="1"/>
          </p:cNvSpPr>
          <p:nvPr userDrawn="1"/>
        </p:nvSpPr>
        <p:spPr bwMode="auto">
          <a:xfrm>
            <a:off x="0" y="1184275"/>
            <a:ext cx="12192000" cy="0"/>
          </a:xfrm>
          <a:prstGeom prst="line">
            <a:avLst/>
          </a:prstGeom>
          <a:noFill/>
          <a:ln w="25400">
            <a:solidFill>
              <a:srgbClr val="002060"/>
            </a:solidFill>
            <a:round/>
            <a:headEnd/>
            <a:tailEnd/>
          </a:ln>
          <a:extLst>
            <a:ext uri="{909E8E84-426E-40DD-AFC4-6F175D3DCCD1}">
              <a14:hiddenFill xmlns:a14="http://schemas.microsoft.com/office/drawing/2010/main">
                <a:noFill/>
              </a14:hiddenFill>
            </a:ext>
          </a:extLst>
        </p:spPr>
        <p:txBody>
          <a:bodyPr lIns="96661" tIns="48331" rIns="96661" bIns="48331"/>
          <a:lstStyle/>
          <a:p>
            <a:endParaRPr lang="en-US" sz="1800"/>
          </a:p>
        </p:txBody>
      </p:sp>
      <p:sp>
        <p:nvSpPr>
          <p:cNvPr id="4" name="Text Placeholder 3"/>
          <p:cNvSpPr>
            <a:spLocks noGrp="1"/>
          </p:cNvSpPr>
          <p:nvPr>
            <p:ph type="body" sz="quarter" idx="10"/>
          </p:nvPr>
        </p:nvSpPr>
        <p:spPr>
          <a:xfrm>
            <a:off x="838200" y="1447801"/>
            <a:ext cx="10517717" cy="4592638"/>
          </a:xfrm>
        </p:spPr>
        <p:txBody>
          <a:bodyPr>
            <a:noAutofit/>
          </a:bodyPr>
          <a:lstStyle>
            <a:lvl1pPr marL="228600" indent="-228600">
              <a:lnSpc>
                <a:spcPct val="100000"/>
              </a:lnSpc>
              <a:spcBef>
                <a:spcPts val="1200"/>
              </a:spcBef>
              <a:defRPr sz="2800">
                <a:latin typeface="+mn-lt"/>
              </a:defRPr>
            </a:lvl1pPr>
            <a:lvl2pPr marL="576263" indent="-233363">
              <a:lnSpc>
                <a:spcPct val="100000"/>
              </a:lnSpc>
              <a:buFont typeface="Franklin Gothic Medium" panose="020B0603020102020204" pitchFamily="34" charset="0"/>
              <a:buChar char="−"/>
              <a:defRPr sz="2400">
                <a:latin typeface="+mn-lt"/>
              </a:defRPr>
            </a:lvl2pPr>
            <a:lvl3pPr marL="973138" indent="-228600">
              <a:lnSpc>
                <a:spcPct val="100000"/>
              </a:lnSpc>
              <a:defRPr sz="2000">
                <a:latin typeface="+mn-lt"/>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edit Master text styles</a:t>
            </a:r>
          </a:p>
          <a:p>
            <a:pPr lvl="1"/>
            <a:r>
              <a:rPr lang="en-US"/>
              <a:t>Second level</a:t>
            </a:r>
          </a:p>
          <a:p>
            <a:pPr lvl="2"/>
            <a:r>
              <a:rPr lang="en-US"/>
              <a:t>Third level</a:t>
            </a:r>
          </a:p>
        </p:txBody>
      </p:sp>
      <p:sp>
        <p:nvSpPr>
          <p:cNvPr id="23" name="Title 1"/>
          <p:cNvSpPr>
            <a:spLocks noGrp="1"/>
          </p:cNvSpPr>
          <p:nvPr>
            <p:ph type="title"/>
          </p:nvPr>
        </p:nvSpPr>
        <p:spPr>
          <a:xfrm>
            <a:off x="0" y="624054"/>
            <a:ext cx="12192000" cy="548640"/>
          </a:xfrm>
        </p:spPr>
        <p:txBody>
          <a:bodyPr anchor="t">
            <a:noAutofit/>
          </a:bodyPr>
          <a:lstStyle>
            <a:lvl1pPr algn="l">
              <a:defRPr sz="3600" b="1" i="0" baseline="0">
                <a:solidFill>
                  <a:schemeClr val="tx1"/>
                </a:solidFill>
                <a:latin typeface="+mn-lt"/>
                <a:cs typeface="Times New Roman" panose="02020603050405020304" pitchFamily="18" charset="0"/>
              </a:defRPr>
            </a:lvl1pPr>
          </a:lstStyle>
          <a:p>
            <a:r>
              <a:rPr lang="en-US"/>
              <a:t>Click to edit Master title style</a:t>
            </a:r>
          </a:p>
        </p:txBody>
      </p:sp>
      <p:sp>
        <p:nvSpPr>
          <p:cNvPr id="8" name="Slide Number Placeholder 21">
            <a:extLst>
              <a:ext uri="{FF2B5EF4-FFF2-40B4-BE49-F238E27FC236}">
                <a16:creationId xmlns:a16="http://schemas.microsoft.com/office/drawing/2014/main" id="{9CF1BFAC-AC11-4889-BE94-7D0E69907812}"/>
              </a:ext>
            </a:extLst>
          </p:cNvPr>
          <p:cNvSpPr>
            <a:spLocks noGrp="1"/>
          </p:cNvSpPr>
          <p:nvPr>
            <p:ph type="sldNum" sz="quarter" idx="11"/>
          </p:nvPr>
        </p:nvSpPr>
        <p:spPr>
          <a:xfrm>
            <a:off x="11074402" y="6573838"/>
            <a:ext cx="751417" cy="284162"/>
          </a:xfrm>
        </p:spPr>
        <p:txBody>
          <a:bodyPr/>
          <a:lstStyle>
            <a:lvl1pPr>
              <a:defRPr/>
            </a:lvl1pPr>
          </a:lstStyle>
          <a:p>
            <a:pPr>
              <a:defRPr/>
            </a:pPr>
            <a:fld id="{29161919-882E-413D-A346-60C9931EF86A}" type="slidenum">
              <a:rPr lang="en-US" altLang="en-US"/>
              <a:pPr>
                <a:defRPr/>
              </a:pPr>
              <a:t>‹#›</a:t>
            </a:fld>
            <a:endParaRPr lang="en-US" altLang="en-US"/>
          </a:p>
        </p:txBody>
      </p:sp>
    </p:spTree>
    <p:extLst>
      <p:ext uri="{BB962C8B-B14F-4D97-AF65-F5344CB8AC3E}">
        <p14:creationId xmlns:p14="http://schemas.microsoft.com/office/powerpoint/2010/main" val="2554641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ontent Slide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0" y="624054"/>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838200" y="1447801"/>
            <a:ext cx="10517717" cy="4795307"/>
          </a:xfrm>
          <a:prstGeom prst="rect">
            <a:avLst/>
          </a:prstGeom>
        </p:spPr>
        <p:txBody>
          <a:bodyPr>
            <a:noAutofit/>
          </a:bodyPr>
          <a:lstStyle>
            <a:lvl1pPr marL="228600" indent="-228600">
              <a:lnSpc>
                <a:spcPct val="100000"/>
              </a:lnSpc>
              <a:spcBef>
                <a:spcPts val="1200"/>
              </a:spcBef>
              <a:defRPr sz="2800" b="1" i="0">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buFont typeface="Franklin Gothic Medium" panose="020B0603020102020204" pitchFamily="34" charset="0"/>
              <a:buChar char="−"/>
              <a:defRPr sz="2400" b="1" i="0">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defRPr sz="2000" b="1"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696383" y="6243108"/>
            <a:ext cx="10656007"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cxnSp>
        <p:nvCxnSpPr>
          <p:cNvPr id="18" name="Straight Connector 17"/>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3" name="Date Placeholder 2">
            <a:extLst>
              <a:ext uri="{FF2B5EF4-FFF2-40B4-BE49-F238E27FC236}">
                <a16:creationId xmlns:a16="http://schemas.microsoft.com/office/drawing/2014/main" id="{84E81AB7-5225-9D19-5658-EE852206D9E9}"/>
              </a:ext>
            </a:extLst>
          </p:cNvPr>
          <p:cNvSpPr>
            <a:spLocks noGrp="1"/>
          </p:cNvSpPr>
          <p:nvPr>
            <p:ph type="dt" sz="half" idx="12"/>
          </p:nvPr>
        </p:nvSpPr>
        <p:spPr/>
        <p:txBody>
          <a:bodyPr/>
          <a:lstStyle/>
          <a:p>
            <a:endParaRPr lang="en-US"/>
          </a:p>
        </p:txBody>
      </p:sp>
      <p:sp>
        <p:nvSpPr>
          <p:cNvPr id="6" name="Footer Placeholder 5">
            <a:extLst>
              <a:ext uri="{FF2B5EF4-FFF2-40B4-BE49-F238E27FC236}">
                <a16:creationId xmlns:a16="http://schemas.microsoft.com/office/drawing/2014/main" id="{91DED958-AA24-DE81-77E6-2CC62F195D9C}"/>
              </a:ext>
            </a:extLst>
          </p:cNvPr>
          <p:cNvSpPr>
            <a:spLocks noGrp="1"/>
          </p:cNvSpPr>
          <p:nvPr>
            <p:ph type="ftr" sz="quarter" idx="13"/>
          </p:nvPr>
        </p:nvSpPr>
        <p:spPr/>
        <p:txBody>
          <a:bodyPr/>
          <a:lstStyle/>
          <a:p>
            <a:endParaRPr lang="en-US"/>
          </a:p>
        </p:txBody>
      </p:sp>
      <p:sp>
        <p:nvSpPr>
          <p:cNvPr id="7" name="Slide Number Placeholder 6">
            <a:extLst>
              <a:ext uri="{FF2B5EF4-FFF2-40B4-BE49-F238E27FC236}">
                <a16:creationId xmlns:a16="http://schemas.microsoft.com/office/drawing/2014/main" id="{3CC098A7-1534-79A3-88CE-973E9492007B}"/>
              </a:ext>
            </a:extLst>
          </p:cNvPr>
          <p:cNvSpPr>
            <a:spLocks noGrp="1"/>
          </p:cNvSpPr>
          <p:nvPr>
            <p:ph type="sldNum" sz="quarter" idx="14"/>
          </p:nvPr>
        </p:nvSpPr>
        <p:spPr/>
        <p:txBody>
          <a:bodyPr/>
          <a:lstStyle/>
          <a:p>
            <a:fld id="{56189470-053F-4529-A10D-70F1B0ED9BC1}" type="slidenum">
              <a:rPr lang="en-US" smtClean="0"/>
              <a:t>‹#›</a:t>
            </a:fld>
            <a:endParaRPr lang="en-US"/>
          </a:p>
        </p:txBody>
      </p:sp>
    </p:spTree>
    <p:extLst>
      <p:ext uri="{BB962C8B-B14F-4D97-AF65-F5344CB8AC3E}">
        <p14:creationId xmlns:p14="http://schemas.microsoft.com/office/powerpoint/2010/main" val="10970780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AD75C-C6DD-434E-9F09-90CC500412C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E7FCE66-5723-4ED8-9536-E6763F17F2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8" name="Rectangle 7">
            <a:extLst>
              <a:ext uri="{FF2B5EF4-FFF2-40B4-BE49-F238E27FC236}">
                <a16:creationId xmlns:a16="http://schemas.microsoft.com/office/drawing/2014/main" id="{38E66195-6851-460E-8121-295B96EC7B29}"/>
              </a:ext>
            </a:extLst>
          </p:cNvPr>
          <p:cNvSpPr>
            <a:spLocks noChangeArrowheads="1"/>
          </p:cNvSpPr>
          <p:nvPr userDrawn="1"/>
        </p:nvSpPr>
        <p:spPr bwMode="auto">
          <a:xfrm>
            <a:off x="152398" y="6525330"/>
            <a:ext cx="11899511" cy="196145"/>
          </a:xfrm>
          <a:prstGeom prst="rect">
            <a:avLst/>
          </a:prstGeom>
          <a:solidFill>
            <a:srgbClr val="2751A5"/>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Rectangle 8">
            <a:extLst>
              <a:ext uri="{FF2B5EF4-FFF2-40B4-BE49-F238E27FC236}">
                <a16:creationId xmlns:a16="http://schemas.microsoft.com/office/drawing/2014/main" id="{E39D8C99-BA2F-4113-8184-B06B85B7BEF1}"/>
              </a:ext>
            </a:extLst>
          </p:cNvPr>
          <p:cNvSpPr>
            <a:spLocks noChangeArrowheads="1"/>
          </p:cNvSpPr>
          <p:nvPr userDrawn="1"/>
        </p:nvSpPr>
        <p:spPr bwMode="auto">
          <a:xfrm>
            <a:off x="152401" y="136525"/>
            <a:ext cx="11887202" cy="6388805"/>
          </a:xfrm>
          <a:prstGeom prst="rect">
            <a:avLst/>
          </a:prstGeom>
          <a:noFill/>
          <a:ln w="9525" cap="flat" cmpd="sng" algn="ctr">
            <a:solidFill>
              <a:srgbClr val="F79646">
                <a:lumMod val="50000"/>
              </a:srgbClr>
            </a:solidFill>
            <a:prstDash val="solid"/>
            <a:miter lim="800000"/>
            <a:headEnd type="none" w="med" len="med"/>
            <a:tailEnd type="none" w="med" len="med"/>
          </a:ln>
          <a:effectLst/>
        </p:spPr>
        <p:txBody>
          <a:bodyPr vert="horz" wrap="none" lIns="91440" tIns="45720" rIns="91440" bIns="45720" anchor="ctr"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9151977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Bullets">
    <p:spTree>
      <p:nvGrpSpPr>
        <p:cNvPr id="1" name=""/>
        <p:cNvGrpSpPr/>
        <p:nvPr/>
      </p:nvGrpSpPr>
      <p:grpSpPr>
        <a:xfrm>
          <a:off x="0" y="0"/>
          <a:ext cx="0" cy="0"/>
          <a:chOff x="0" y="0"/>
          <a:chExt cx="0" cy="0"/>
        </a:xfrm>
      </p:grpSpPr>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4" name="Text Placeholder 3"/>
          <p:cNvSpPr>
            <a:spLocks noGrp="1"/>
          </p:cNvSpPr>
          <p:nvPr>
            <p:ph type="body" sz="quarter" idx="10" hasCustomPrompt="1"/>
          </p:nvPr>
        </p:nvSpPr>
        <p:spPr>
          <a:xfrm>
            <a:off x="609604" y="1280160"/>
            <a:ext cx="10972797" cy="4846320"/>
          </a:xfrm>
        </p:spPr>
        <p:txBody>
          <a:bodyPr>
            <a:noAutofit/>
          </a:bodyPr>
          <a:lstStyle>
            <a:lvl1pPr marL="228594" indent="-228594">
              <a:lnSpc>
                <a:spcPct val="100000"/>
              </a:lnSpc>
              <a:spcBef>
                <a:spcPts val="1200"/>
              </a:spcBef>
              <a:defRPr sz="1600">
                <a:latin typeface="Franklin Gothic Medium" panose="020B0603020102020204" pitchFamily="34" charset="0"/>
              </a:defRPr>
            </a:lvl1pPr>
            <a:lvl2pPr marL="576248" indent="-233357">
              <a:lnSpc>
                <a:spcPct val="100000"/>
              </a:lnSpc>
              <a:buFont typeface="Franklin Gothic Medium" panose="020B0603020102020204" pitchFamily="34" charset="0"/>
              <a:buChar char="−"/>
              <a:defRPr sz="1600">
                <a:latin typeface="Franklin Gothic Medium" panose="020B0603020102020204" pitchFamily="34" charset="0"/>
              </a:defRPr>
            </a:lvl2pPr>
            <a:lvl3pPr marL="973114" indent="-228594">
              <a:lnSpc>
                <a:spcPct val="100000"/>
              </a:lnSpc>
              <a:defRPr sz="1600">
                <a:latin typeface="Franklin Gothic Medium" panose="020B06030201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609603" y="6243108"/>
            <a:ext cx="10972799" cy="330200"/>
          </a:xfrm>
        </p:spPr>
        <p:txBody>
          <a:bodyPr anchor="b">
            <a:noAutofit/>
          </a:bodyPr>
          <a:lstStyle>
            <a:lvl1pPr marL="0" indent="0">
              <a:lnSpc>
                <a:spcPct val="100000"/>
              </a:lnSpc>
              <a:spcBef>
                <a:spcPts val="0"/>
              </a:spcBef>
              <a:buNone/>
              <a:defRPr sz="1000" baseline="0">
                <a:latin typeface="Franklin Gothic Medium Cond" panose="020B0606030402020204" pitchFamily="34" charset="0"/>
              </a:defRPr>
            </a:lvl1pPr>
          </a:lstStyle>
          <a:p>
            <a:pPr lvl="0"/>
            <a:r>
              <a:rPr lang="en-US"/>
              <a:t>Click to add footnote, reference or source</a:t>
            </a:r>
          </a:p>
        </p:txBody>
      </p:sp>
      <p:sp>
        <p:nvSpPr>
          <p:cNvPr id="21" name="Footer Placeholder 20"/>
          <p:cNvSpPr>
            <a:spLocks noGrp="1"/>
          </p:cNvSpPr>
          <p:nvPr>
            <p:ph type="ftr" sz="quarter" idx="13"/>
          </p:nvPr>
        </p:nvSpPr>
        <p:spPr>
          <a:xfrm>
            <a:off x="609603" y="6573308"/>
            <a:ext cx="10329332" cy="284692"/>
          </a:xfrm>
        </p:spPr>
        <p:txBody>
          <a:bodyPr/>
          <a:lstStyle>
            <a:lvl1pPr algn="l">
              <a:defRPr sz="800" cap="all" baseline="0">
                <a:solidFill>
                  <a:schemeClr val="tx1"/>
                </a:solidFill>
                <a:latin typeface="Franklin Gothic Demi Cond" panose="020B0706030402020204" pitchFamily="34" charset="0"/>
              </a:defRPr>
            </a:lvl1pPr>
          </a:lstStyle>
          <a:p>
            <a:endParaRPr lang="en-US"/>
          </a:p>
        </p:txBody>
      </p:sp>
      <p:sp>
        <p:nvSpPr>
          <p:cNvPr id="22" name="Slide Number Placeholder 21"/>
          <p:cNvSpPr>
            <a:spLocks noGrp="1"/>
          </p:cNvSpPr>
          <p:nvPr>
            <p:ph type="sldNum" sz="quarter" idx="14"/>
          </p:nvPr>
        </p:nvSpPr>
        <p:spPr>
          <a:xfrm>
            <a:off x="11074401" y="6573308"/>
            <a:ext cx="752131" cy="284692"/>
          </a:xfrm>
        </p:spPr>
        <p:txBody>
          <a:bodyPr/>
          <a:lstStyle>
            <a:lvl1pPr>
              <a:defRPr sz="1000">
                <a:solidFill>
                  <a:sysClr val="windowText" lastClr="000000"/>
                </a:solidFill>
                <a:latin typeface="Franklin Gothic Demi Cond" panose="020B0706030402020204" pitchFamily="34" charset="0"/>
              </a:defRPr>
            </a:lvl1pPr>
          </a:lstStyle>
          <a:p>
            <a:fld id="{11F27F3A-B3E9-41ED-AF8F-A365F10BB65F}" type="slidenum">
              <a:rPr lang="en-US" smtClean="0"/>
              <a:pPr/>
              <a:t>‹#›</a:t>
            </a:fld>
            <a:endParaRPr lang="en-US"/>
          </a:p>
        </p:txBody>
      </p:sp>
      <p:sp>
        <p:nvSpPr>
          <p:cNvPr id="23" name="Title 1"/>
          <p:cNvSpPr>
            <a:spLocks noGrp="1"/>
          </p:cNvSpPr>
          <p:nvPr>
            <p:ph type="title" hasCustomPrompt="1"/>
          </p:nvPr>
        </p:nvSpPr>
        <p:spPr>
          <a:xfrm>
            <a:off x="609603" y="640080"/>
            <a:ext cx="10972799" cy="548640"/>
          </a:xfrm>
        </p:spPr>
        <p:txBody>
          <a:bodyPr anchor="t">
            <a:noAutofit/>
          </a:bodyPr>
          <a:lstStyle>
            <a:lvl1pPr algn="l">
              <a:defRPr sz="2400" b="0" i="0" baseline="0">
                <a:solidFill>
                  <a:schemeClr val="tx2">
                    <a:lumMod val="75000"/>
                  </a:schemeClr>
                </a:solidFill>
                <a:latin typeface="Franklin Gothic Demi Cond" panose="020B0706030402020204" pitchFamily="34" charset="0"/>
                <a:cs typeface="Times New Roman" panose="02020603050405020304" pitchFamily="18" charset="0"/>
              </a:defRPr>
            </a:lvl1pPr>
          </a:lstStyle>
          <a:p>
            <a:r>
              <a:rPr lang="en-US"/>
              <a:t>Click to add title, 1 line max</a:t>
            </a:r>
          </a:p>
        </p:txBody>
      </p:sp>
      <p:cxnSp>
        <p:nvCxnSpPr>
          <p:cNvPr id="3" name="Straight Connector 2"/>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71369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Slide - Photo header Color Seal">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8867" y="2067905"/>
            <a:ext cx="2689348" cy="1990847"/>
          </a:xfrm>
          <a:prstGeom prst="rect">
            <a:avLst/>
          </a:prstGeom>
        </p:spPr>
      </p:pic>
      <p:sp>
        <p:nvSpPr>
          <p:cNvPr id="11" name="Rectangle 10"/>
          <p:cNvSpPr/>
          <p:nvPr userDrawn="1"/>
        </p:nvSpPr>
        <p:spPr>
          <a:xfrm>
            <a:off x="0" y="6607418"/>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3691462" y="2051009"/>
            <a:ext cx="7699023" cy="2020824"/>
          </a:xfrm>
          <a:prstGeom prst="rect">
            <a:avLst/>
          </a:prstGeom>
        </p:spPr>
        <p:txBody>
          <a:bodyPr anchor="ctr">
            <a:noAutofit/>
          </a:bodyPr>
          <a:lstStyle>
            <a:lvl1pPr marL="0" indent="0">
              <a:buNone/>
              <a:defRPr sz="3200" b="1" i="0" baseline="0">
                <a:latin typeface="Arial" panose="020B0604020202020204" pitchFamily="34" charset="0"/>
                <a:ea typeface="Arial" panose="020B0604020202020204" pitchFamily="34" charset="0"/>
                <a:cs typeface="Arial" panose="020B060402020202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dirty="0"/>
              <a:t>Click to Add Presentation Title</a:t>
            </a:r>
          </a:p>
        </p:txBody>
      </p:sp>
      <p:sp>
        <p:nvSpPr>
          <p:cNvPr id="16" name="Text Placeholder 15"/>
          <p:cNvSpPr>
            <a:spLocks noGrp="1"/>
          </p:cNvSpPr>
          <p:nvPr>
            <p:ph type="body" sz="quarter" idx="11" hasCustomPrompt="1"/>
          </p:nvPr>
        </p:nvSpPr>
        <p:spPr>
          <a:xfrm>
            <a:off x="3691462" y="4071833"/>
            <a:ext cx="7699023" cy="948752"/>
          </a:xfrm>
          <a:prstGeom prst="rect">
            <a:avLst/>
          </a:prstGeom>
        </p:spPr>
        <p:txBody>
          <a:bodyPr anchor="b">
            <a:noAutofit/>
          </a:bodyPr>
          <a:lstStyle>
            <a:lvl1pPr marL="0" indent="0">
              <a:lnSpc>
                <a:spcPct val="100000"/>
              </a:lnSpc>
              <a:spcBef>
                <a:spcPts val="0"/>
              </a:spcBef>
              <a:buNone/>
              <a:defRPr sz="28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Presenter Name and Title</a:t>
            </a:r>
          </a:p>
        </p:txBody>
      </p:sp>
      <p:sp>
        <p:nvSpPr>
          <p:cNvPr id="17" name="Text Placeholder 17"/>
          <p:cNvSpPr>
            <a:spLocks noGrp="1"/>
          </p:cNvSpPr>
          <p:nvPr>
            <p:ph type="body" sz="quarter" idx="12" hasCustomPrompt="1"/>
          </p:nvPr>
        </p:nvSpPr>
        <p:spPr>
          <a:xfrm>
            <a:off x="3691462" y="5020585"/>
            <a:ext cx="7699023" cy="488226"/>
          </a:xfrm>
          <a:prstGeom prst="rect">
            <a:avLst/>
          </a:prstGeom>
        </p:spPr>
        <p:txBody>
          <a:bodyPr anchor="b">
            <a:normAutofit/>
          </a:bodyPr>
          <a:lstStyle>
            <a:lvl1pPr marL="0" indent="0">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Date</a:t>
            </a:r>
          </a:p>
        </p:txBody>
      </p:sp>
      <p:sp>
        <p:nvSpPr>
          <p:cNvPr id="27" name="Rectangle 26">
            <a:extLst>
              <a:ext uri="{FF2B5EF4-FFF2-40B4-BE49-F238E27FC236}">
                <a16:creationId xmlns:a16="http://schemas.microsoft.com/office/drawing/2014/main" id="{E0FD344B-6B01-554D-8ED2-3BB8677B5CA3}"/>
              </a:ext>
            </a:extLst>
          </p:cNvPr>
          <p:cNvSpPr/>
          <p:nvPr userDrawn="1"/>
        </p:nvSpPr>
        <p:spPr>
          <a:xfrm>
            <a:off x="0" y="-2388"/>
            <a:ext cx="12192000" cy="1667901"/>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pic>
        <p:nvPicPr>
          <p:cNvPr id="22" name="Picture 21">
            <a:extLst>
              <a:ext uri="{FF2B5EF4-FFF2-40B4-BE49-F238E27FC236}">
                <a16:creationId xmlns:a16="http://schemas.microsoft.com/office/drawing/2014/main" id="{E55F9543-F264-E749-BE41-F4DED20160B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45" y="230730"/>
            <a:ext cx="2433261" cy="1216631"/>
          </a:xfrm>
          <a:prstGeom prst="rect">
            <a:avLst/>
          </a:prstGeom>
        </p:spPr>
      </p:pic>
      <p:pic>
        <p:nvPicPr>
          <p:cNvPr id="23" name="Picture 22">
            <a:extLst>
              <a:ext uri="{FF2B5EF4-FFF2-40B4-BE49-F238E27FC236}">
                <a16:creationId xmlns:a16="http://schemas.microsoft.com/office/drawing/2014/main" id="{77FB28BE-95CF-A648-9958-233FA3E2FD4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502782" y="232219"/>
            <a:ext cx="2427068" cy="1213653"/>
          </a:xfrm>
          <a:prstGeom prst="rect">
            <a:avLst/>
          </a:prstGeom>
        </p:spPr>
      </p:pic>
      <p:pic>
        <p:nvPicPr>
          <p:cNvPr id="24" name="Picture 23">
            <a:extLst>
              <a:ext uri="{FF2B5EF4-FFF2-40B4-BE49-F238E27FC236}">
                <a16:creationId xmlns:a16="http://schemas.microsoft.com/office/drawing/2014/main" id="{E36632A4-6418-EB46-8B31-F39C39E1D0E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014287" y="230097"/>
            <a:ext cx="2157071" cy="1217897"/>
          </a:xfrm>
          <a:prstGeom prst="rect">
            <a:avLst/>
          </a:prstGeom>
        </p:spPr>
      </p:pic>
      <p:pic>
        <p:nvPicPr>
          <p:cNvPr id="25" name="Picture 24">
            <a:extLst>
              <a:ext uri="{FF2B5EF4-FFF2-40B4-BE49-F238E27FC236}">
                <a16:creationId xmlns:a16="http://schemas.microsoft.com/office/drawing/2014/main" id="{92ACDB17-9B72-2747-AC8F-8FD41A14435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259715" y="231327"/>
            <a:ext cx="2431536" cy="1215436"/>
          </a:xfrm>
          <a:prstGeom prst="rect">
            <a:avLst/>
          </a:prstGeom>
        </p:spPr>
      </p:pic>
      <p:pic>
        <p:nvPicPr>
          <p:cNvPr id="26" name="Picture 25">
            <a:extLst>
              <a:ext uri="{FF2B5EF4-FFF2-40B4-BE49-F238E27FC236}">
                <a16:creationId xmlns:a16="http://schemas.microsoft.com/office/drawing/2014/main" id="{F764052B-33F9-6041-8EFF-89AD41BE985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60631" y="231327"/>
            <a:ext cx="2431500" cy="1215436"/>
          </a:xfrm>
          <a:prstGeom prst="rect">
            <a:avLst/>
          </a:prstGeom>
        </p:spPr>
      </p:pic>
    </p:spTree>
    <p:extLst>
      <p:ext uri="{BB962C8B-B14F-4D97-AF65-F5344CB8AC3E}">
        <p14:creationId xmlns:p14="http://schemas.microsoft.com/office/powerpoint/2010/main" val="11180887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 Color Seal">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8867" y="2067905"/>
            <a:ext cx="2689348" cy="1990847"/>
          </a:xfrm>
          <a:prstGeom prst="rect">
            <a:avLst/>
          </a:prstGeom>
        </p:spPr>
      </p:pic>
      <p:sp>
        <p:nvSpPr>
          <p:cNvPr id="11" name="Rectangle 10"/>
          <p:cNvSpPr/>
          <p:nvPr userDrawn="1"/>
        </p:nvSpPr>
        <p:spPr>
          <a:xfrm>
            <a:off x="0" y="6607418"/>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3691462" y="2051009"/>
            <a:ext cx="7699023" cy="2020824"/>
          </a:xfrm>
          <a:prstGeom prst="rect">
            <a:avLst/>
          </a:prstGeom>
        </p:spPr>
        <p:txBody>
          <a:bodyPr anchor="ctr">
            <a:noAutofit/>
          </a:bodyPr>
          <a:lstStyle>
            <a:lvl1pPr marL="0" indent="0">
              <a:buNone/>
              <a:defRPr sz="3200" b="1" i="0" baseline="0">
                <a:latin typeface="Arial" panose="020B0604020202020204" pitchFamily="34" charset="0"/>
                <a:ea typeface="Arial" panose="020B0604020202020204" pitchFamily="34" charset="0"/>
                <a:cs typeface="Arial" panose="020B060402020202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dirty="0"/>
              <a:t>Click to Add Presentation Title</a:t>
            </a:r>
          </a:p>
        </p:txBody>
      </p:sp>
      <p:sp>
        <p:nvSpPr>
          <p:cNvPr id="16" name="Text Placeholder 15"/>
          <p:cNvSpPr>
            <a:spLocks noGrp="1"/>
          </p:cNvSpPr>
          <p:nvPr>
            <p:ph type="body" sz="quarter" idx="11" hasCustomPrompt="1"/>
          </p:nvPr>
        </p:nvSpPr>
        <p:spPr>
          <a:xfrm>
            <a:off x="3691462" y="4071833"/>
            <a:ext cx="7699023" cy="948752"/>
          </a:xfrm>
          <a:prstGeom prst="rect">
            <a:avLst/>
          </a:prstGeom>
        </p:spPr>
        <p:txBody>
          <a:bodyPr anchor="b">
            <a:noAutofit/>
          </a:bodyPr>
          <a:lstStyle>
            <a:lvl1pPr marL="0" indent="0">
              <a:lnSpc>
                <a:spcPct val="100000"/>
              </a:lnSpc>
              <a:spcBef>
                <a:spcPts val="0"/>
              </a:spcBef>
              <a:buNone/>
              <a:defRPr sz="28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Presenter Name and Title</a:t>
            </a:r>
          </a:p>
        </p:txBody>
      </p:sp>
      <p:sp>
        <p:nvSpPr>
          <p:cNvPr id="17" name="Text Placeholder 17"/>
          <p:cNvSpPr>
            <a:spLocks noGrp="1"/>
          </p:cNvSpPr>
          <p:nvPr>
            <p:ph type="body" sz="quarter" idx="12" hasCustomPrompt="1"/>
          </p:nvPr>
        </p:nvSpPr>
        <p:spPr>
          <a:xfrm>
            <a:off x="3691462" y="5020585"/>
            <a:ext cx="7699023" cy="488226"/>
          </a:xfrm>
          <a:prstGeom prst="rect">
            <a:avLst/>
          </a:prstGeom>
        </p:spPr>
        <p:txBody>
          <a:bodyPr anchor="b">
            <a:normAutofit/>
          </a:bodyPr>
          <a:lstStyle>
            <a:lvl1pPr marL="0" indent="0">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Date</a:t>
            </a:r>
          </a:p>
        </p:txBody>
      </p:sp>
      <p:sp>
        <p:nvSpPr>
          <p:cNvPr id="14" name="Rectangle 13"/>
          <p:cNvSpPr/>
          <p:nvPr userDrawn="1"/>
        </p:nvSpPr>
        <p:spPr>
          <a:xfrm>
            <a:off x="0" y="3860"/>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Tree>
    <p:extLst>
      <p:ext uri="{BB962C8B-B14F-4D97-AF65-F5344CB8AC3E}">
        <p14:creationId xmlns:p14="http://schemas.microsoft.com/office/powerpoint/2010/main" val="4282129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 Black Seal">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8355" y="2061986"/>
            <a:ext cx="2698311" cy="1998871"/>
          </a:xfrm>
          <a:prstGeom prst="rect">
            <a:avLst/>
          </a:prstGeom>
        </p:spPr>
      </p:pic>
      <p:sp>
        <p:nvSpPr>
          <p:cNvPr id="10" name="Rectangle 9"/>
          <p:cNvSpPr/>
          <p:nvPr userDrawn="1"/>
        </p:nvSpPr>
        <p:spPr>
          <a:xfrm>
            <a:off x="0" y="3860"/>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1" name="Rectangle 10"/>
          <p:cNvSpPr/>
          <p:nvPr userDrawn="1"/>
        </p:nvSpPr>
        <p:spPr>
          <a:xfrm>
            <a:off x="0" y="6607418"/>
            <a:ext cx="12192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3691462" y="2051009"/>
            <a:ext cx="7699023" cy="2020824"/>
          </a:xfrm>
          <a:prstGeom prst="rect">
            <a:avLst/>
          </a:prstGeom>
        </p:spPr>
        <p:txBody>
          <a:bodyPr anchor="ctr">
            <a:noAutofit/>
          </a:bodyPr>
          <a:lstStyle>
            <a:lvl1pPr marL="0" indent="0">
              <a:buNone/>
              <a:defRPr sz="3200" b="1" i="0" baseline="0">
                <a:latin typeface="Arial" panose="020B0604020202020204" pitchFamily="34" charset="0"/>
                <a:ea typeface="Arial" panose="020B0604020202020204" pitchFamily="34" charset="0"/>
                <a:cs typeface="Arial" panose="020B060402020202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dirty="0"/>
              <a:t>Click to Add Presentation Title</a:t>
            </a:r>
          </a:p>
        </p:txBody>
      </p:sp>
      <p:sp>
        <p:nvSpPr>
          <p:cNvPr id="16" name="Text Placeholder 15"/>
          <p:cNvSpPr>
            <a:spLocks noGrp="1"/>
          </p:cNvSpPr>
          <p:nvPr>
            <p:ph type="body" sz="quarter" idx="11" hasCustomPrompt="1"/>
          </p:nvPr>
        </p:nvSpPr>
        <p:spPr>
          <a:xfrm>
            <a:off x="3691462" y="4071833"/>
            <a:ext cx="7699023" cy="948752"/>
          </a:xfrm>
          <a:prstGeom prst="rect">
            <a:avLst/>
          </a:prstGeom>
        </p:spPr>
        <p:txBody>
          <a:bodyPr anchor="b">
            <a:noAutofit/>
          </a:bodyPr>
          <a:lstStyle>
            <a:lvl1pPr marL="0" indent="0">
              <a:lnSpc>
                <a:spcPct val="100000"/>
              </a:lnSpc>
              <a:spcBef>
                <a:spcPts val="0"/>
              </a:spcBef>
              <a:buNone/>
              <a:defRPr sz="28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Presenter Name and Title</a:t>
            </a:r>
          </a:p>
        </p:txBody>
      </p:sp>
      <p:sp>
        <p:nvSpPr>
          <p:cNvPr id="17" name="Text Placeholder 17"/>
          <p:cNvSpPr>
            <a:spLocks noGrp="1"/>
          </p:cNvSpPr>
          <p:nvPr>
            <p:ph type="body" sz="quarter" idx="12" hasCustomPrompt="1"/>
          </p:nvPr>
        </p:nvSpPr>
        <p:spPr>
          <a:xfrm>
            <a:off x="3691462" y="5020585"/>
            <a:ext cx="7699023" cy="488226"/>
          </a:xfrm>
          <a:prstGeom prst="rect">
            <a:avLst/>
          </a:prstGeom>
        </p:spPr>
        <p:txBody>
          <a:bodyPr anchor="b">
            <a:normAutofit/>
          </a:bodyPr>
          <a:lstStyle>
            <a:lvl1pPr marL="0" indent="0">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Date</a:t>
            </a:r>
          </a:p>
        </p:txBody>
      </p:sp>
    </p:spTree>
    <p:extLst>
      <p:ext uri="{BB962C8B-B14F-4D97-AF65-F5344CB8AC3E}">
        <p14:creationId xmlns:p14="http://schemas.microsoft.com/office/powerpoint/2010/main" val="24266227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Slide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0" y="624054"/>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dirty="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838200" y="1447801"/>
            <a:ext cx="10517717" cy="4795307"/>
          </a:xfrm>
          <a:prstGeom prst="rect">
            <a:avLst/>
          </a:prstGeom>
        </p:spPr>
        <p:txBody>
          <a:bodyPr>
            <a:noAutofit/>
          </a:bodyPr>
          <a:lstStyle>
            <a:lvl1pPr marL="228600" indent="-228600">
              <a:lnSpc>
                <a:spcPct val="100000"/>
              </a:lnSpc>
              <a:spcBef>
                <a:spcPts val="1200"/>
              </a:spcBef>
              <a:defRPr sz="2800" b="1" i="0">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buFont typeface="Franklin Gothic Medium" panose="020B0603020102020204" pitchFamily="34" charset="0"/>
              <a:buChar char="−"/>
              <a:defRPr sz="2400" b="1" i="0">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defRPr sz="2000" b="1"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bullets</a:t>
            </a:r>
          </a:p>
          <a:p>
            <a:pPr lvl="1"/>
            <a:r>
              <a:rPr lang="en-US" dirty="0"/>
              <a:t> Bullet 2</a:t>
            </a:r>
          </a:p>
          <a:p>
            <a:pPr lvl="2"/>
            <a:r>
              <a:rPr lang="en-US" dirty="0"/>
              <a:t>Bullet 3</a:t>
            </a:r>
          </a:p>
        </p:txBody>
      </p:sp>
      <p:sp>
        <p:nvSpPr>
          <p:cNvPr id="5" name="Text Placeholder 4"/>
          <p:cNvSpPr>
            <a:spLocks noGrp="1"/>
          </p:cNvSpPr>
          <p:nvPr>
            <p:ph type="body" sz="quarter" idx="11" hasCustomPrompt="1"/>
          </p:nvPr>
        </p:nvSpPr>
        <p:spPr>
          <a:xfrm>
            <a:off x="696383" y="6243108"/>
            <a:ext cx="10656007"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cxnSp>
        <p:nvCxnSpPr>
          <p:cNvPr id="18" name="Straight Connector 17"/>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31814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Slide - Bullets&amp;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0" y="624054"/>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dirty="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838200" y="1335573"/>
            <a:ext cx="10517717" cy="1212895"/>
          </a:xfrm>
          <a:prstGeom prst="rect">
            <a:avLst/>
          </a:prstGeom>
        </p:spPr>
        <p:txBody>
          <a:bodyPr>
            <a:noAutofit/>
          </a:bodyPr>
          <a:lstStyle>
            <a:lvl1pPr marL="228600" indent="-228600">
              <a:lnSpc>
                <a:spcPct val="100000"/>
              </a:lnSpc>
              <a:spcBef>
                <a:spcPts val="0"/>
              </a:spcBef>
              <a:defRPr sz="2000" b="1" i="0">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spcBef>
                <a:spcPts val="0"/>
              </a:spcBef>
              <a:buFont typeface="Franklin Gothic Medium" panose="020B0603020102020204" pitchFamily="34" charset="0"/>
              <a:buChar char="−"/>
              <a:defRPr sz="2000" b="1" i="0">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spcBef>
                <a:spcPts val="0"/>
              </a:spcBef>
              <a:defRPr sz="2000" b="1"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a:t>
            </a:r>
          </a:p>
          <a:p>
            <a:pPr lvl="1"/>
            <a:r>
              <a:rPr lang="en-US" dirty="0"/>
              <a:t> Bullet 2</a:t>
            </a:r>
          </a:p>
          <a:p>
            <a:pPr lvl="2"/>
            <a:r>
              <a:rPr lang="en-US" dirty="0"/>
              <a:t>Bullet 3</a:t>
            </a:r>
          </a:p>
        </p:txBody>
      </p:sp>
      <p:sp>
        <p:nvSpPr>
          <p:cNvPr id="5" name="Text Placeholder 4"/>
          <p:cNvSpPr>
            <a:spLocks noGrp="1"/>
          </p:cNvSpPr>
          <p:nvPr>
            <p:ph type="body" sz="quarter" idx="11" hasCustomPrompt="1"/>
          </p:nvPr>
        </p:nvSpPr>
        <p:spPr>
          <a:xfrm>
            <a:off x="696383" y="6251575"/>
            <a:ext cx="10656007"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sp>
        <p:nvSpPr>
          <p:cNvPr id="12" name="Content Placeholder 11"/>
          <p:cNvSpPr>
            <a:spLocks noGrp="1"/>
          </p:cNvSpPr>
          <p:nvPr>
            <p:ph sz="quarter" idx="14" hasCustomPrompt="1"/>
          </p:nvPr>
        </p:nvSpPr>
        <p:spPr>
          <a:xfrm>
            <a:off x="829733" y="2548467"/>
            <a:ext cx="10526184" cy="3694230"/>
          </a:xfrm>
          <a:prstGeom prst="rect">
            <a:avLst/>
          </a:prstGeom>
        </p:spPr>
        <p:txBody>
          <a:bodyPr/>
          <a:lstStyle>
            <a:lvl1pPr marL="0" indent="0" algn="ctr">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icon below to add table or chart</a:t>
            </a:r>
          </a:p>
        </p:txBody>
      </p:sp>
      <p:cxnSp>
        <p:nvCxnSpPr>
          <p:cNvPr id="7" name="Straight Connector 6"/>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84696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Slide - Table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0" y="624054"/>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dirty="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699911" y="6249458"/>
            <a:ext cx="10656007"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sp>
        <p:nvSpPr>
          <p:cNvPr id="12" name="Content Placeholder 11"/>
          <p:cNvSpPr>
            <a:spLocks noGrp="1"/>
          </p:cNvSpPr>
          <p:nvPr>
            <p:ph sz="quarter" idx="14" hasCustomPrompt="1"/>
          </p:nvPr>
        </p:nvSpPr>
        <p:spPr>
          <a:xfrm>
            <a:off x="829733" y="1335573"/>
            <a:ext cx="10526184" cy="4902890"/>
          </a:xfrm>
          <a:prstGeom prst="rect">
            <a:avLst/>
          </a:prstGeom>
        </p:spPr>
        <p:txBody>
          <a:bodyPr/>
          <a:lstStyle>
            <a:lvl1pPr marL="0" indent="0" algn="ctr">
              <a:buNone/>
              <a:defRPr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icon below to add table or chart</a:t>
            </a:r>
          </a:p>
        </p:txBody>
      </p:sp>
      <p:cxnSp>
        <p:nvCxnSpPr>
          <p:cNvPr id="6" name="Straight Connector 5"/>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18041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2 Col-Chart/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0" y="624054"/>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dirty="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699911" y="6249458"/>
            <a:ext cx="10656007"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sp>
        <p:nvSpPr>
          <p:cNvPr id="12" name="Content Placeholder 11"/>
          <p:cNvSpPr>
            <a:spLocks noGrp="1"/>
          </p:cNvSpPr>
          <p:nvPr>
            <p:ph sz="quarter" idx="14" hasCustomPrompt="1"/>
          </p:nvPr>
        </p:nvSpPr>
        <p:spPr>
          <a:xfrm>
            <a:off x="829732" y="1845731"/>
            <a:ext cx="5120640" cy="4392732"/>
          </a:xfrm>
          <a:prstGeom prst="rect">
            <a:avLst/>
          </a:prstGeom>
        </p:spPr>
        <p:txBody>
          <a:bodyPr/>
          <a:lstStyle>
            <a:lvl1pPr marL="0" indent="0" algn="ctr">
              <a:buNone/>
              <a:defRPr sz="20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icon below to add table, chart, image</a:t>
            </a:r>
          </a:p>
        </p:txBody>
      </p:sp>
      <p:sp>
        <p:nvSpPr>
          <p:cNvPr id="10" name="Content Placeholder 11"/>
          <p:cNvSpPr>
            <a:spLocks noGrp="1"/>
          </p:cNvSpPr>
          <p:nvPr>
            <p:ph sz="quarter" idx="15" hasCustomPrompt="1"/>
          </p:nvPr>
        </p:nvSpPr>
        <p:spPr>
          <a:xfrm>
            <a:off x="6220176" y="1845731"/>
            <a:ext cx="5120640" cy="4392732"/>
          </a:xfrm>
          <a:prstGeom prst="rect">
            <a:avLst/>
          </a:prstGeom>
        </p:spPr>
        <p:txBody>
          <a:bodyPr/>
          <a:lstStyle>
            <a:lvl1pPr marL="0" indent="0" algn="ctr">
              <a:buNone/>
              <a:defRPr sz="20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icon below to add table, chart, image</a:t>
            </a:r>
          </a:p>
        </p:txBody>
      </p:sp>
      <p:sp>
        <p:nvSpPr>
          <p:cNvPr id="4" name="Text Placeholder 3"/>
          <p:cNvSpPr>
            <a:spLocks noGrp="1"/>
          </p:cNvSpPr>
          <p:nvPr>
            <p:ph type="body" sz="quarter" idx="16" hasCustomPrompt="1"/>
          </p:nvPr>
        </p:nvSpPr>
        <p:spPr>
          <a:xfrm>
            <a:off x="829733" y="1278465"/>
            <a:ext cx="5120640" cy="500063"/>
          </a:xfrm>
          <a:prstGeom prst="rect">
            <a:avLst/>
          </a:prstGeo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title</a:t>
            </a:r>
          </a:p>
        </p:txBody>
      </p:sp>
      <p:sp>
        <p:nvSpPr>
          <p:cNvPr id="13" name="Text Placeholder 3"/>
          <p:cNvSpPr>
            <a:spLocks noGrp="1"/>
          </p:cNvSpPr>
          <p:nvPr>
            <p:ph type="body" sz="quarter" idx="17" hasCustomPrompt="1"/>
          </p:nvPr>
        </p:nvSpPr>
        <p:spPr>
          <a:xfrm>
            <a:off x="6220176" y="1278465"/>
            <a:ext cx="5120640" cy="500063"/>
          </a:xfrm>
          <a:prstGeom prst="rect">
            <a:avLst/>
          </a:prstGeo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title</a:t>
            </a:r>
          </a:p>
        </p:txBody>
      </p:sp>
      <p:cxnSp>
        <p:nvCxnSpPr>
          <p:cNvPr id="11" name="Straight Connector 10"/>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71940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2 Col-Text">
    <p:spTree>
      <p:nvGrpSpPr>
        <p:cNvPr id="1" name=""/>
        <p:cNvGrpSpPr/>
        <p:nvPr/>
      </p:nvGrpSpPr>
      <p:grpSpPr>
        <a:xfrm>
          <a:off x="0" y="0"/>
          <a:ext cx="0" cy="0"/>
          <a:chOff x="0" y="0"/>
          <a:chExt cx="0" cy="0"/>
        </a:xfrm>
      </p:grpSpPr>
      <p:sp>
        <p:nvSpPr>
          <p:cNvPr id="6" name="Text Placeholder 5"/>
          <p:cNvSpPr>
            <a:spLocks noGrp="1"/>
          </p:cNvSpPr>
          <p:nvPr>
            <p:ph type="body" sz="quarter" idx="18" hasCustomPrompt="1"/>
          </p:nvPr>
        </p:nvSpPr>
        <p:spPr>
          <a:xfrm>
            <a:off x="829734" y="1849439"/>
            <a:ext cx="5120217" cy="4402137"/>
          </a:xfrm>
          <a:prstGeom prst="rect">
            <a:avLst/>
          </a:prstGeom>
        </p:spPr>
        <p:txBody>
          <a:bodyPr>
            <a:noAutofit/>
          </a:bodyPr>
          <a:lstStyle>
            <a:lvl1pPr>
              <a:lnSpc>
                <a:spcPct val="100000"/>
              </a:lnSpc>
              <a:spcBef>
                <a:spcPts val="0"/>
              </a:spcBef>
              <a:spcAft>
                <a:spcPts val="0"/>
              </a:spcAft>
              <a:defRPr sz="2000" b="1" i="0">
                <a:latin typeface="Arial" panose="020B0604020202020204" pitchFamily="34" charset="0"/>
                <a:ea typeface="Arial" panose="020B0604020202020204" pitchFamily="34" charset="0"/>
                <a:cs typeface="Arial" panose="020B0604020202020204" pitchFamily="34" charset="0"/>
              </a:defRPr>
            </a:lvl1pPr>
            <a:lvl2pPr marL="514350" indent="-171450">
              <a:buFont typeface="Franklin Gothic Medium Cond" panose="020B0606030402020204" pitchFamily="34" charset="0"/>
              <a:buChar char="–"/>
              <a:defRPr sz="2000" b="1" i="0">
                <a:latin typeface="Arial" panose="020B0604020202020204" pitchFamily="34" charset="0"/>
                <a:ea typeface="Arial" panose="020B0604020202020204" pitchFamily="34" charset="0"/>
                <a:cs typeface="Arial" panose="020B0604020202020204" pitchFamily="34" charset="0"/>
              </a:defRPr>
            </a:lvl2pPr>
            <a:lvl3pPr>
              <a:defRPr sz="2000" b="1" i="0">
                <a:latin typeface="Arial" panose="020B0604020202020204" pitchFamily="34" charset="0"/>
                <a:ea typeface="Arial" panose="020B0604020202020204" pitchFamily="34" charset="0"/>
                <a:cs typeface="Arial" panose="020B0604020202020204" pitchFamily="34" charset="0"/>
              </a:defRPr>
            </a:lvl3pPr>
          </a:lstStyle>
          <a:p>
            <a:pPr lvl="0"/>
            <a:r>
              <a:rPr lang="en-US" dirty="0"/>
              <a:t>Click to add bullets</a:t>
            </a:r>
          </a:p>
          <a:p>
            <a:pPr lvl="1"/>
            <a:r>
              <a:rPr lang="en-US" dirty="0"/>
              <a:t>Bullet 2</a:t>
            </a:r>
          </a:p>
          <a:p>
            <a:pPr lvl="2"/>
            <a:r>
              <a:rPr lang="en-US" dirty="0"/>
              <a:t>Bullet 3</a:t>
            </a:r>
          </a:p>
        </p:txBody>
      </p:sp>
      <p:sp>
        <p:nvSpPr>
          <p:cNvPr id="2" name="Title 1"/>
          <p:cNvSpPr>
            <a:spLocks noGrp="1"/>
          </p:cNvSpPr>
          <p:nvPr>
            <p:ph type="title" hasCustomPrompt="1"/>
          </p:nvPr>
        </p:nvSpPr>
        <p:spPr>
          <a:xfrm>
            <a:off x="899160" y="624054"/>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dirty="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699911" y="6251575"/>
            <a:ext cx="10656007"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sp>
        <p:nvSpPr>
          <p:cNvPr id="4" name="Text Placeholder 3"/>
          <p:cNvSpPr>
            <a:spLocks noGrp="1"/>
          </p:cNvSpPr>
          <p:nvPr>
            <p:ph type="body" sz="quarter" idx="16" hasCustomPrompt="1"/>
          </p:nvPr>
        </p:nvSpPr>
        <p:spPr>
          <a:xfrm>
            <a:off x="829733" y="1278465"/>
            <a:ext cx="5120640" cy="500063"/>
          </a:xfrm>
          <a:prstGeom prst="rect">
            <a:avLst/>
          </a:prstGeo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title</a:t>
            </a:r>
          </a:p>
        </p:txBody>
      </p:sp>
      <p:sp>
        <p:nvSpPr>
          <p:cNvPr id="13" name="Text Placeholder 3"/>
          <p:cNvSpPr>
            <a:spLocks noGrp="1"/>
          </p:cNvSpPr>
          <p:nvPr>
            <p:ph type="body" sz="quarter" idx="17" hasCustomPrompt="1"/>
          </p:nvPr>
        </p:nvSpPr>
        <p:spPr>
          <a:xfrm>
            <a:off x="6220176" y="1278465"/>
            <a:ext cx="5120640" cy="500063"/>
          </a:xfrm>
          <a:prstGeom prst="rect">
            <a:avLst/>
          </a:prstGeo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title</a:t>
            </a:r>
          </a:p>
        </p:txBody>
      </p:sp>
      <p:sp>
        <p:nvSpPr>
          <p:cNvPr id="15" name="Text Placeholder 5"/>
          <p:cNvSpPr>
            <a:spLocks noGrp="1"/>
          </p:cNvSpPr>
          <p:nvPr>
            <p:ph type="body" sz="quarter" idx="19" hasCustomPrompt="1"/>
          </p:nvPr>
        </p:nvSpPr>
        <p:spPr>
          <a:xfrm>
            <a:off x="6220600" y="1840560"/>
            <a:ext cx="5120217" cy="4402137"/>
          </a:xfrm>
          <a:prstGeom prst="rect">
            <a:avLst/>
          </a:prstGeom>
        </p:spPr>
        <p:txBody>
          <a:bodyPr>
            <a:noAutofit/>
          </a:bodyPr>
          <a:lstStyle>
            <a:lvl1pPr>
              <a:lnSpc>
                <a:spcPct val="100000"/>
              </a:lnSpc>
              <a:spcBef>
                <a:spcPts val="0"/>
              </a:spcBef>
              <a:spcAft>
                <a:spcPts val="0"/>
              </a:spcAft>
              <a:defRPr sz="2000" b="1" i="0">
                <a:latin typeface="Arial" panose="020B0604020202020204" pitchFamily="34" charset="0"/>
                <a:ea typeface="Arial" panose="020B0604020202020204" pitchFamily="34" charset="0"/>
                <a:cs typeface="Arial" panose="020B0604020202020204" pitchFamily="34" charset="0"/>
              </a:defRPr>
            </a:lvl1pPr>
            <a:lvl2pPr marL="514350" indent="-171450">
              <a:buFont typeface="Franklin Gothic Medium Cond" panose="020B0606030402020204" pitchFamily="34" charset="0"/>
              <a:buChar char="–"/>
              <a:defRPr sz="2000" b="1" i="0" baseline="0">
                <a:latin typeface="Arial" panose="020B0604020202020204" pitchFamily="34" charset="0"/>
                <a:ea typeface="Arial" panose="020B0604020202020204" pitchFamily="34" charset="0"/>
                <a:cs typeface="Arial" panose="020B0604020202020204" pitchFamily="34" charset="0"/>
              </a:defRPr>
            </a:lvl2pPr>
            <a:lvl3pPr>
              <a:defRPr sz="2000" b="1" i="0" baseline="0">
                <a:latin typeface="Arial" panose="020B0604020202020204" pitchFamily="34" charset="0"/>
                <a:ea typeface="Arial" panose="020B0604020202020204" pitchFamily="34" charset="0"/>
                <a:cs typeface="Arial" panose="020B0604020202020204" pitchFamily="34" charset="0"/>
              </a:defRPr>
            </a:lvl3pPr>
          </a:lstStyle>
          <a:p>
            <a:pPr lvl="0"/>
            <a:r>
              <a:rPr lang="en-US" dirty="0"/>
              <a:t>Click to add bullets</a:t>
            </a:r>
          </a:p>
          <a:p>
            <a:pPr lvl="1"/>
            <a:r>
              <a:rPr lang="en-US" dirty="0"/>
              <a:t>Bullet 2</a:t>
            </a:r>
          </a:p>
          <a:p>
            <a:pPr lvl="2"/>
            <a:r>
              <a:rPr lang="en-US" dirty="0"/>
              <a:t>Bullet 3</a:t>
            </a:r>
          </a:p>
        </p:txBody>
      </p:sp>
      <p:cxnSp>
        <p:nvCxnSpPr>
          <p:cNvPr id="9" name="Straight Connector 8"/>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61233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mp; Top Ru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0" y="624054"/>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dirty="0">
              <a:solidFill>
                <a:schemeClr val="accent3">
                  <a:lumMod val="75000"/>
                </a:schemeClr>
              </a:solidFill>
              <a:latin typeface="Gotham Bold" charset="0"/>
              <a:ea typeface="Gotham Bold" charset="0"/>
              <a:cs typeface="Gotham Bold" charset="0"/>
            </a:endParaRPr>
          </a:p>
        </p:txBody>
      </p:sp>
      <p:cxnSp>
        <p:nvCxnSpPr>
          <p:cNvPr id="4" name="Straight Connector 3"/>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27557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17A83-9666-444C-A84D-324067E47539}"/>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AD8B4C1E-95AD-4532-A8CD-3B47AD68A01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67EE14-A314-4142-B92C-A9B6663855BE}"/>
              </a:ext>
            </a:extLst>
          </p:cNvPr>
          <p:cNvSpPr>
            <a:spLocks noGrp="1"/>
          </p:cNvSpPr>
          <p:nvPr>
            <p:ph type="dt" sz="half" idx="10"/>
          </p:nvPr>
        </p:nvSpPr>
        <p:spPr>
          <a:xfrm>
            <a:off x="838200" y="6356350"/>
            <a:ext cx="2743200" cy="365125"/>
          </a:xfrm>
          <a:prstGeom prst="rect">
            <a:avLst/>
          </a:prstGeom>
        </p:spPr>
        <p:txBody>
          <a:bodyPr/>
          <a:lstStyle/>
          <a:p>
            <a:fld id="{20F0DA29-D356-4384-BAF5-5A7D8C29738B}" type="datetimeFigureOut">
              <a:rPr lang="en-US" smtClean="0"/>
              <a:t>2/2/2024</a:t>
            </a:fld>
            <a:endParaRPr lang="en-US"/>
          </a:p>
        </p:txBody>
      </p:sp>
      <p:sp>
        <p:nvSpPr>
          <p:cNvPr id="5" name="Footer Placeholder 4">
            <a:extLst>
              <a:ext uri="{FF2B5EF4-FFF2-40B4-BE49-F238E27FC236}">
                <a16:creationId xmlns:a16="http://schemas.microsoft.com/office/drawing/2014/main" id="{761653B0-3C93-46DD-82D4-F227BDD879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9FE17A5-E3BF-46AB-BFCC-630D1A33B22A}"/>
              </a:ext>
            </a:extLst>
          </p:cNvPr>
          <p:cNvSpPr>
            <a:spLocks noGrp="1"/>
          </p:cNvSpPr>
          <p:nvPr>
            <p:ph type="sldNum" sz="quarter" idx="12"/>
          </p:nvPr>
        </p:nvSpPr>
        <p:spPr>
          <a:xfrm>
            <a:off x="8610600" y="6356350"/>
            <a:ext cx="2743200" cy="365125"/>
          </a:xfrm>
          <a:prstGeom prst="rect">
            <a:avLst/>
          </a:prstGeom>
        </p:spPr>
        <p:txBody>
          <a:bodyPr/>
          <a:lstStyle/>
          <a:p>
            <a:fld id="{53209654-FA89-4FC6-B736-947673314BCA}" type="slidenum">
              <a:rPr lang="en-US" smtClean="0"/>
              <a:t>‹#›</a:t>
            </a:fld>
            <a:endParaRPr lang="en-US"/>
          </a:p>
        </p:txBody>
      </p:sp>
    </p:spTree>
    <p:extLst>
      <p:ext uri="{BB962C8B-B14F-4D97-AF65-F5344CB8AC3E}">
        <p14:creationId xmlns:p14="http://schemas.microsoft.com/office/powerpoint/2010/main" val="17004827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 Col-Chart/Table">
    <p:spTree>
      <p:nvGrpSpPr>
        <p:cNvPr id="1" name=""/>
        <p:cNvGrpSpPr/>
        <p:nvPr/>
      </p:nvGrpSpPr>
      <p:grpSpPr>
        <a:xfrm>
          <a:off x="0" y="0"/>
          <a:ext cx="0" cy="0"/>
          <a:chOff x="0" y="0"/>
          <a:chExt cx="0" cy="0"/>
        </a:xfrm>
      </p:grpSpPr>
      <p:cxnSp>
        <p:nvCxnSpPr>
          <p:cNvPr id="2" name="Straight Connector 1"/>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80222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able Chart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0" y="624054"/>
            <a:ext cx="10457689" cy="548640"/>
          </a:xfrm>
        </p:spPr>
        <p:txBody>
          <a:bodyPr anchor="t">
            <a:noAutofit/>
          </a:bodyPr>
          <a:lstStyle>
            <a:lvl1pPr algn="l">
              <a:defRPr sz="3600" b="1" i="0" baseline="0">
                <a:solidFill>
                  <a:schemeClr val="tx1"/>
                </a:solidFill>
                <a:latin typeface="+mj-lt"/>
                <a:cs typeface="Times New Roman" panose="02020603050405020304" pitchFamily="18" charset="0"/>
              </a:defRPr>
            </a:lvl1pPr>
          </a:lstStyle>
          <a:p>
            <a:r>
              <a:rPr lang="en-US" dirty="0"/>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dirty="0">
              <a:solidFill>
                <a:srgbClr val="1F497D">
                  <a:lumMod val="75000"/>
                </a:srgbClr>
              </a:solidFill>
              <a:latin typeface="Franklin Gothic Demi Cond" panose="020B0706030402020204" pitchFamily="34" charset="0"/>
            </a:endParaRPr>
          </a:p>
        </p:txBody>
      </p:sp>
      <p:sp>
        <p:nvSpPr>
          <p:cNvPr id="12" name="Content Placeholder 11"/>
          <p:cNvSpPr>
            <a:spLocks noGrp="1"/>
          </p:cNvSpPr>
          <p:nvPr>
            <p:ph sz="quarter" idx="14" hasCustomPrompt="1"/>
          </p:nvPr>
        </p:nvSpPr>
        <p:spPr>
          <a:xfrm>
            <a:off x="829733" y="1335573"/>
            <a:ext cx="10526184" cy="4902890"/>
          </a:xfrm>
        </p:spPr>
        <p:txBody>
          <a:bodyPr/>
          <a:lstStyle>
            <a:lvl1pPr marL="0" indent="0" algn="ctr">
              <a:buNone/>
              <a:defRPr baseline="0">
                <a:latin typeface="+mj-lt"/>
              </a:defRPr>
            </a:lvl1pPr>
          </a:lstStyle>
          <a:p>
            <a:pPr lvl="0"/>
            <a:r>
              <a:rPr lang="en-US" dirty="0"/>
              <a:t>Click icon below to add table or chart</a:t>
            </a:r>
          </a:p>
        </p:txBody>
      </p:sp>
      <p:sp>
        <p:nvSpPr>
          <p:cNvPr id="15" name="Slide Number Placeholder 21"/>
          <p:cNvSpPr>
            <a:spLocks noGrp="1"/>
          </p:cNvSpPr>
          <p:nvPr>
            <p:ph type="sldNum" sz="quarter" idx="15"/>
          </p:nvPr>
        </p:nvSpPr>
        <p:spPr>
          <a:xfrm>
            <a:off x="11074400" y="6573308"/>
            <a:ext cx="752131" cy="284692"/>
          </a:xfrm>
        </p:spPr>
        <p:txBody>
          <a:bodyPr/>
          <a:lstStyle>
            <a:lvl1pPr>
              <a:defRPr sz="1000">
                <a:solidFill>
                  <a:schemeClr val="tx1"/>
                </a:solidFill>
                <a:latin typeface="+mj-lt"/>
              </a:defRPr>
            </a:lvl1pPr>
          </a:lstStyle>
          <a:p>
            <a:fld id="{11F27F3A-B3E9-41ED-AF8F-A365F10BB65F}" type="slidenum">
              <a:rPr lang="en-US" smtClean="0">
                <a:solidFill>
                  <a:prstClr val="black"/>
                </a:solidFill>
              </a:rPr>
              <a:pPr/>
              <a:t>‹#›</a:t>
            </a:fld>
            <a:endParaRPr lang="en-US" dirty="0">
              <a:solidFill>
                <a:prstClr val="black"/>
              </a:solidFill>
            </a:endParaRPr>
          </a:p>
        </p:txBody>
      </p:sp>
      <p:cxnSp>
        <p:nvCxnSpPr>
          <p:cNvPr id="10" name="Straight Connector 9"/>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9" name="Line 12"/>
          <p:cNvSpPr>
            <a:spLocks noChangeShapeType="1"/>
          </p:cNvSpPr>
          <p:nvPr userDrawn="1"/>
        </p:nvSpPr>
        <p:spPr bwMode="auto">
          <a:xfrm>
            <a:off x="0" y="1184101"/>
            <a:ext cx="12192000" cy="0"/>
          </a:xfrm>
          <a:prstGeom prst="line">
            <a:avLst/>
          </a:prstGeom>
          <a:noFill/>
          <a:ln w="25400">
            <a:solidFill>
              <a:srgbClr val="002060"/>
            </a:solidFill>
            <a:round/>
            <a:headEnd/>
            <a:tailEnd/>
          </a:ln>
        </p:spPr>
        <p:txBody>
          <a:bodyPr lIns="96661" tIns="48331" rIns="96661" bIns="48331"/>
          <a:lstStyle/>
          <a:p>
            <a:pPr>
              <a:defRPr/>
            </a:pPr>
            <a:endParaRPr lang="en-US" sz="1800" dirty="0">
              <a:solidFill>
                <a:srgbClr val="000000"/>
              </a:solidFill>
              <a:cs typeface="Arial" charset="0"/>
            </a:endParaRPr>
          </a:p>
        </p:txBody>
      </p:sp>
    </p:spTree>
    <p:extLst>
      <p:ext uri="{BB962C8B-B14F-4D97-AF65-F5344CB8AC3E}">
        <p14:creationId xmlns:p14="http://schemas.microsoft.com/office/powerpoint/2010/main" val="34373380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Option 3">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9E4A7ED-1076-F64D-A6A3-97C1D4BF2021}"/>
              </a:ext>
            </a:extLst>
          </p:cNvPr>
          <p:cNvSpPr>
            <a:spLocks noGrp="1"/>
          </p:cNvSpPr>
          <p:nvPr>
            <p:ph type="subTitle" idx="1" hasCustomPrompt="1"/>
          </p:nvPr>
        </p:nvSpPr>
        <p:spPr>
          <a:xfrm>
            <a:off x="2053001" y="4646836"/>
            <a:ext cx="9289907" cy="577081"/>
          </a:xfrm>
          <a:prstGeom prst="rect">
            <a:avLst/>
          </a:prstGeom>
        </p:spPr>
        <p:txBody>
          <a:bodyPr anchor="t" anchorCtr="0">
            <a:spAutoFit/>
          </a:bodyPr>
          <a:lstStyle>
            <a:lvl1pPr marL="0" marR="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sz="1750"/>
            </a:lvl1pPr>
            <a:lvl2pPr marL="228600" indent="0" algn="ctr">
              <a:buNone/>
              <a:defRPr sz="1000"/>
            </a:lvl2pPr>
            <a:lvl3pPr marL="457200" indent="0" algn="ctr">
              <a:buNone/>
              <a:defRPr sz="900"/>
            </a:lvl3pPr>
            <a:lvl4pPr marL="685800" indent="0" algn="ctr">
              <a:buNone/>
              <a:defRPr sz="800"/>
            </a:lvl4pPr>
            <a:lvl5pPr marL="914400" indent="0" algn="ctr">
              <a:buNone/>
              <a:defRPr sz="800"/>
            </a:lvl5pPr>
            <a:lvl6pPr marL="1143000" indent="0" algn="ctr">
              <a:buNone/>
              <a:defRPr sz="800"/>
            </a:lvl6pPr>
            <a:lvl7pPr marL="1371600" indent="0" algn="ctr">
              <a:buNone/>
              <a:defRPr sz="800"/>
            </a:lvl7pPr>
            <a:lvl8pPr marL="1600200" indent="0" algn="ctr">
              <a:buNone/>
              <a:defRPr sz="800"/>
            </a:lvl8pPr>
            <a:lvl9pPr marL="1828800" indent="0" algn="ctr">
              <a:buNone/>
              <a:defRPr sz="800"/>
            </a:lvl9pPr>
          </a:lstStyle>
          <a:p>
            <a:r>
              <a:rPr lang="en-US" dirty="0"/>
              <a:t>November 29, 2019</a:t>
            </a:r>
            <a:br>
              <a:rPr lang="en-US" dirty="0"/>
            </a:br>
            <a:r>
              <a:rPr lang="en-US" dirty="0"/>
              <a:t>Presenter Name</a:t>
            </a:r>
          </a:p>
        </p:txBody>
      </p:sp>
      <p:sp>
        <p:nvSpPr>
          <p:cNvPr id="7" name="Title 6">
            <a:extLst>
              <a:ext uri="{FF2B5EF4-FFF2-40B4-BE49-F238E27FC236}">
                <a16:creationId xmlns:a16="http://schemas.microsoft.com/office/drawing/2014/main" id="{FE1733B0-0097-0247-A2B7-4F4D779058D3}"/>
              </a:ext>
            </a:extLst>
          </p:cNvPr>
          <p:cNvSpPr>
            <a:spLocks noGrp="1"/>
          </p:cNvSpPr>
          <p:nvPr>
            <p:ph type="title" hasCustomPrompt="1"/>
          </p:nvPr>
        </p:nvSpPr>
        <p:spPr/>
        <p:txBody>
          <a:bodyPr/>
          <a:lstStyle>
            <a:lvl1pPr marL="0" marR="0" indent="0" algn="l" defTabSz="457200" rtl="0" eaLnBrk="1" fontAlgn="auto" latinLnBrk="0" hangingPunct="1">
              <a:lnSpc>
                <a:spcPct val="90000"/>
              </a:lnSpc>
              <a:spcBef>
                <a:spcPct val="0"/>
              </a:spcBef>
              <a:spcAft>
                <a:spcPts val="0"/>
              </a:spcAft>
              <a:buClrTx/>
              <a:buSzTx/>
              <a:buFontTx/>
              <a:buNone/>
              <a:tabLst/>
              <a:defRPr/>
            </a:lvl1pPr>
          </a:lstStyle>
          <a:p>
            <a:r>
              <a:rPr lang="de-DE" dirty="0" err="1"/>
              <a:t>Presentation</a:t>
            </a:r>
            <a:r>
              <a:rPr lang="de-DE" dirty="0"/>
              <a:t> Title </a:t>
            </a:r>
            <a:br>
              <a:rPr lang="de-DE" dirty="0"/>
            </a:br>
            <a:r>
              <a:rPr lang="de-DE" dirty="0"/>
              <a:t>Goes </a:t>
            </a:r>
            <a:r>
              <a:rPr lang="de-DE" dirty="0" err="1"/>
              <a:t>Here</a:t>
            </a:r>
            <a:endParaRPr lang="en-US" dirty="0"/>
          </a:p>
        </p:txBody>
      </p:sp>
    </p:spTree>
    <p:extLst>
      <p:ext uri="{BB962C8B-B14F-4D97-AF65-F5344CB8AC3E}">
        <p14:creationId xmlns:p14="http://schemas.microsoft.com/office/powerpoint/2010/main" val="20006553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_Content Slide 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DB706AC-D584-0C49-BA5C-CDBC05DED287}"/>
              </a:ext>
            </a:extLst>
          </p:cNvPr>
          <p:cNvSpPr/>
          <p:nvPr userDrawn="1"/>
        </p:nvSpPr>
        <p:spPr>
          <a:xfrm>
            <a:off x="854809" y="725645"/>
            <a:ext cx="1579516" cy="800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 name="Rectangle 5">
            <a:extLst>
              <a:ext uri="{FF2B5EF4-FFF2-40B4-BE49-F238E27FC236}">
                <a16:creationId xmlns:a16="http://schemas.microsoft.com/office/drawing/2014/main" id="{F9EFE79F-7766-2342-AA97-4B1F2CD3D95E}"/>
              </a:ext>
            </a:extLst>
          </p:cNvPr>
          <p:cNvSpPr/>
          <p:nvPr userDrawn="1"/>
        </p:nvSpPr>
        <p:spPr>
          <a:xfrm flipV="1">
            <a:off x="0" y="6531553"/>
            <a:ext cx="2067410" cy="228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7" name="Picture 2" descr="C:\ADA\Brand\ADA-sm.png">
            <a:extLst>
              <a:ext uri="{FF2B5EF4-FFF2-40B4-BE49-F238E27FC236}">
                <a16:creationId xmlns:a16="http://schemas.microsoft.com/office/drawing/2014/main" id="{05C6FAE1-2688-D047-AD2E-082A745D8424}"/>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639891" y="6203659"/>
            <a:ext cx="1245109" cy="346560"/>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8">
            <a:extLst>
              <a:ext uri="{FF2B5EF4-FFF2-40B4-BE49-F238E27FC236}">
                <a16:creationId xmlns:a16="http://schemas.microsoft.com/office/drawing/2014/main" id="{0A93BFBC-B6B5-C943-9394-304F58F1F144}"/>
              </a:ext>
            </a:extLst>
          </p:cNvPr>
          <p:cNvSpPr>
            <a:spLocks noGrp="1"/>
          </p:cNvSpPr>
          <p:nvPr>
            <p:ph type="body" sz="quarter" idx="10" hasCustomPrompt="1"/>
          </p:nvPr>
        </p:nvSpPr>
        <p:spPr>
          <a:xfrm>
            <a:off x="838288" y="963078"/>
            <a:ext cx="8899338" cy="1107996"/>
          </a:xfrm>
          <a:prstGeom prst="rect">
            <a:avLst/>
          </a:prstGeom>
        </p:spPr>
        <p:txBody>
          <a:bodyPr lIns="0" tIns="0" rIns="0" bIns="0">
            <a:spAutoFit/>
          </a:bodyPr>
          <a:lstStyle>
            <a:lvl1pPr marL="0" indent="0">
              <a:buNone/>
              <a:defRPr lang="de-DE" sz="4000" b="1" dirty="0"/>
            </a:lvl1pPr>
          </a:lstStyle>
          <a:p>
            <a:r>
              <a:rPr lang="de-DE" sz="4000" b="1" dirty="0"/>
              <a:t>Slide title </a:t>
            </a:r>
            <a:r>
              <a:rPr lang="de-DE" sz="4000" b="1" dirty="0" err="1"/>
              <a:t>goes</a:t>
            </a:r>
            <a:r>
              <a:rPr lang="de-DE" sz="4000" b="1" dirty="0"/>
              <a:t> </a:t>
            </a:r>
            <a:r>
              <a:rPr lang="de-DE" sz="4000" b="1" dirty="0" err="1"/>
              <a:t>here</a:t>
            </a:r>
            <a:r>
              <a:rPr lang="de-DE" sz="4000" b="1" dirty="0"/>
              <a:t> </a:t>
            </a:r>
            <a:r>
              <a:rPr lang="de-DE" sz="4000" b="1" dirty="0" err="1"/>
              <a:t>and</a:t>
            </a:r>
            <a:r>
              <a:rPr lang="de-DE" sz="4000" b="1" dirty="0"/>
              <a:t> </a:t>
            </a:r>
            <a:r>
              <a:rPr lang="de-DE" sz="4000" b="1" dirty="0" err="1"/>
              <a:t>can</a:t>
            </a:r>
            <a:r>
              <a:rPr lang="de-DE" sz="4000" b="1" dirty="0"/>
              <a:t> </a:t>
            </a:r>
            <a:r>
              <a:rPr lang="de-DE" sz="4000" b="1" dirty="0" err="1"/>
              <a:t>be</a:t>
            </a:r>
            <a:r>
              <a:rPr lang="de-DE" sz="4000" b="1" dirty="0"/>
              <a:t> </a:t>
            </a:r>
            <a:r>
              <a:rPr lang="de-DE" sz="4000" b="1" dirty="0" err="1"/>
              <a:t>two</a:t>
            </a:r>
            <a:r>
              <a:rPr lang="de-DE" sz="4000" b="1" dirty="0"/>
              <a:t> </a:t>
            </a:r>
            <a:r>
              <a:rPr lang="de-DE" sz="4000" b="1" dirty="0" err="1"/>
              <a:t>lines</a:t>
            </a:r>
            <a:r>
              <a:rPr lang="de-DE" sz="4000" b="1" dirty="0"/>
              <a:t>, but not </a:t>
            </a:r>
            <a:r>
              <a:rPr lang="de-DE" sz="4000" b="1" dirty="0" err="1"/>
              <a:t>three</a:t>
            </a:r>
            <a:endParaRPr lang="de-DE" sz="4000" b="1" dirty="0"/>
          </a:p>
        </p:txBody>
      </p:sp>
      <p:sp>
        <p:nvSpPr>
          <p:cNvPr id="11" name="Text Placeholder 10">
            <a:extLst>
              <a:ext uri="{FF2B5EF4-FFF2-40B4-BE49-F238E27FC236}">
                <a16:creationId xmlns:a16="http://schemas.microsoft.com/office/drawing/2014/main" id="{EFBF5F23-DE9A-C443-882E-A8CD65F958AC}"/>
              </a:ext>
            </a:extLst>
          </p:cNvPr>
          <p:cNvSpPr>
            <a:spLocks noGrp="1"/>
          </p:cNvSpPr>
          <p:nvPr>
            <p:ph type="body" sz="quarter" idx="11" hasCustomPrompt="1"/>
          </p:nvPr>
        </p:nvSpPr>
        <p:spPr>
          <a:xfrm>
            <a:off x="854810" y="2377255"/>
            <a:ext cx="7303301" cy="2923878"/>
          </a:xfrm>
          <a:prstGeom prst="rect">
            <a:avLst/>
          </a:prstGeom>
        </p:spPr>
        <p:txBody>
          <a:bodyPr wrap="square" lIns="0" tIns="0" rIns="0" bIns="0">
            <a:spAutoFit/>
          </a:bodyPr>
          <a:lstStyle>
            <a:lvl1pPr marL="228600" indent="-228600">
              <a:lnSpc>
                <a:spcPct val="100000"/>
              </a:lnSpc>
              <a:spcBef>
                <a:spcPts val="500"/>
              </a:spcBef>
              <a:spcAft>
                <a:spcPts val="500"/>
              </a:spcAft>
              <a:buFont typeface="Arial" panose="020B0604020202020204" pitchFamily="34" charset="0"/>
              <a:buChar char="•"/>
              <a:defRPr sz="1750"/>
            </a:lvl1pPr>
          </a:lstStyle>
          <a:p>
            <a:pPr lvl="0"/>
            <a:r>
              <a:rPr lang="en-US" dirty="0"/>
              <a:t>This slide is great for bullets or text</a:t>
            </a:r>
          </a:p>
          <a:p>
            <a:pPr lvl="0"/>
            <a:r>
              <a:rPr lang="en-US" dirty="0"/>
              <a:t>And more bullets</a:t>
            </a:r>
          </a:p>
          <a:p>
            <a:pPr lvl="0"/>
            <a:r>
              <a:rPr lang="en-US" dirty="0"/>
              <a:t>And more bullets</a:t>
            </a:r>
          </a:p>
          <a:p>
            <a:pPr lvl="0"/>
            <a:r>
              <a:rPr lang="en-US" dirty="0"/>
              <a:t>And more bullets </a:t>
            </a:r>
          </a:p>
          <a:p>
            <a:pPr lvl="0"/>
            <a:r>
              <a:rPr lang="en-US" dirty="0"/>
              <a:t>And more bullets</a:t>
            </a:r>
          </a:p>
          <a:p>
            <a:pPr lvl="0"/>
            <a:r>
              <a:rPr lang="en-US" dirty="0"/>
              <a:t>And more bullets</a:t>
            </a:r>
          </a:p>
          <a:p>
            <a:pPr lvl="0"/>
            <a:r>
              <a:rPr lang="en-US" dirty="0"/>
              <a:t>And more bullets that can also extend to fill multiple lines, as this one is demonstrating.</a:t>
            </a:r>
          </a:p>
        </p:txBody>
      </p:sp>
    </p:spTree>
    <p:extLst>
      <p:ext uri="{BB962C8B-B14F-4D97-AF65-F5344CB8AC3E}">
        <p14:creationId xmlns:p14="http://schemas.microsoft.com/office/powerpoint/2010/main" val="4587466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Slide 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DB706AC-D584-0C49-BA5C-CDBC05DED287}"/>
              </a:ext>
            </a:extLst>
          </p:cNvPr>
          <p:cNvSpPr/>
          <p:nvPr userDrawn="1"/>
        </p:nvSpPr>
        <p:spPr>
          <a:xfrm>
            <a:off x="2034211" y="725646"/>
            <a:ext cx="1579516" cy="800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6" name="Rectangle 5">
            <a:extLst>
              <a:ext uri="{FF2B5EF4-FFF2-40B4-BE49-F238E27FC236}">
                <a16:creationId xmlns:a16="http://schemas.microsoft.com/office/drawing/2014/main" id="{F9EFE79F-7766-2342-AA97-4B1F2CD3D95E}"/>
              </a:ext>
            </a:extLst>
          </p:cNvPr>
          <p:cNvSpPr/>
          <p:nvPr userDrawn="1"/>
        </p:nvSpPr>
        <p:spPr>
          <a:xfrm flipV="1">
            <a:off x="0" y="6531553"/>
            <a:ext cx="2067410" cy="228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pic>
        <p:nvPicPr>
          <p:cNvPr id="7" name="Picture 2" descr="C:\ADA\Brand\ADA-sm.png">
            <a:extLst>
              <a:ext uri="{FF2B5EF4-FFF2-40B4-BE49-F238E27FC236}">
                <a16:creationId xmlns:a16="http://schemas.microsoft.com/office/drawing/2014/main" id="{05C6FAE1-2688-D047-AD2E-082A745D8424}"/>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639891" y="6203659"/>
            <a:ext cx="1245109" cy="346560"/>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8">
            <a:extLst>
              <a:ext uri="{FF2B5EF4-FFF2-40B4-BE49-F238E27FC236}">
                <a16:creationId xmlns:a16="http://schemas.microsoft.com/office/drawing/2014/main" id="{0A93BFBC-B6B5-C943-9394-304F58F1F144}"/>
              </a:ext>
            </a:extLst>
          </p:cNvPr>
          <p:cNvSpPr>
            <a:spLocks noGrp="1"/>
          </p:cNvSpPr>
          <p:nvPr>
            <p:ph type="body" sz="quarter" idx="10" hasCustomPrompt="1"/>
          </p:nvPr>
        </p:nvSpPr>
        <p:spPr>
          <a:xfrm>
            <a:off x="2017689" y="963078"/>
            <a:ext cx="8899338" cy="1107739"/>
          </a:xfrm>
          <a:prstGeom prst="rect">
            <a:avLst/>
          </a:prstGeom>
        </p:spPr>
        <p:txBody>
          <a:bodyPr wrap="square" lIns="0" tIns="0" rIns="0" bIns="0">
            <a:spAutoFit/>
          </a:bodyPr>
          <a:lstStyle>
            <a:lvl1pPr marL="0" indent="0">
              <a:buNone/>
              <a:defRPr lang="de-DE" sz="3999" b="1" dirty="0"/>
            </a:lvl1pPr>
          </a:lstStyle>
          <a:p>
            <a:r>
              <a:rPr lang="de-DE" sz="3999" b="1" dirty="0"/>
              <a:t>Slide title </a:t>
            </a:r>
            <a:r>
              <a:rPr lang="de-DE" sz="3999" b="1" dirty="0" err="1"/>
              <a:t>goes</a:t>
            </a:r>
            <a:r>
              <a:rPr lang="de-DE" sz="3999" b="1" dirty="0"/>
              <a:t> </a:t>
            </a:r>
            <a:r>
              <a:rPr lang="de-DE" sz="3999" b="1" dirty="0" err="1"/>
              <a:t>here</a:t>
            </a:r>
            <a:r>
              <a:rPr lang="de-DE" sz="3999" b="1" dirty="0"/>
              <a:t> </a:t>
            </a:r>
            <a:r>
              <a:rPr lang="de-DE" sz="3999" b="1" dirty="0" err="1"/>
              <a:t>and</a:t>
            </a:r>
            <a:r>
              <a:rPr lang="de-DE" sz="3999" b="1" dirty="0"/>
              <a:t> </a:t>
            </a:r>
            <a:r>
              <a:rPr lang="de-DE" sz="3999" b="1" dirty="0" err="1"/>
              <a:t>can</a:t>
            </a:r>
            <a:r>
              <a:rPr lang="de-DE" sz="3999" b="1" dirty="0"/>
              <a:t> </a:t>
            </a:r>
            <a:r>
              <a:rPr lang="de-DE" sz="3999" b="1" dirty="0" err="1"/>
              <a:t>be</a:t>
            </a:r>
            <a:r>
              <a:rPr lang="de-DE" sz="3999" b="1" dirty="0"/>
              <a:t> </a:t>
            </a:r>
            <a:r>
              <a:rPr lang="de-DE" sz="3999" b="1" dirty="0" err="1"/>
              <a:t>two</a:t>
            </a:r>
            <a:r>
              <a:rPr lang="de-DE" sz="3999" b="1" dirty="0"/>
              <a:t> </a:t>
            </a:r>
            <a:r>
              <a:rPr lang="de-DE" sz="3999" b="1" dirty="0" err="1"/>
              <a:t>lines</a:t>
            </a:r>
            <a:r>
              <a:rPr lang="de-DE" sz="3999" b="1" dirty="0"/>
              <a:t>, but not </a:t>
            </a:r>
            <a:r>
              <a:rPr lang="de-DE" sz="3999" b="1" dirty="0" err="1"/>
              <a:t>three</a:t>
            </a:r>
            <a:endParaRPr lang="de-DE" sz="3999" b="1" dirty="0"/>
          </a:p>
        </p:txBody>
      </p:sp>
      <p:sp>
        <p:nvSpPr>
          <p:cNvPr id="11" name="Text Placeholder 10">
            <a:extLst>
              <a:ext uri="{FF2B5EF4-FFF2-40B4-BE49-F238E27FC236}">
                <a16:creationId xmlns:a16="http://schemas.microsoft.com/office/drawing/2014/main" id="{EFBF5F23-DE9A-C443-882E-A8CD65F958AC}"/>
              </a:ext>
            </a:extLst>
          </p:cNvPr>
          <p:cNvSpPr>
            <a:spLocks noGrp="1"/>
          </p:cNvSpPr>
          <p:nvPr>
            <p:ph type="body" sz="quarter" idx="11" hasCustomPrompt="1"/>
          </p:nvPr>
        </p:nvSpPr>
        <p:spPr>
          <a:xfrm>
            <a:off x="3613728" y="2525484"/>
            <a:ext cx="7303301" cy="2923878"/>
          </a:xfrm>
          <a:prstGeom prst="rect">
            <a:avLst/>
          </a:prstGeom>
        </p:spPr>
        <p:txBody>
          <a:bodyPr wrap="square" lIns="0" tIns="0" rIns="0" bIns="0">
            <a:spAutoFit/>
          </a:bodyPr>
          <a:lstStyle>
            <a:lvl1pPr marL="228543" indent="-228543">
              <a:lnSpc>
                <a:spcPct val="100000"/>
              </a:lnSpc>
              <a:spcBef>
                <a:spcPts val="500"/>
              </a:spcBef>
              <a:spcAft>
                <a:spcPts val="500"/>
              </a:spcAft>
              <a:buFont typeface="Arial" panose="020B0604020202020204" pitchFamily="34" charset="0"/>
              <a:buChar char="•"/>
              <a:defRPr sz="1750"/>
            </a:lvl1pPr>
          </a:lstStyle>
          <a:p>
            <a:pPr lvl="0"/>
            <a:r>
              <a:rPr lang="en-US" dirty="0"/>
              <a:t>This slide is great for bullets or text</a:t>
            </a:r>
          </a:p>
          <a:p>
            <a:pPr lvl="0"/>
            <a:r>
              <a:rPr lang="en-US" dirty="0"/>
              <a:t>And more bullets</a:t>
            </a:r>
          </a:p>
          <a:p>
            <a:pPr lvl="0"/>
            <a:r>
              <a:rPr lang="en-US" dirty="0"/>
              <a:t>And more bullets</a:t>
            </a:r>
          </a:p>
          <a:p>
            <a:pPr lvl="0"/>
            <a:r>
              <a:rPr lang="en-US" dirty="0"/>
              <a:t>And more bullets </a:t>
            </a:r>
          </a:p>
          <a:p>
            <a:pPr lvl="0"/>
            <a:r>
              <a:rPr lang="en-US" dirty="0"/>
              <a:t>And more bullets</a:t>
            </a:r>
          </a:p>
          <a:p>
            <a:pPr lvl="0"/>
            <a:r>
              <a:rPr lang="en-US" dirty="0"/>
              <a:t>And more bullets</a:t>
            </a:r>
          </a:p>
          <a:p>
            <a:pPr lvl="0"/>
            <a:r>
              <a:rPr lang="en-US" dirty="0"/>
              <a:t>And more bullets that can also extend to fill multiple lines, as this one is demonstrating.</a:t>
            </a:r>
          </a:p>
        </p:txBody>
      </p:sp>
    </p:spTree>
    <p:extLst>
      <p:ext uri="{BB962C8B-B14F-4D97-AF65-F5344CB8AC3E}">
        <p14:creationId xmlns:p14="http://schemas.microsoft.com/office/powerpoint/2010/main" val="33543352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Content Slide 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DB706AC-D584-0C49-BA5C-CDBC05DED287}"/>
              </a:ext>
            </a:extLst>
          </p:cNvPr>
          <p:cNvSpPr/>
          <p:nvPr userDrawn="1"/>
        </p:nvSpPr>
        <p:spPr>
          <a:xfrm>
            <a:off x="854809" y="725645"/>
            <a:ext cx="1579516" cy="800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 name="Rectangle 5">
            <a:extLst>
              <a:ext uri="{FF2B5EF4-FFF2-40B4-BE49-F238E27FC236}">
                <a16:creationId xmlns:a16="http://schemas.microsoft.com/office/drawing/2014/main" id="{F9EFE79F-7766-2342-AA97-4B1F2CD3D95E}"/>
              </a:ext>
            </a:extLst>
          </p:cNvPr>
          <p:cNvSpPr/>
          <p:nvPr userDrawn="1"/>
        </p:nvSpPr>
        <p:spPr>
          <a:xfrm flipV="1">
            <a:off x="0" y="6531553"/>
            <a:ext cx="2067410" cy="228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7" name="Picture 2" descr="C:\ADA\Brand\ADA-sm.png">
            <a:extLst>
              <a:ext uri="{FF2B5EF4-FFF2-40B4-BE49-F238E27FC236}">
                <a16:creationId xmlns:a16="http://schemas.microsoft.com/office/drawing/2014/main" id="{05C6FAE1-2688-D047-AD2E-082A745D8424}"/>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639891" y="6203659"/>
            <a:ext cx="1245109" cy="346560"/>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8">
            <a:extLst>
              <a:ext uri="{FF2B5EF4-FFF2-40B4-BE49-F238E27FC236}">
                <a16:creationId xmlns:a16="http://schemas.microsoft.com/office/drawing/2014/main" id="{0A93BFBC-B6B5-C943-9394-304F58F1F144}"/>
              </a:ext>
            </a:extLst>
          </p:cNvPr>
          <p:cNvSpPr>
            <a:spLocks noGrp="1"/>
          </p:cNvSpPr>
          <p:nvPr>
            <p:ph type="body" sz="quarter" idx="10" hasCustomPrompt="1"/>
          </p:nvPr>
        </p:nvSpPr>
        <p:spPr>
          <a:xfrm>
            <a:off x="838288" y="963078"/>
            <a:ext cx="8899338" cy="1107996"/>
          </a:xfrm>
          <a:prstGeom prst="rect">
            <a:avLst/>
          </a:prstGeom>
        </p:spPr>
        <p:txBody>
          <a:bodyPr lIns="0" tIns="0" rIns="0" bIns="0">
            <a:spAutoFit/>
          </a:bodyPr>
          <a:lstStyle>
            <a:lvl1pPr marL="0" indent="0">
              <a:buNone/>
              <a:defRPr lang="de-DE" sz="4000" b="1" dirty="0"/>
            </a:lvl1pPr>
          </a:lstStyle>
          <a:p>
            <a:r>
              <a:rPr lang="de-DE" sz="4000" b="1" dirty="0"/>
              <a:t>Slide title </a:t>
            </a:r>
            <a:r>
              <a:rPr lang="de-DE" sz="4000" b="1" dirty="0" err="1"/>
              <a:t>goes</a:t>
            </a:r>
            <a:r>
              <a:rPr lang="de-DE" sz="4000" b="1" dirty="0"/>
              <a:t> </a:t>
            </a:r>
            <a:r>
              <a:rPr lang="de-DE" sz="4000" b="1" dirty="0" err="1"/>
              <a:t>here</a:t>
            </a:r>
            <a:r>
              <a:rPr lang="de-DE" sz="4000" b="1" dirty="0"/>
              <a:t> </a:t>
            </a:r>
            <a:r>
              <a:rPr lang="de-DE" sz="4000" b="1" dirty="0" err="1"/>
              <a:t>and</a:t>
            </a:r>
            <a:r>
              <a:rPr lang="de-DE" sz="4000" b="1" dirty="0"/>
              <a:t> </a:t>
            </a:r>
            <a:r>
              <a:rPr lang="de-DE" sz="4000" b="1" dirty="0" err="1"/>
              <a:t>can</a:t>
            </a:r>
            <a:r>
              <a:rPr lang="de-DE" sz="4000" b="1" dirty="0"/>
              <a:t> </a:t>
            </a:r>
            <a:r>
              <a:rPr lang="de-DE" sz="4000" b="1" dirty="0" err="1"/>
              <a:t>be</a:t>
            </a:r>
            <a:r>
              <a:rPr lang="de-DE" sz="4000" b="1" dirty="0"/>
              <a:t> </a:t>
            </a:r>
            <a:r>
              <a:rPr lang="de-DE" sz="4000" b="1" dirty="0" err="1"/>
              <a:t>two</a:t>
            </a:r>
            <a:r>
              <a:rPr lang="de-DE" sz="4000" b="1" dirty="0"/>
              <a:t> </a:t>
            </a:r>
            <a:r>
              <a:rPr lang="de-DE" sz="4000" b="1" dirty="0" err="1"/>
              <a:t>lines</a:t>
            </a:r>
            <a:r>
              <a:rPr lang="de-DE" sz="4000" b="1" dirty="0"/>
              <a:t>, but not </a:t>
            </a:r>
            <a:r>
              <a:rPr lang="de-DE" sz="4000" b="1" dirty="0" err="1"/>
              <a:t>three</a:t>
            </a:r>
            <a:endParaRPr lang="de-DE" sz="4000" b="1" dirty="0"/>
          </a:p>
        </p:txBody>
      </p:sp>
      <p:sp>
        <p:nvSpPr>
          <p:cNvPr id="11" name="Text Placeholder 10">
            <a:extLst>
              <a:ext uri="{FF2B5EF4-FFF2-40B4-BE49-F238E27FC236}">
                <a16:creationId xmlns:a16="http://schemas.microsoft.com/office/drawing/2014/main" id="{EFBF5F23-DE9A-C443-882E-A8CD65F958AC}"/>
              </a:ext>
            </a:extLst>
          </p:cNvPr>
          <p:cNvSpPr>
            <a:spLocks noGrp="1"/>
          </p:cNvSpPr>
          <p:nvPr>
            <p:ph type="body" sz="quarter" idx="11" hasCustomPrompt="1"/>
          </p:nvPr>
        </p:nvSpPr>
        <p:spPr>
          <a:xfrm>
            <a:off x="854810" y="2377255"/>
            <a:ext cx="7303301" cy="2923878"/>
          </a:xfrm>
          <a:prstGeom prst="rect">
            <a:avLst/>
          </a:prstGeom>
        </p:spPr>
        <p:txBody>
          <a:bodyPr wrap="square" lIns="0" tIns="0" rIns="0" bIns="0">
            <a:spAutoFit/>
          </a:bodyPr>
          <a:lstStyle>
            <a:lvl1pPr marL="228600" indent="-228600">
              <a:lnSpc>
                <a:spcPct val="100000"/>
              </a:lnSpc>
              <a:spcBef>
                <a:spcPts val="500"/>
              </a:spcBef>
              <a:spcAft>
                <a:spcPts val="500"/>
              </a:spcAft>
              <a:buFont typeface="Arial" panose="020B0604020202020204" pitchFamily="34" charset="0"/>
              <a:buChar char="•"/>
              <a:defRPr sz="1750"/>
            </a:lvl1pPr>
          </a:lstStyle>
          <a:p>
            <a:pPr lvl="0"/>
            <a:r>
              <a:rPr lang="en-US" dirty="0"/>
              <a:t>This slide is great for bullets or text</a:t>
            </a:r>
          </a:p>
          <a:p>
            <a:pPr lvl="0"/>
            <a:r>
              <a:rPr lang="en-US" dirty="0"/>
              <a:t>And more bullets</a:t>
            </a:r>
          </a:p>
          <a:p>
            <a:pPr lvl="0"/>
            <a:r>
              <a:rPr lang="en-US" dirty="0"/>
              <a:t>And more bullets</a:t>
            </a:r>
          </a:p>
          <a:p>
            <a:pPr lvl="0"/>
            <a:r>
              <a:rPr lang="en-US" dirty="0"/>
              <a:t>And more bullets </a:t>
            </a:r>
          </a:p>
          <a:p>
            <a:pPr lvl="0"/>
            <a:r>
              <a:rPr lang="en-US" dirty="0"/>
              <a:t>And more bullets</a:t>
            </a:r>
          </a:p>
          <a:p>
            <a:pPr lvl="0"/>
            <a:r>
              <a:rPr lang="en-US" dirty="0"/>
              <a:t>And more bullets</a:t>
            </a:r>
          </a:p>
          <a:p>
            <a:pPr lvl="0"/>
            <a:r>
              <a:rPr lang="en-US" dirty="0"/>
              <a:t>And more bullets that can also extend to fill multiple lines, as this one is demonstrating.</a:t>
            </a:r>
          </a:p>
        </p:txBody>
      </p:sp>
    </p:spTree>
    <p:extLst>
      <p:ext uri="{BB962C8B-B14F-4D97-AF65-F5344CB8AC3E}">
        <p14:creationId xmlns:p14="http://schemas.microsoft.com/office/powerpoint/2010/main" val="579650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81429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Content Slide 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DB706AC-D584-0C49-BA5C-CDBC05DED287}"/>
              </a:ext>
            </a:extLst>
          </p:cNvPr>
          <p:cNvSpPr/>
          <p:nvPr userDrawn="1"/>
        </p:nvSpPr>
        <p:spPr>
          <a:xfrm>
            <a:off x="2034211" y="725645"/>
            <a:ext cx="1579516" cy="800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6" name="Rectangle 5">
            <a:extLst>
              <a:ext uri="{FF2B5EF4-FFF2-40B4-BE49-F238E27FC236}">
                <a16:creationId xmlns:a16="http://schemas.microsoft.com/office/drawing/2014/main" id="{F9EFE79F-7766-2342-AA97-4B1F2CD3D95E}"/>
              </a:ext>
            </a:extLst>
          </p:cNvPr>
          <p:cNvSpPr/>
          <p:nvPr userDrawn="1"/>
        </p:nvSpPr>
        <p:spPr>
          <a:xfrm flipV="1">
            <a:off x="0" y="6531553"/>
            <a:ext cx="2067410" cy="228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pic>
        <p:nvPicPr>
          <p:cNvPr id="7" name="Picture 2" descr="C:\ADA\Brand\ADA-sm.png">
            <a:extLst>
              <a:ext uri="{FF2B5EF4-FFF2-40B4-BE49-F238E27FC236}">
                <a16:creationId xmlns:a16="http://schemas.microsoft.com/office/drawing/2014/main" id="{05C6FAE1-2688-D047-AD2E-082A745D8424}"/>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639891" y="6203659"/>
            <a:ext cx="1245109" cy="346560"/>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8">
            <a:extLst>
              <a:ext uri="{FF2B5EF4-FFF2-40B4-BE49-F238E27FC236}">
                <a16:creationId xmlns:a16="http://schemas.microsoft.com/office/drawing/2014/main" id="{0A93BFBC-B6B5-C943-9394-304F58F1F144}"/>
              </a:ext>
            </a:extLst>
          </p:cNvPr>
          <p:cNvSpPr>
            <a:spLocks noGrp="1"/>
          </p:cNvSpPr>
          <p:nvPr>
            <p:ph type="body" sz="quarter" idx="10" hasCustomPrompt="1"/>
          </p:nvPr>
        </p:nvSpPr>
        <p:spPr>
          <a:xfrm>
            <a:off x="2017689" y="963078"/>
            <a:ext cx="8899338" cy="1107996"/>
          </a:xfrm>
          <a:prstGeom prst="rect">
            <a:avLst/>
          </a:prstGeom>
        </p:spPr>
        <p:txBody>
          <a:bodyPr lIns="0" tIns="0" rIns="0" bIns="0">
            <a:spAutoFit/>
          </a:bodyPr>
          <a:lstStyle>
            <a:lvl1pPr marL="0" indent="0">
              <a:buNone/>
              <a:defRPr lang="de-DE" sz="4000" b="1" dirty="0"/>
            </a:lvl1pPr>
          </a:lstStyle>
          <a:p>
            <a:r>
              <a:rPr lang="de-DE" sz="4000" b="1" dirty="0"/>
              <a:t>Slide title </a:t>
            </a:r>
            <a:r>
              <a:rPr lang="de-DE" sz="4000" b="1" dirty="0" err="1"/>
              <a:t>goes</a:t>
            </a:r>
            <a:r>
              <a:rPr lang="de-DE" sz="4000" b="1" dirty="0"/>
              <a:t> </a:t>
            </a:r>
            <a:r>
              <a:rPr lang="de-DE" sz="4000" b="1" dirty="0" err="1"/>
              <a:t>here</a:t>
            </a:r>
            <a:r>
              <a:rPr lang="de-DE" sz="4000" b="1" dirty="0"/>
              <a:t> </a:t>
            </a:r>
            <a:r>
              <a:rPr lang="de-DE" sz="4000" b="1" dirty="0" err="1"/>
              <a:t>and</a:t>
            </a:r>
            <a:r>
              <a:rPr lang="de-DE" sz="4000" b="1" dirty="0"/>
              <a:t> </a:t>
            </a:r>
            <a:r>
              <a:rPr lang="de-DE" sz="4000" b="1" dirty="0" err="1"/>
              <a:t>can</a:t>
            </a:r>
            <a:r>
              <a:rPr lang="de-DE" sz="4000" b="1" dirty="0"/>
              <a:t> </a:t>
            </a:r>
            <a:r>
              <a:rPr lang="de-DE" sz="4000" b="1" dirty="0" err="1"/>
              <a:t>be</a:t>
            </a:r>
            <a:r>
              <a:rPr lang="de-DE" sz="4000" b="1" dirty="0"/>
              <a:t> </a:t>
            </a:r>
            <a:r>
              <a:rPr lang="de-DE" sz="4000" b="1" dirty="0" err="1"/>
              <a:t>two</a:t>
            </a:r>
            <a:r>
              <a:rPr lang="de-DE" sz="4000" b="1" dirty="0"/>
              <a:t> </a:t>
            </a:r>
            <a:r>
              <a:rPr lang="de-DE" sz="4000" b="1" dirty="0" err="1"/>
              <a:t>lines</a:t>
            </a:r>
            <a:r>
              <a:rPr lang="de-DE" sz="4000" b="1" dirty="0"/>
              <a:t>, but not </a:t>
            </a:r>
            <a:r>
              <a:rPr lang="de-DE" sz="4000" b="1" dirty="0" err="1"/>
              <a:t>three</a:t>
            </a:r>
            <a:endParaRPr lang="de-DE" sz="4000" b="1" dirty="0"/>
          </a:p>
        </p:txBody>
      </p:sp>
      <p:sp>
        <p:nvSpPr>
          <p:cNvPr id="11" name="Text Placeholder 10">
            <a:extLst>
              <a:ext uri="{FF2B5EF4-FFF2-40B4-BE49-F238E27FC236}">
                <a16:creationId xmlns:a16="http://schemas.microsoft.com/office/drawing/2014/main" id="{EFBF5F23-DE9A-C443-882E-A8CD65F958AC}"/>
              </a:ext>
            </a:extLst>
          </p:cNvPr>
          <p:cNvSpPr>
            <a:spLocks noGrp="1"/>
          </p:cNvSpPr>
          <p:nvPr>
            <p:ph type="body" sz="quarter" idx="11" hasCustomPrompt="1"/>
          </p:nvPr>
        </p:nvSpPr>
        <p:spPr>
          <a:xfrm>
            <a:off x="3613727" y="2525484"/>
            <a:ext cx="7303301" cy="2923878"/>
          </a:xfrm>
          <a:prstGeom prst="rect">
            <a:avLst/>
          </a:prstGeom>
        </p:spPr>
        <p:txBody>
          <a:bodyPr wrap="square" lIns="0" tIns="0" rIns="0" bIns="0">
            <a:spAutoFit/>
          </a:bodyPr>
          <a:lstStyle>
            <a:lvl1pPr marL="228600" indent="-228600">
              <a:lnSpc>
                <a:spcPct val="100000"/>
              </a:lnSpc>
              <a:spcBef>
                <a:spcPts val="500"/>
              </a:spcBef>
              <a:spcAft>
                <a:spcPts val="500"/>
              </a:spcAft>
              <a:buFont typeface="Arial" panose="020B0604020202020204" pitchFamily="34" charset="0"/>
              <a:buChar char="•"/>
              <a:defRPr sz="1750"/>
            </a:lvl1pPr>
          </a:lstStyle>
          <a:p>
            <a:pPr lvl="0"/>
            <a:r>
              <a:rPr lang="en-US" dirty="0"/>
              <a:t>This slide is great for bullets or text</a:t>
            </a:r>
          </a:p>
          <a:p>
            <a:pPr lvl="0"/>
            <a:r>
              <a:rPr lang="en-US" dirty="0"/>
              <a:t>And more bullets</a:t>
            </a:r>
          </a:p>
          <a:p>
            <a:pPr lvl="0"/>
            <a:r>
              <a:rPr lang="en-US" dirty="0"/>
              <a:t>And more bullets</a:t>
            </a:r>
          </a:p>
          <a:p>
            <a:pPr lvl="0"/>
            <a:r>
              <a:rPr lang="en-US" dirty="0"/>
              <a:t>And more bullets </a:t>
            </a:r>
          </a:p>
          <a:p>
            <a:pPr lvl="0"/>
            <a:r>
              <a:rPr lang="en-US" dirty="0"/>
              <a:t>And more bullets</a:t>
            </a:r>
          </a:p>
          <a:p>
            <a:pPr lvl="0"/>
            <a:r>
              <a:rPr lang="en-US" dirty="0"/>
              <a:t>And more bullets</a:t>
            </a:r>
          </a:p>
          <a:p>
            <a:pPr lvl="0"/>
            <a:r>
              <a:rPr lang="en-US" dirty="0"/>
              <a:t>And more bullets that can also extend to fill multiple lines, as this one is demonstrating.</a:t>
            </a:r>
          </a:p>
        </p:txBody>
      </p:sp>
    </p:spTree>
    <p:extLst>
      <p:ext uri="{BB962C8B-B14F-4D97-AF65-F5344CB8AC3E}">
        <p14:creationId xmlns:p14="http://schemas.microsoft.com/office/powerpoint/2010/main" val="9425181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Content Slide 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DB706AC-D584-0C49-BA5C-CDBC05DED287}"/>
              </a:ext>
            </a:extLst>
          </p:cNvPr>
          <p:cNvSpPr/>
          <p:nvPr userDrawn="1"/>
        </p:nvSpPr>
        <p:spPr>
          <a:xfrm>
            <a:off x="3735438" y="725645"/>
            <a:ext cx="1427586" cy="800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6" name="Rectangle 5">
            <a:extLst>
              <a:ext uri="{FF2B5EF4-FFF2-40B4-BE49-F238E27FC236}">
                <a16:creationId xmlns:a16="http://schemas.microsoft.com/office/drawing/2014/main" id="{F9EFE79F-7766-2342-AA97-4B1F2CD3D95E}"/>
              </a:ext>
            </a:extLst>
          </p:cNvPr>
          <p:cNvSpPr/>
          <p:nvPr userDrawn="1"/>
        </p:nvSpPr>
        <p:spPr>
          <a:xfrm flipV="1">
            <a:off x="0" y="6531553"/>
            <a:ext cx="2067410" cy="228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pic>
        <p:nvPicPr>
          <p:cNvPr id="7" name="Picture 2" descr="C:\ADA\Brand\ADA-sm.png">
            <a:extLst>
              <a:ext uri="{FF2B5EF4-FFF2-40B4-BE49-F238E27FC236}">
                <a16:creationId xmlns:a16="http://schemas.microsoft.com/office/drawing/2014/main" id="{05C6FAE1-2688-D047-AD2E-082A745D8424}"/>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639891" y="6203659"/>
            <a:ext cx="1245109" cy="346560"/>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8">
            <a:extLst>
              <a:ext uri="{FF2B5EF4-FFF2-40B4-BE49-F238E27FC236}">
                <a16:creationId xmlns:a16="http://schemas.microsoft.com/office/drawing/2014/main" id="{0A93BFBC-B6B5-C943-9394-304F58F1F144}"/>
              </a:ext>
            </a:extLst>
          </p:cNvPr>
          <p:cNvSpPr>
            <a:spLocks noGrp="1"/>
          </p:cNvSpPr>
          <p:nvPr>
            <p:ph type="body" sz="quarter" idx="10" hasCustomPrompt="1"/>
          </p:nvPr>
        </p:nvSpPr>
        <p:spPr>
          <a:xfrm>
            <a:off x="3718916" y="963078"/>
            <a:ext cx="8043331" cy="1107996"/>
          </a:xfrm>
          <a:prstGeom prst="rect">
            <a:avLst/>
          </a:prstGeom>
        </p:spPr>
        <p:txBody>
          <a:bodyPr wrap="square" lIns="0" tIns="0" rIns="0" bIns="0">
            <a:spAutoFit/>
          </a:bodyPr>
          <a:lstStyle>
            <a:lvl1pPr marL="0" indent="0">
              <a:buNone/>
              <a:defRPr lang="de-DE" sz="4000" b="1" dirty="0"/>
            </a:lvl1pPr>
          </a:lstStyle>
          <a:p>
            <a:r>
              <a:rPr lang="de-DE" sz="4000" b="1" dirty="0"/>
              <a:t>Slide title </a:t>
            </a:r>
            <a:r>
              <a:rPr lang="de-DE" sz="4000" b="1" dirty="0" err="1"/>
              <a:t>goes</a:t>
            </a:r>
            <a:r>
              <a:rPr lang="de-DE" sz="4000" b="1" dirty="0"/>
              <a:t> </a:t>
            </a:r>
            <a:r>
              <a:rPr lang="de-DE" sz="4000" b="1" dirty="0" err="1"/>
              <a:t>here</a:t>
            </a:r>
            <a:r>
              <a:rPr lang="de-DE" sz="4000" b="1" dirty="0"/>
              <a:t> </a:t>
            </a:r>
            <a:r>
              <a:rPr lang="de-DE" sz="4000" b="1" dirty="0" err="1"/>
              <a:t>and</a:t>
            </a:r>
            <a:r>
              <a:rPr lang="de-DE" sz="4000" b="1" dirty="0"/>
              <a:t> </a:t>
            </a:r>
            <a:r>
              <a:rPr lang="de-DE" sz="4000" b="1" dirty="0" err="1"/>
              <a:t>can</a:t>
            </a:r>
            <a:r>
              <a:rPr lang="de-DE" sz="4000" b="1" dirty="0"/>
              <a:t> </a:t>
            </a:r>
            <a:r>
              <a:rPr lang="de-DE" sz="4000" b="1" dirty="0" err="1"/>
              <a:t>be</a:t>
            </a:r>
            <a:r>
              <a:rPr lang="de-DE" sz="4000" b="1" dirty="0"/>
              <a:t> </a:t>
            </a:r>
            <a:r>
              <a:rPr lang="de-DE" sz="4000" b="1" dirty="0" err="1"/>
              <a:t>two</a:t>
            </a:r>
            <a:r>
              <a:rPr lang="de-DE" sz="4000" b="1" dirty="0"/>
              <a:t> </a:t>
            </a:r>
            <a:r>
              <a:rPr lang="de-DE" sz="4000" b="1" dirty="0" err="1"/>
              <a:t>lines</a:t>
            </a:r>
            <a:r>
              <a:rPr lang="de-DE" sz="4000" b="1" dirty="0"/>
              <a:t>, but not </a:t>
            </a:r>
            <a:r>
              <a:rPr lang="de-DE" sz="4000" b="1" dirty="0" err="1"/>
              <a:t>three</a:t>
            </a:r>
            <a:endParaRPr lang="de-DE" sz="4000" b="1" dirty="0"/>
          </a:p>
        </p:txBody>
      </p:sp>
      <p:sp>
        <p:nvSpPr>
          <p:cNvPr id="11" name="Text Placeholder 10">
            <a:extLst>
              <a:ext uri="{FF2B5EF4-FFF2-40B4-BE49-F238E27FC236}">
                <a16:creationId xmlns:a16="http://schemas.microsoft.com/office/drawing/2014/main" id="{EFBF5F23-DE9A-C443-882E-A8CD65F958AC}"/>
              </a:ext>
            </a:extLst>
          </p:cNvPr>
          <p:cNvSpPr>
            <a:spLocks noGrp="1"/>
          </p:cNvSpPr>
          <p:nvPr>
            <p:ph type="body" sz="quarter" idx="11" hasCustomPrompt="1"/>
          </p:nvPr>
        </p:nvSpPr>
        <p:spPr>
          <a:xfrm>
            <a:off x="4458946" y="2536368"/>
            <a:ext cx="7303301" cy="2923878"/>
          </a:xfrm>
          <a:prstGeom prst="rect">
            <a:avLst/>
          </a:prstGeom>
        </p:spPr>
        <p:txBody>
          <a:bodyPr wrap="square" lIns="0" tIns="0" rIns="0" bIns="0">
            <a:spAutoFit/>
          </a:bodyPr>
          <a:lstStyle>
            <a:lvl1pPr marL="228600" indent="-228600">
              <a:lnSpc>
                <a:spcPct val="100000"/>
              </a:lnSpc>
              <a:spcBef>
                <a:spcPts val="500"/>
              </a:spcBef>
              <a:spcAft>
                <a:spcPts val="500"/>
              </a:spcAft>
              <a:buFont typeface="Arial" panose="020B0604020202020204" pitchFamily="34" charset="0"/>
              <a:buChar char="•"/>
              <a:defRPr sz="1750"/>
            </a:lvl1pPr>
          </a:lstStyle>
          <a:p>
            <a:pPr lvl="0"/>
            <a:r>
              <a:rPr lang="en-US" dirty="0"/>
              <a:t>This slide is great for bullets or text</a:t>
            </a:r>
          </a:p>
          <a:p>
            <a:pPr lvl="0"/>
            <a:r>
              <a:rPr lang="en-US" dirty="0"/>
              <a:t>And more bullets</a:t>
            </a:r>
          </a:p>
          <a:p>
            <a:pPr lvl="0"/>
            <a:r>
              <a:rPr lang="en-US" dirty="0"/>
              <a:t>And more bullets</a:t>
            </a:r>
          </a:p>
          <a:p>
            <a:pPr lvl="0"/>
            <a:r>
              <a:rPr lang="en-US" dirty="0"/>
              <a:t>And more bullets </a:t>
            </a:r>
          </a:p>
          <a:p>
            <a:pPr lvl="0"/>
            <a:r>
              <a:rPr lang="en-US" dirty="0"/>
              <a:t>And more bullets</a:t>
            </a:r>
          </a:p>
          <a:p>
            <a:pPr lvl="0"/>
            <a:r>
              <a:rPr lang="en-US" dirty="0"/>
              <a:t>And more bullets</a:t>
            </a:r>
          </a:p>
          <a:p>
            <a:pPr lvl="0"/>
            <a:r>
              <a:rPr lang="en-US" dirty="0"/>
              <a:t>And more bullets that can also extend to fill multiple lines, as this one is demonstrating.</a:t>
            </a:r>
          </a:p>
        </p:txBody>
      </p:sp>
    </p:spTree>
    <p:extLst>
      <p:ext uri="{BB962C8B-B14F-4D97-AF65-F5344CB8AC3E}">
        <p14:creationId xmlns:p14="http://schemas.microsoft.com/office/powerpoint/2010/main" val="22951747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Content Slide 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DB706AC-D584-0C49-BA5C-CDBC05DED287}"/>
              </a:ext>
            </a:extLst>
          </p:cNvPr>
          <p:cNvSpPr/>
          <p:nvPr userDrawn="1"/>
        </p:nvSpPr>
        <p:spPr>
          <a:xfrm>
            <a:off x="1224375" y="725645"/>
            <a:ext cx="1579516" cy="800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6" name="Rectangle 5">
            <a:extLst>
              <a:ext uri="{FF2B5EF4-FFF2-40B4-BE49-F238E27FC236}">
                <a16:creationId xmlns:a16="http://schemas.microsoft.com/office/drawing/2014/main" id="{F9EFE79F-7766-2342-AA97-4B1F2CD3D95E}"/>
              </a:ext>
            </a:extLst>
          </p:cNvPr>
          <p:cNvSpPr/>
          <p:nvPr userDrawn="1"/>
        </p:nvSpPr>
        <p:spPr>
          <a:xfrm flipV="1">
            <a:off x="0" y="6531553"/>
            <a:ext cx="2067410" cy="228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pic>
        <p:nvPicPr>
          <p:cNvPr id="7" name="Picture 2" descr="C:\ADA\Brand\ADA-sm.png">
            <a:extLst>
              <a:ext uri="{FF2B5EF4-FFF2-40B4-BE49-F238E27FC236}">
                <a16:creationId xmlns:a16="http://schemas.microsoft.com/office/drawing/2014/main" id="{05C6FAE1-2688-D047-AD2E-082A745D8424}"/>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639891" y="6203659"/>
            <a:ext cx="1245109" cy="346560"/>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8">
            <a:extLst>
              <a:ext uri="{FF2B5EF4-FFF2-40B4-BE49-F238E27FC236}">
                <a16:creationId xmlns:a16="http://schemas.microsoft.com/office/drawing/2014/main" id="{0A93BFBC-B6B5-C943-9394-304F58F1F144}"/>
              </a:ext>
            </a:extLst>
          </p:cNvPr>
          <p:cNvSpPr>
            <a:spLocks noGrp="1"/>
          </p:cNvSpPr>
          <p:nvPr>
            <p:ph type="body" sz="quarter" idx="10" hasCustomPrompt="1"/>
          </p:nvPr>
        </p:nvSpPr>
        <p:spPr>
          <a:xfrm>
            <a:off x="1207853" y="963078"/>
            <a:ext cx="10677147" cy="1107996"/>
          </a:xfrm>
          <a:prstGeom prst="rect">
            <a:avLst/>
          </a:prstGeom>
        </p:spPr>
        <p:txBody>
          <a:bodyPr wrap="square" lIns="0" tIns="0" rIns="0" bIns="0">
            <a:spAutoFit/>
          </a:bodyPr>
          <a:lstStyle>
            <a:lvl1pPr marL="0" indent="0">
              <a:buNone/>
              <a:defRPr lang="de-DE" sz="4000" b="1" dirty="0"/>
            </a:lvl1pPr>
          </a:lstStyle>
          <a:p>
            <a:r>
              <a:rPr lang="de-DE" sz="4000" b="1" dirty="0"/>
              <a:t>Slide title </a:t>
            </a:r>
            <a:r>
              <a:rPr lang="de-DE" sz="4000" b="1" dirty="0" err="1"/>
              <a:t>goes</a:t>
            </a:r>
            <a:r>
              <a:rPr lang="de-DE" sz="4000" b="1" dirty="0"/>
              <a:t> </a:t>
            </a:r>
            <a:r>
              <a:rPr lang="de-DE" sz="4000" b="1" dirty="0" err="1"/>
              <a:t>here</a:t>
            </a:r>
            <a:r>
              <a:rPr lang="de-DE" sz="4000" b="1" dirty="0"/>
              <a:t> </a:t>
            </a:r>
            <a:r>
              <a:rPr lang="de-DE" sz="4000" b="1" dirty="0" err="1"/>
              <a:t>and</a:t>
            </a:r>
            <a:r>
              <a:rPr lang="de-DE" sz="4000" b="1" dirty="0"/>
              <a:t> </a:t>
            </a:r>
            <a:r>
              <a:rPr lang="de-DE" sz="4000" b="1" dirty="0" err="1"/>
              <a:t>can</a:t>
            </a:r>
            <a:r>
              <a:rPr lang="de-DE" sz="4000" b="1" dirty="0"/>
              <a:t> </a:t>
            </a:r>
            <a:r>
              <a:rPr lang="de-DE" sz="4000" b="1" dirty="0" err="1"/>
              <a:t>be</a:t>
            </a:r>
            <a:r>
              <a:rPr lang="de-DE" sz="4000" b="1" dirty="0"/>
              <a:t> </a:t>
            </a:r>
            <a:r>
              <a:rPr lang="de-DE" sz="4000" b="1" dirty="0" err="1"/>
              <a:t>two</a:t>
            </a:r>
            <a:r>
              <a:rPr lang="de-DE" sz="4000" b="1" dirty="0"/>
              <a:t> </a:t>
            </a:r>
            <a:r>
              <a:rPr lang="de-DE" sz="4000" b="1" dirty="0" err="1"/>
              <a:t>lines</a:t>
            </a:r>
            <a:r>
              <a:rPr lang="de-DE" sz="4000" b="1" dirty="0"/>
              <a:t>, but not </a:t>
            </a:r>
            <a:r>
              <a:rPr lang="de-DE" sz="4000" b="1" dirty="0" err="1"/>
              <a:t>three</a:t>
            </a:r>
            <a:endParaRPr lang="de-DE" sz="4000" b="1" dirty="0"/>
          </a:p>
        </p:txBody>
      </p:sp>
      <p:sp>
        <p:nvSpPr>
          <p:cNvPr id="11" name="Text Placeholder 10">
            <a:extLst>
              <a:ext uri="{FF2B5EF4-FFF2-40B4-BE49-F238E27FC236}">
                <a16:creationId xmlns:a16="http://schemas.microsoft.com/office/drawing/2014/main" id="{EFBF5F23-DE9A-C443-882E-A8CD65F958AC}"/>
              </a:ext>
            </a:extLst>
          </p:cNvPr>
          <p:cNvSpPr>
            <a:spLocks noGrp="1"/>
          </p:cNvSpPr>
          <p:nvPr>
            <p:ph type="body" sz="quarter" idx="11" hasCustomPrompt="1"/>
          </p:nvPr>
        </p:nvSpPr>
        <p:spPr>
          <a:xfrm>
            <a:off x="2803890" y="2525484"/>
            <a:ext cx="9081110" cy="2654573"/>
          </a:xfrm>
          <a:prstGeom prst="rect">
            <a:avLst/>
          </a:prstGeom>
        </p:spPr>
        <p:txBody>
          <a:bodyPr wrap="square" lIns="0" tIns="0" rIns="0" bIns="0">
            <a:spAutoFit/>
          </a:bodyPr>
          <a:lstStyle>
            <a:lvl1pPr marL="228600" indent="-228600">
              <a:lnSpc>
                <a:spcPct val="100000"/>
              </a:lnSpc>
              <a:spcBef>
                <a:spcPts val="500"/>
              </a:spcBef>
              <a:spcAft>
                <a:spcPts val="500"/>
              </a:spcAft>
              <a:buFont typeface="Arial" panose="020B0604020202020204" pitchFamily="34" charset="0"/>
              <a:buChar char="•"/>
              <a:defRPr sz="1750"/>
            </a:lvl1pPr>
          </a:lstStyle>
          <a:p>
            <a:pPr lvl="0"/>
            <a:r>
              <a:rPr lang="en-US" dirty="0"/>
              <a:t>This slide is great for bullets or text</a:t>
            </a:r>
          </a:p>
          <a:p>
            <a:pPr lvl="0"/>
            <a:r>
              <a:rPr lang="en-US" dirty="0"/>
              <a:t>And more bullets</a:t>
            </a:r>
          </a:p>
          <a:p>
            <a:pPr lvl="0"/>
            <a:r>
              <a:rPr lang="en-US" dirty="0"/>
              <a:t>And more bullets</a:t>
            </a:r>
          </a:p>
          <a:p>
            <a:pPr lvl="0"/>
            <a:r>
              <a:rPr lang="en-US" dirty="0"/>
              <a:t>And more bullets </a:t>
            </a:r>
          </a:p>
          <a:p>
            <a:pPr lvl="0"/>
            <a:r>
              <a:rPr lang="en-US" dirty="0"/>
              <a:t>And more bullets</a:t>
            </a:r>
          </a:p>
          <a:p>
            <a:pPr lvl="0"/>
            <a:r>
              <a:rPr lang="en-US" dirty="0"/>
              <a:t>And more bullets</a:t>
            </a:r>
          </a:p>
          <a:p>
            <a:pPr lvl="0"/>
            <a:r>
              <a:rPr lang="en-US" dirty="0"/>
              <a:t>And more bullets that can also extend to fill multiple lines, as this one is demonstrating.</a:t>
            </a:r>
          </a:p>
        </p:txBody>
      </p:sp>
    </p:spTree>
    <p:extLst>
      <p:ext uri="{BB962C8B-B14F-4D97-AF65-F5344CB8AC3E}">
        <p14:creationId xmlns:p14="http://schemas.microsoft.com/office/powerpoint/2010/main" val="2320381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5FAE1-1850-4D43-ADF2-6E68C8F1880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97D888-B8C9-4486-B238-1C52294AC0A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3EB77BC-89EF-45A9-A0AC-96185F2FF24C}"/>
              </a:ext>
            </a:extLst>
          </p:cNvPr>
          <p:cNvSpPr>
            <a:spLocks noGrp="1"/>
          </p:cNvSpPr>
          <p:nvPr>
            <p:ph type="dt" sz="half" idx="10"/>
          </p:nvPr>
        </p:nvSpPr>
        <p:spPr>
          <a:xfrm>
            <a:off x="838200" y="6356350"/>
            <a:ext cx="2743200" cy="365125"/>
          </a:xfrm>
          <a:prstGeom prst="rect">
            <a:avLst/>
          </a:prstGeom>
        </p:spPr>
        <p:txBody>
          <a:bodyPr/>
          <a:lstStyle/>
          <a:p>
            <a:fld id="{20F0DA29-D356-4384-BAF5-5A7D8C29738B}" type="datetimeFigureOut">
              <a:rPr lang="en-US" smtClean="0"/>
              <a:t>2/2/2024</a:t>
            </a:fld>
            <a:endParaRPr lang="en-US"/>
          </a:p>
        </p:txBody>
      </p:sp>
      <p:sp>
        <p:nvSpPr>
          <p:cNvPr id="5" name="Footer Placeholder 4">
            <a:extLst>
              <a:ext uri="{FF2B5EF4-FFF2-40B4-BE49-F238E27FC236}">
                <a16:creationId xmlns:a16="http://schemas.microsoft.com/office/drawing/2014/main" id="{E3809F56-6EFD-47AA-B97A-AF08DD0AA7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8FBF3D8-A6AA-4522-BA9B-7B3C41272BC4}"/>
              </a:ext>
            </a:extLst>
          </p:cNvPr>
          <p:cNvSpPr>
            <a:spLocks noGrp="1"/>
          </p:cNvSpPr>
          <p:nvPr>
            <p:ph type="sldNum" sz="quarter" idx="12"/>
          </p:nvPr>
        </p:nvSpPr>
        <p:spPr>
          <a:xfrm>
            <a:off x="8610600" y="6356350"/>
            <a:ext cx="2743200" cy="365125"/>
          </a:xfrm>
          <a:prstGeom prst="rect">
            <a:avLst/>
          </a:prstGeom>
        </p:spPr>
        <p:txBody>
          <a:bodyPr/>
          <a:lstStyle/>
          <a:p>
            <a:fld id="{53209654-FA89-4FC6-B736-947673314BCA}" type="slidenum">
              <a:rPr lang="en-US" smtClean="0"/>
              <a:t>‹#›</a:t>
            </a:fld>
            <a:endParaRPr lang="en-US"/>
          </a:p>
        </p:txBody>
      </p:sp>
    </p:spTree>
    <p:extLst>
      <p:ext uri="{BB962C8B-B14F-4D97-AF65-F5344CB8AC3E}">
        <p14:creationId xmlns:p14="http://schemas.microsoft.com/office/powerpoint/2010/main" val="33044612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Content Slide 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DB706AC-D584-0C49-BA5C-CDBC05DED287}"/>
              </a:ext>
            </a:extLst>
          </p:cNvPr>
          <p:cNvSpPr/>
          <p:nvPr userDrawn="1"/>
        </p:nvSpPr>
        <p:spPr>
          <a:xfrm>
            <a:off x="262099" y="725645"/>
            <a:ext cx="1579516" cy="800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6" name="Rectangle 5">
            <a:extLst>
              <a:ext uri="{FF2B5EF4-FFF2-40B4-BE49-F238E27FC236}">
                <a16:creationId xmlns:a16="http://schemas.microsoft.com/office/drawing/2014/main" id="{F9EFE79F-7766-2342-AA97-4B1F2CD3D95E}"/>
              </a:ext>
            </a:extLst>
          </p:cNvPr>
          <p:cNvSpPr/>
          <p:nvPr userDrawn="1"/>
        </p:nvSpPr>
        <p:spPr>
          <a:xfrm flipV="1">
            <a:off x="0" y="6531553"/>
            <a:ext cx="2067410" cy="228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pic>
        <p:nvPicPr>
          <p:cNvPr id="7" name="Picture 2" descr="C:\ADA\Brand\ADA-sm.png">
            <a:extLst>
              <a:ext uri="{FF2B5EF4-FFF2-40B4-BE49-F238E27FC236}">
                <a16:creationId xmlns:a16="http://schemas.microsoft.com/office/drawing/2014/main" id="{05C6FAE1-2688-D047-AD2E-082A745D8424}"/>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639891" y="6203659"/>
            <a:ext cx="1245109" cy="346560"/>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8">
            <a:extLst>
              <a:ext uri="{FF2B5EF4-FFF2-40B4-BE49-F238E27FC236}">
                <a16:creationId xmlns:a16="http://schemas.microsoft.com/office/drawing/2014/main" id="{0A93BFBC-B6B5-C943-9394-304F58F1F144}"/>
              </a:ext>
            </a:extLst>
          </p:cNvPr>
          <p:cNvSpPr>
            <a:spLocks noGrp="1"/>
          </p:cNvSpPr>
          <p:nvPr>
            <p:ph type="body" sz="quarter" idx="10" hasCustomPrompt="1"/>
          </p:nvPr>
        </p:nvSpPr>
        <p:spPr>
          <a:xfrm>
            <a:off x="245578" y="963078"/>
            <a:ext cx="11639423" cy="1107996"/>
          </a:xfrm>
          <a:prstGeom prst="rect">
            <a:avLst/>
          </a:prstGeom>
        </p:spPr>
        <p:txBody>
          <a:bodyPr wrap="square" lIns="0" tIns="0" rIns="0" bIns="0">
            <a:spAutoFit/>
          </a:bodyPr>
          <a:lstStyle>
            <a:lvl1pPr marL="0" indent="0">
              <a:buNone/>
              <a:defRPr lang="de-DE" sz="4000" b="1" dirty="0"/>
            </a:lvl1pPr>
          </a:lstStyle>
          <a:p>
            <a:r>
              <a:rPr lang="de-DE" sz="4000" b="1" dirty="0"/>
              <a:t>Slide title </a:t>
            </a:r>
            <a:r>
              <a:rPr lang="de-DE" sz="4000" b="1" dirty="0" err="1"/>
              <a:t>goes</a:t>
            </a:r>
            <a:r>
              <a:rPr lang="de-DE" sz="4000" b="1" dirty="0"/>
              <a:t> </a:t>
            </a:r>
            <a:r>
              <a:rPr lang="de-DE" sz="4000" b="1" dirty="0" err="1"/>
              <a:t>here</a:t>
            </a:r>
            <a:r>
              <a:rPr lang="de-DE" sz="4000" b="1" dirty="0"/>
              <a:t> </a:t>
            </a:r>
            <a:r>
              <a:rPr lang="de-DE" sz="4000" b="1" dirty="0" err="1"/>
              <a:t>and</a:t>
            </a:r>
            <a:r>
              <a:rPr lang="de-DE" sz="4000" b="1" dirty="0"/>
              <a:t> </a:t>
            </a:r>
            <a:r>
              <a:rPr lang="de-DE" sz="4000" b="1" dirty="0" err="1"/>
              <a:t>can</a:t>
            </a:r>
            <a:r>
              <a:rPr lang="de-DE" sz="4000" b="1" dirty="0"/>
              <a:t> </a:t>
            </a:r>
            <a:r>
              <a:rPr lang="de-DE" sz="4000" b="1" dirty="0" err="1"/>
              <a:t>be</a:t>
            </a:r>
            <a:r>
              <a:rPr lang="de-DE" sz="4000" b="1" dirty="0"/>
              <a:t> </a:t>
            </a:r>
            <a:r>
              <a:rPr lang="de-DE" sz="4000" b="1" dirty="0" err="1"/>
              <a:t>two</a:t>
            </a:r>
            <a:r>
              <a:rPr lang="de-DE" sz="4000" b="1" dirty="0"/>
              <a:t> </a:t>
            </a:r>
            <a:r>
              <a:rPr lang="de-DE" sz="4000" b="1" dirty="0" err="1"/>
              <a:t>lines</a:t>
            </a:r>
            <a:r>
              <a:rPr lang="de-DE" sz="4000" b="1" dirty="0"/>
              <a:t>, but not </a:t>
            </a:r>
            <a:r>
              <a:rPr lang="de-DE" sz="4000" b="1" dirty="0" err="1"/>
              <a:t>three</a:t>
            </a:r>
            <a:endParaRPr lang="de-DE" sz="4000" b="1" dirty="0"/>
          </a:p>
        </p:txBody>
      </p:sp>
      <p:sp>
        <p:nvSpPr>
          <p:cNvPr id="11" name="Text Placeholder 10">
            <a:extLst>
              <a:ext uri="{FF2B5EF4-FFF2-40B4-BE49-F238E27FC236}">
                <a16:creationId xmlns:a16="http://schemas.microsoft.com/office/drawing/2014/main" id="{EFBF5F23-DE9A-C443-882E-A8CD65F958AC}"/>
              </a:ext>
            </a:extLst>
          </p:cNvPr>
          <p:cNvSpPr>
            <a:spLocks noGrp="1"/>
          </p:cNvSpPr>
          <p:nvPr>
            <p:ph type="body" sz="quarter" idx="11" hasCustomPrompt="1"/>
          </p:nvPr>
        </p:nvSpPr>
        <p:spPr>
          <a:xfrm>
            <a:off x="1841615" y="2525484"/>
            <a:ext cx="10043385" cy="2654573"/>
          </a:xfrm>
          <a:prstGeom prst="rect">
            <a:avLst/>
          </a:prstGeom>
        </p:spPr>
        <p:txBody>
          <a:bodyPr wrap="square" lIns="0" tIns="0" rIns="0" bIns="0">
            <a:spAutoFit/>
          </a:bodyPr>
          <a:lstStyle>
            <a:lvl1pPr marL="228600" indent="-228600">
              <a:lnSpc>
                <a:spcPct val="100000"/>
              </a:lnSpc>
              <a:spcBef>
                <a:spcPts val="500"/>
              </a:spcBef>
              <a:spcAft>
                <a:spcPts val="500"/>
              </a:spcAft>
              <a:buFont typeface="Arial" panose="020B0604020202020204" pitchFamily="34" charset="0"/>
              <a:buChar char="•"/>
              <a:defRPr sz="1750"/>
            </a:lvl1pPr>
          </a:lstStyle>
          <a:p>
            <a:pPr lvl="0"/>
            <a:r>
              <a:rPr lang="en-US" dirty="0"/>
              <a:t>This slide is great for bullets or text</a:t>
            </a:r>
          </a:p>
          <a:p>
            <a:pPr lvl="0"/>
            <a:r>
              <a:rPr lang="en-US" dirty="0"/>
              <a:t>And more bullets</a:t>
            </a:r>
          </a:p>
          <a:p>
            <a:pPr lvl="0"/>
            <a:r>
              <a:rPr lang="en-US" dirty="0"/>
              <a:t>And more bullets</a:t>
            </a:r>
          </a:p>
          <a:p>
            <a:pPr lvl="0"/>
            <a:r>
              <a:rPr lang="en-US" dirty="0"/>
              <a:t>And more bullets </a:t>
            </a:r>
          </a:p>
          <a:p>
            <a:pPr lvl="0"/>
            <a:r>
              <a:rPr lang="en-US" dirty="0"/>
              <a:t>And more bullets</a:t>
            </a:r>
          </a:p>
          <a:p>
            <a:pPr lvl="0"/>
            <a:r>
              <a:rPr lang="en-US" dirty="0"/>
              <a:t>And more bullets</a:t>
            </a:r>
          </a:p>
          <a:p>
            <a:pPr lvl="0"/>
            <a:r>
              <a:rPr lang="en-US" dirty="0"/>
              <a:t>And more bullets that can also extend to fill multiple lines, as this one is demonstrating.</a:t>
            </a:r>
          </a:p>
        </p:txBody>
      </p:sp>
    </p:spTree>
    <p:extLst>
      <p:ext uri="{BB962C8B-B14F-4D97-AF65-F5344CB8AC3E}">
        <p14:creationId xmlns:p14="http://schemas.microsoft.com/office/powerpoint/2010/main" val="26006825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Slide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DB706AC-D584-0C49-BA5C-CDBC05DED287}"/>
              </a:ext>
            </a:extLst>
          </p:cNvPr>
          <p:cNvSpPr/>
          <p:nvPr userDrawn="1"/>
        </p:nvSpPr>
        <p:spPr>
          <a:xfrm>
            <a:off x="2034211" y="725645"/>
            <a:ext cx="1579516" cy="800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6" name="Rectangle 5">
            <a:extLst>
              <a:ext uri="{FF2B5EF4-FFF2-40B4-BE49-F238E27FC236}">
                <a16:creationId xmlns:a16="http://schemas.microsoft.com/office/drawing/2014/main" id="{F9EFE79F-7766-2342-AA97-4B1F2CD3D95E}"/>
              </a:ext>
            </a:extLst>
          </p:cNvPr>
          <p:cNvSpPr/>
          <p:nvPr userDrawn="1"/>
        </p:nvSpPr>
        <p:spPr>
          <a:xfrm flipV="1">
            <a:off x="0" y="6531553"/>
            <a:ext cx="2067410" cy="228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pic>
        <p:nvPicPr>
          <p:cNvPr id="7" name="Picture 2" descr="C:\ADA\Brand\ADA-sm.png">
            <a:extLst>
              <a:ext uri="{FF2B5EF4-FFF2-40B4-BE49-F238E27FC236}">
                <a16:creationId xmlns:a16="http://schemas.microsoft.com/office/drawing/2014/main" id="{05C6FAE1-2688-D047-AD2E-082A745D8424}"/>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639891" y="6203659"/>
            <a:ext cx="1245109" cy="346560"/>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8">
            <a:extLst>
              <a:ext uri="{FF2B5EF4-FFF2-40B4-BE49-F238E27FC236}">
                <a16:creationId xmlns:a16="http://schemas.microsoft.com/office/drawing/2014/main" id="{0A93BFBC-B6B5-C943-9394-304F58F1F144}"/>
              </a:ext>
            </a:extLst>
          </p:cNvPr>
          <p:cNvSpPr>
            <a:spLocks noGrp="1"/>
          </p:cNvSpPr>
          <p:nvPr>
            <p:ph type="body" sz="quarter" idx="10" hasCustomPrompt="1"/>
          </p:nvPr>
        </p:nvSpPr>
        <p:spPr>
          <a:xfrm>
            <a:off x="2017689" y="963078"/>
            <a:ext cx="8899338" cy="1107996"/>
          </a:xfrm>
          <a:prstGeom prst="rect">
            <a:avLst/>
          </a:prstGeom>
        </p:spPr>
        <p:txBody>
          <a:bodyPr lIns="0" tIns="0" rIns="0" bIns="0">
            <a:spAutoFit/>
          </a:bodyPr>
          <a:lstStyle>
            <a:lvl1pPr marL="0" indent="0">
              <a:buNone/>
              <a:defRPr lang="de-DE" sz="4000" b="1" dirty="0"/>
            </a:lvl1pPr>
          </a:lstStyle>
          <a:p>
            <a:r>
              <a:rPr lang="de-DE" sz="4000" b="1" dirty="0"/>
              <a:t>Slide title </a:t>
            </a:r>
            <a:r>
              <a:rPr lang="de-DE" sz="4000" b="1" dirty="0" err="1"/>
              <a:t>goes</a:t>
            </a:r>
            <a:r>
              <a:rPr lang="de-DE" sz="4000" b="1" dirty="0"/>
              <a:t> </a:t>
            </a:r>
            <a:r>
              <a:rPr lang="de-DE" sz="4000" b="1" dirty="0" err="1"/>
              <a:t>here</a:t>
            </a:r>
            <a:r>
              <a:rPr lang="de-DE" sz="4000" b="1" dirty="0"/>
              <a:t> </a:t>
            </a:r>
            <a:r>
              <a:rPr lang="de-DE" sz="4000" b="1" dirty="0" err="1"/>
              <a:t>and</a:t>
            </a:r>
            <a:r>
              <a:rPr lang="de-DE" sz="4000" b="1" dirty="0"/>
              <a:t> </a:t>
            </a:r>
            <a:r>
              <a:rPr lang="de-DE" sz="4000" b="1" dirty="0" err="1"/>
              <a:t>can</a:t>
            </a:r>
            <a:r>
              <a:rPr lang="de-DE" sz="4000" b="1" dirty="0"/>
              <a:t> </a:t>
            </a:r>
            <a:r>
              <a:rPr lang="de-DE" sz="4000" b="1" dirty="0" err="1"/>
              <a:t>be</a:t>
            </a:r>
            <a:r>
              <a:rPr lang="de-DE" sz="4000" b="1" dirty="0"/>
              <a:t> </a:t>
            </a:r>
            <a:r>
              <a:rPr lang="de-DE" sz="4000" b="1" dirty="0" err="1"/>
              <a:t>two</a:t>
            </a:r>
            <a:r>
              <a:rPr lang="de-DE" sz="4000" b="1" dirty="0"/>
              <a:t> </a:t>
            </a:r>
            <a:r>
              <a:rPr lang="de-DE" sz="4000" b="1" dirty="0" err="1"/>
              <a:t>lines</a:t>
            </a:r>
            <a:r>
              <a:rPr lang="de-DE" sz="4000" b="1" dirty="0"/>
              <a:t>, but not </a:t>
            </a:r>
            <a:r>
              <a:rPr lang="de-DE" sz="4000" b="1" dirty="0" err="1"/>
              <a:t>three</a:t>
            </a:r>
            <a:endParaRPr lang="de-DE" sz="4000" b="1" dirty="0"/>
          </a:p>
        </p:txBody>
      </p:sp>
      <p:pic>
        <p:nvPicPr>
          <p:cNvPr id="19" name="Picture 2">
            <a:extLst>
              <a:ext uri="{FF2B5EF4-FFF2-40B4-BE49-F238E27FC236}">
                <a16:creationId xmlns:a16="http://schemas.microsoft.com/office/drawing/2014/main" id="{F0FD0F01-9DFF-8E40-9ACE-5D900CE4ED88}"/>
              </a:ext>
            </a:extLst>
          </p:cNvPr>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2067410" y="2360991"/>
            <a:ext cx="514484"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3">
            <a:extLst>
              <a:ext uri="{FF2B5EF4-FFF2-40B4-BE49-F238E27FC236}">
                <a16:creationId xmlns:a16="http://schemas.microsoft.com/office/drawing/2014/main" id="{38B595C3-CB50-CE4A-82B3-B8E8EF119B58}"/>
              </a:ext>
            </a:extLst>
          </p:cNvPr>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2067410" y="4312403"/>
            <a:ext cx="514484"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4">
            <a:extLst>
              <a:ext uri="{FF2B5EF4-FFF2-40B4-BE49-F238E27FC236}">
                <a16:creationId xmlns:a16="http://schemas.microsoft.com/office/drawing/2014/main" id="{89F15C4A-FBC6-BD4A-BB5E-AAADBB513778}"/>
              </a:ext>
            </a:extLst>
          </p:cNvPr>
          <p:cNvPicPr>
            <a:picLocks noChangeAspect="1" noChangeArrowheads="1"/>
          </p:cNvPicPr>
          <p:nvPr userDrawn="1"/>
        </p:nvPicPr>
        <p:blipFill>
          <a:blip r:embed="rId5">
            <a:extLst>
              <a:ext uri="{28A0092B-C50C-407E-A947-70E740481C1C}">
                <a14:useLocalDpi xmlns:a14="http://schemas.microsoft.com/office/drawing/2010/main"/>
              </a:ext>
            </a:extLst>
          </a:blip>
          <a:srcRect/>
          <a:stretch>
            <a:fillRect/>
          </a:stretch>
        </p:blipFill>
        <p:spPr bwMode="auto">
          <a:xfrm>
            <a:off x="6543792" y="2360991"/>
            <a:ext cx="514484"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5">
            <a:extLst>
              <a:ext uri="{FF2B5EF4-FFF2-40B4-BE49-F238E27FC236}">
                <a16:creationId xmlns:a16="http://schemas.microsoft.com/office/drawing/2014/main" id="{026751B1-C86F-0C4F-906D-91E78AA14E20}"/>
              </a:ext>
            </a:extLst>
          </p:cNvPr>
          <p:cNvPicPr>
            <a:picLocks noChangeAspect="1" noChangeArrowheads="1"/>
          </p:cNvPicPr>
          <p:nvPr userDrawn="1"/>
        </p:nvPicPr>
        <p:blipFill>
          <a:blip r:embed="rId6">
            <a:extLst>
              <a:ext uri="{28A0092B-C50C-407E-A947-70E740481C1C}">
                <a14:useLocalDpi xmlns:a14="http://schemas.microsoft.com/office/drawing/2010/main"/>
              </a:ext>
            </a:extLst>
          </a:blip>
          <a:srcRect/>
          <a:stretch>
            <a:fillRect/>
          </a:stretch>
        </p:blipFill>
        <p:spPr bwMode="auto">
          <a:xfrm>
            <a:off x="6543792" y="4312403"/>
            <a:ext cx="514484"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2">
            <a:extLst>
              <a:ext uri="{FF2B5EF4-FFF2-40B4-BE49-F238E27FC236}">
                <a16:creationId xmlns:a16="http://schemas.microsoft.com/office/drawing/2014/main" id="{E2A7B6B9-F354-BA46-B0BC-2C57BD9AB5BB}"/>
              </a:ext>
            </a:extLst>
          </p:cNvPr>
          <p:cNvSpPr>
            <a:spLocks noGrp="1"/>
          </p:cNvSpPr>
          <p:nvPr>
            <p:ph type="body" sz="quarter" idx="11" hasCustomPrompt="1"/>
          </p:nvPr>
        </p:nvSpPr>
        <p:spPr>
          <a:xfrm>
            <a:off x="2857825" y="2696517"/>
            <a:ext cx="3156093" cy="1077218"/>
          </a:xfrm>
          <a:prstGeom prst="rect">
            <a:avLst/>
          </a:prstGeom>
        </p:spPr>
        <p:txBody>
          <a:bodyPr wrap="square" lIns="0" tIns="0" rIns="0" bIns="0">
            <a:spAutoFit/>
          </a:bodyPr>
          <a:lstStyle>
            <a:lvl1pPr marL="0" indent="0" algn="l">
              <a:lnSpc>
                <a:spcPct val="100000"/>
              </a:lnSpc>
              <a:buNone/>
              <a:defRPr lang="de-DE" sz="1750" dirty="0">
                <a:solidFill>
                  <a:schemeClr val="tx1"/>
                </a:solidFill>
              </a:defRPr>
            </a:lvl1pPr>
          </a:lstStyle>
          <a:p>
            <a:pPr lvl="0"/>
            <a:r>
              <a:rPr lang="en-US" dirty="0"/>
              <a:t>Use this space to describe what is identified in the label. Also use a corresponding icon from our library found on page XX.  </a:t>
            </a:r>
          </a:p>
        </p:txBody>
      </p:sp>
      <p:sp>
        <p:nvSpPr>
          <p:cNvPr id="23" name="Text Placeholder 22">
            <a:extLst>
              <a:ext uri="{FF2B5EF4-FFF2-40B4-BE49-F238E27FC236}">
                <a16:creationId xmlns:a16="http://schemas.microsoft.com/office/drawing/2014/main" id="{60D63B9A-8526-F94D-AB50-D235D1783DFC}"/>
              </a:ext>
            </a:extLst>
          </p:cNvPr>
          <p:cNvSpPr>
            <a:spLocks noGrp="1"/>
          </p:cNvSpPr>
          <p:nvPr>
            <p:ph type="body" sz="quarter" idx="12" hasCustomPrompt="1"/>
          </p:nvPr>
        </p:nvSpPr>
        <p:spPr>
          <a:xfrm>
            <a:off x="2849333" y="2335359"/>
            <a:ext cx="3164585" cy="346249"/>
          </a:xfrm>
          <a:prstGeom prst="rect">
            <a:avLst/>
          </a:prstGeom>
        </p:spPr>
        <p:txBody>
          <a:bodyPr wrap="square" lIns="0" tIns="0" rIns="0" bIns="0">
            <a:spAutoFit/>
          </a:bodyPr>
          <a:lstStyle>
            <a:lvl1pPr marL="0" indent="0">
              <a:buNone/>
              <a:defRPr sz="2500" b="1"/>
            </a:lvl1pPr>
          </a:lstStyle>
          <a:p>
            <a:pPr lvl="0"/>
            <a:r>
              <a:rPr lang="en-US" dirty="0"/>
              <a:t>LABEL 1</a:t>
            </a:r>
          </a:p>
        </p:txBody>
      </p:sp>
      <p:sp>
        <p:nvSpPr>
          <p:cNvPr id="24" name="Text Placeholder 2">
            <a:extLst>
              <a:ext uri="{FF2B5EF4-FFF2-40B4-BE49-F238E27FC236}">
                <a16:creationId xmlns:a16="http://schemas.microsoft.com/office/drawing/2014/main" id="{EA82899F-2746-4B4F-98D2-4A81F87BF690}"/>
              </a:ext>
            </a:extLst>
          </p:cNvPr>
          <p:cNvSpPr>
            <a:spLocks noGrp="1"/>
          </p:cNvSpPr>
          <p:nvPr>
            <p:ph type="body" sz="quarter" idx="13" hasCustomPrompt="1"/>
          </p:nvPr>
        </p:nvSpPr>
        <p:spPr>
          <a:xfrm>
            <a:off x="2857825" y="4689440"/>
            <a:ext cx="3156093" cy="1077218"/>
          </a:xfrm>
          <a:prstGeom prst="rect">
            <a:avLst/>
          </a:prstGeom>
        </p:spPr>
        <p:txBody>
          <a:bodyPr wrap="square" lIns="0" tIns="0" rIns="0" bIns="0">
            <a:spAutoFit/>
          </a:bodyPr>
          <a:lstStyle>
            <a:lvl1pPr marL="0" indent="0" algn="l">
              <a:lnSpc>
                <a:spcPct val="100000"/>
              </a:lnSpc>
              <a:buNone/>
              <a:defRPr lang="de-DE" sz="1750" dirty="0">
                <a:solidFill>
                  <a:schemeClr val="tx1"/>
                </a:solidFill>
              </a:defRPr>
            </a:lvl1pPr>
          </a:lstStyle>
          <a:p>
            <a:pPr lvl="0"/>
            <a:r>
              <a:rPr lang="en-US" dirty="0"/>
              <a:t>Use this space to describe what is identified in the label. Also use a corresponding icon from our library found on page XX.  </a:t>
            </a:r>
          </a:p>
        </p:txBody>
      </p:sp>
      <p:sp>
        <p:nvSpPr>
          <p:cNvPr id="25" name="Text Placeholder 22">
            <a:extLst>
              <a:ext uri="{FF2B5EF4-FFF2-40B4-BE49-F238E27FC236}">
                <a16:creationId xmlns:a16="http://schemas.microsoft.com/office/drawing/2014/main" id="{EEAC59EC-5BEB-D04E-B46C-35E2D9399B9E}"/>
              </a:ext>
            </a:extLst>
          </p:cNvPr>
          <p:cNvSpPr>
            <a:spLocks noGrp="1"/>
          </p:cNvSpPr>
          <p:nvPr>
            <p:ph type="body" sz="quarter" idx="14" hasCustomPrompt="1"/>
          </p:nvPr>
        </p:nvSpPr>
        <p:spPr>
          <a:xfrm>
            <a:off x="2849333" y="4328282"/>
            <a:ext cx="3164585" cy="346249"/>
          </a:xfrm>
          <a:prstGeom prst="rect">
            <a:avLst/>
          </a:prstGeom>
        </p:spPr>
        <p:txBody>
          <a:bodyPr wrap="square" lIns="0" tIns="0" rIns="0" bIns="0">
            <a:spAutoFit/>
          </a:bodyPr>
          <a:lstStyle>
            <a:lvl1pPr marL="0" indent="0">
              <a:buNone/>
              <a:defRPr sz="2500" b="1"/>
            </a:lvl1pPr>
          </a:lstStyle>
          <a:p>
            <a:pPr lvl="0"/>
            <a:r>
              <a:rPr lang="en-US" dirty="0"/>
              <a:t>LABEL 3</a:t>
            </a:r>
          </a:p>
        </p:txBody>
      </p:sp>
      <p:sp>
        <p:nvSpPr>
          <p:cNvPr id="26" name="Text Placeholder 2">
            <a:extLst>
              <a:ext uri="{FF2B5EF4-FFF2-40B4-BE49-F238E27FC236}">
                <a16:creationId xmlns:a16="http://schemas.microsoft.com/office/drawing/2014/main" id="{D6BC14E0-939B-4C4A-B630-327B17D24C8D}"/>
              </a:ext>
            </a:extLst>
          </p:cNvPr>
          <p:cNvSpPr>
            <a:spLocks noGrp="1"/>
          </p:cNvSpPr>
          <p:nvPr>
            <p:ph type="body" sz="quarter" idx="15" hasCustomPrompt="1"/>
          </p:nvPr>
        </p:nvSpPr>
        <p:spPr>
          <a:xfrm>
            <a:off x="7360659" y="2696517"/>
            <a:ext cx="3156093" cy="1077218"/>
          </a:xfrm>
          <a:prstGeom prst="rect">
            <a:avLst/>
          </a:prstGeom>
        </p:spPr>
        <p:txBody>
          <a:bodyPr wrap="square" lIns="0" tIns="0" rIns="0" bIns="0">
            <a:spAutoFit/>
          </a:bodyPr>
          <a:lstStyle>
            <a:lvl1pPr marL="0" indent="0" algn="l">
              <a:lnSpc>
                <a:spcPct val="100000"/>
              </a:lnSpc>
              <a:buNone/>
              <a:defRPr lang="de-DE" sz="1750" dirty="0">
                <a:solidFill>
                  <a:schemeClr val="tx1"/>
                </a:solidFill>
              </a:defRPr>
            </a:lvl1pPr>
          </a:lstStyle>
          <a:p>
            <a:pPr lvl="0"/>
            <a:r>
              <a:rPr lang="en-US" dirty="0"/>
              <a:t>Use this space to describe what is identified in the label. Also use a corresponding icon from our library found on page XX.  </a:t>
            </a:r>
          </a:p>
        </p:txBody>
      </p:sp>
      <p:sp>
        <p:nvSpPr>
          <p:cNvPr id="27" name="Text Placeholder 22">
            <a:extLst>
              <a:ext uri="{FF2B5EF4-FFF2-40B4-BE49-F238E27FC236}">
                <a16:creationId xmlns:a16="http://schemas.microsoft.com/office/drawing/2014/main" id="{84D7D1D2-DD4F-6345-AAEA-F97EA0127728}"/>
              </a:ext>
            </a:extLst>
          </p:cNvPr>
          <p:cNvSpPr>
            <a:spLocks noGrp="1"/>
          </p:cNvSpPr>
          <p:nvPr>
            <p:ph type="body" sz="quarter" idx="16" hasCustomPrompt="1"/>
          </p:nvPr>
        </p:nvSpPr>
        <p:spPr>
          <a:xfrm>
            <a:off x="7352167" y="2335359"/>
            <a:ext cx="3164585" cy="346249"/>
          </a:xfrm>
          <a:prstGeom prst="rect">
            <a:avLst/>
          </a:prstGeom>
        </p:spPr>
        <p:txBody>
          <a:bodyPr wrap="square" lIns="0" tIns="0" rIns="0" bIns="0">
            <a:spAutoFit/>
          </a:bodyPr>
          <a:lstStyle>
            <a:lvl1pPr marL="0" indent="0">
              <a:buNone/>
              <a:defRPr sz="2500" b="1"/>
            </a:lvl1pPr>
          </a:lstStyle>
          <a:p>
            <a:pPr lvl="0"/>
            <a:r>
              <a:rPr lang="en-US" dirty="0"/>
              <a:t>LABEL 2</a:t>
            </a:r>
          </a:p>
        </p:txBody>
      </p:sp>
      <p:sp>
        <p:nvSpPr>
          <p:cNvPr id="28" name="Text Placeholder 2">
            <a:extLst>
              <a:ext uri="{FF2B5EF4-FFF2-40B4-BE49-F238E27FC236}">
                <a16:creationId xmlns:a16="http://schemas.microsoft.com/office/drawing/2014/main" id="{43167959-B492-2F40-9794-FE5751DC43FF}"/>
              </a:ext>
            </a:extLst>
          </p:cNvPr>
          <p:cNvSpPr>
            <a:spLocks noGrp="1"/>
          </p:cNvSpPr>
          <p:nvPr>
            <p:ph type="body" sz="quarter" idx="17" hasCustomPrompt="1"/>
          </p:nvPr>
        </p:nvSpPr>
        <p:spPr>
          <a:xfrm>
            <a:off x="7360659" y="4689440"/>
            <a:ext cx="3156093" cy="1077218"/>
          </a:xfrm>
          <a:prstGeom prst="rect">
            <a:avLst/>
          </a:prstGeom>
        </p:spPr>
        <p:txBody>
          <a:bodyPr wrap="square" lIns="0" tIns="0" rIns="0" bIns="0">
            <a:spAutoFit/>
          </a:bodyPr>
          <a:lstStyle>
            <a:lvl1pPr marL="0" indent="0" algn="l">
              <a:lnSpc>
                <a:spcPct val="100000"/>
              </a:lnSpc>
              <a:buNone/>
              <a:defRPr lang="de-DE" sz="1750" dirty="0">
                <a:solidFill>
                  <a:schemeClr val="tx1"/>
                </a:solidFill>
              </a:defRPr>
            </a:lvl1pPr>
          </a:lstStyle>
          <a:p>
            <a:pPr lvl="0"/>
            <a:r>
              <a:rPr lang="en-US" dirty="0"/>
              <a:t>Use this space to describe what is identified in the label. Also use a corresponding icon from our library found on page XX.  </a:t>
            </a:r>
          </a:p>
        </p:txBody>
      </p:sp>
      <p:sp>
        <p:nvSpPr>
          <p:cNvPr id="29" name="Text Placeholder 22">
            <a:extLst>
              <a:ext uri="{FF2B5EF4-FFF2-40B4-BE49-F238E27FC236}">
                <a16:creationId xmlns:a16="http://schemas.microsoft.com/office/drawing/2014/main" id="{E29381BC-6EA4-8845-8FBC-F105C9447D41}"/>
              </a:ext>
            </a:extLst>
          </p:cNvPr>
          <p:cNvSpPr>
            <a:spLocks noGrp="1"/>
          </p:cNvSpPr>
          <p:nvPr>
            <p:ph type="body" sz="quarter" idx="18" hasCustomPrompt="1"/>
          </p:nvPr>
        </p:nvSpPr>
        <p:spPr>
          <a:xfrm>
            <a:off x="7352167" y="4328282"/>
            <a:ext cx="3164585" cy="346249"/>
          </a:xfrm>
          <a:prstGeom prst="rect">
            <a:avLst/>
          </a:prstGeom>
        </p:spPr>
        <p:txBody>
          <a:bodyPr wrap="square" lIns="0" tIns="0" rIns="0" bIns="0">
            <a:spAutoFit/>
          </a:bodyPr>
          <a:lstStyle>
            <a:lvl1pPr marL="0" indent="0">
              <a:buNone/>
              <a:defRPr sz="2500" b="1"/>
            </a:lvl1pPr>
          </a:lstStyle>
          <a:p>
            <a:pPr lvl="0"/>
            <a:r>
              <a:rPr lang="en-US" dirty="0"/>
              <a:t>LABEL 4</a:t>
            </a:r>
          </a:p>
        </p:txBody>
      </p:sp>
    </p:spTree>
    <p:extLst>
      <p:ext uri="{BB962C8B-B14F-4D97-AF65-F5344CB8AC3E}">
        <p14:creationId xmlns:p14="http://schemas.microsoft.com/office/powerpoint/2010/main" val="2896337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6139C3D3-D2C2-4B4B-8CC3-B8A836AF9059}"/>
              </a:ext>
            </a:extLst>
          </p:cNvPr>
          <p:cNvSpPr/>
          <p:nvPr userDrawn="1"/>
        </p:nvSpPr>
        <p:spPr>
          <a:xfrm>
            <a:off x="2034211" y="725645"/>
            <a:ext cx="1579516" cy="800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26" name="Rectangle 25">
            <a:extLst>
              <a:ext uri="{FF2B5EF4-FFF2-40B4-BE49-F238E27FC236}">
                <a16:creationId xmlns:a16="http://schemas.microsoft.com/office/drawing/2014/main" id="{46C8D251-48BF-4A94-8864-5BD7FA89B0F5}"/>
              </a:ext>
            </a:extLst>
          </p:cNvPr>
          <p:cNvSpPr/>
          <p:nvPr userDrawn="1"/>
        </p:nvSpPr>
        <p:spPr>
          <a:xfrm flipV="1">
            <a:off x="0" y="6531553"/>
            <a:ext cx="2067410" cy="228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pic>
        <p:nvPicPr>
          <p:cNvPr id="27" name="Picture 2" descr="C:\ADA\Brand\ADA-sm.png">
            <a:extLst>
              <a:ext uri="{FF2B5EF4-FFF2-40B4-BE49-F238E27FC236}">
                <a16:creationId xmlns:a16="http://schemas.microsoft.com/office/drawing/2014/main" id="{DBE0FA62-3A98-48AA-B192-9ECA13F318EB}"/>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639891" y="6203659"/>
            <a:ext cx="1245109" cy="346560"/>
          </a:xfrm>
          <a:prstGeom prst="rect">
            <a:avLst/>
          </a:prstGeom>
          <a:noFill/>
          <a:extLst>
            <a:ext uri="{909E8E84-426E-40DD-AFC4-6F175D3DCCD1}">
              <a14:hiddenFill xmlns:a14="http://schemas.microsoft.com/office/drawing/2010/main">
                <a:solidFill>
                  <a:srgbClr val="FFFFFF"/>
                </a:solidFill>
              </a14:hiddenFill>
            </a:ext>
          </a:extLst>
        </p:spPr>
      </p:pic>
      <p:sp>
        <p:nvSpPr>
          <p:cNvPr id="28" name="Text Placeholder 8">
            <a:extLst>
              <a:ext uri="{FF2B5EF4-FFF2-40B4-BE49-F238E27FC236}">
                <a16:creationId xmlns:a16="http://schemas.microsoft.com/office/drawing/2014/main" id="{3D31CF83-DB6F-47A4-9AB0-3516B6D0F752}"/>
              </a:ext>
            </a:extLst>
          </p:cNvPr>
          <p:cNvSpPr>
            <a:spLocks noGrp="1"/>
          </p:cNvSpPr>
          <p:nvPr>
            <p:ph type="body" sz="quarter" idx="10" hasCustomPrompt="1"/>
          </p:nvPr>
        </p:nvSpPr>
        <p:spPr>
          <a:xfrm>
            <a:off x="2017689" y="963078"/>
            <a:ext cx="8899338" cy="1107996"/>
          </a:xfrm>
          <a:prstGeom prst="rect">
            <a:avLst/>
          </a:prstGeom>
        </p:spPr>
        <p:txBody>
          <a:bodyPr lIns="0" tIns="0" rIns="0" bIns="0">
            <a:spAutoFit/>
          </a:bodyPr>
          <a:lstStyle>
            <a:lvl1pPr marL="0" indent="0">
              <a:buNone/>
              <a:defRPr lang="de-DE" sz="4000" b="1" dirty="0"/>
            </a:lvl1pPr>
          </a:lstStyle>
          <a:p>
            <a:r>
              <a:rPr lang="de-DE" sz="4000" b="1" dirty="0"/>
              <a:t>Slide title </a:t>
            </a:r>
            <a:r>
              <a:rPr lang="de-DE" sz="4000" b="1" dirty="0" err="1"/>
              <a:t>goes</a:t>
            </a:r>
            <a:r>
              <a:rPr lang="de-DE" sz="4000" b="1" dirty="0"/>
              <a:t> </a:t>
            </a:r>
            <a:r>
              <a:rPr lang="de-DE" sz="4000" b="1" dirty="0" err="1"/>
              <a:t>here</a:t>
            </a:r>
            <a:r>
              <a:rPr lang="de-DE" sz="4000" b="1" dirty="0"/>
              <a:t> </a:t>
            </a:r>
            <a:r>
              <a:rPr lang="de-DE" sz="4000" b="1" dirty="0" err="1"/>
              <a:t>and</a:t>
            </a:r>
            <a:r>
              <a:rPr lang="de-DE" sz="4000" b="1" dirty="0"/>
              <a:t> </a:t>
            </a:r>
            <a:r>
              <a:rPr lang="de-DE" sz="4000" b="1" dirty="0" err="1"/>
              <a:t>can</a:t>
            </a:r>
            <a:r>
              <a:rPr lang="de-DE" sz="4000" b="1" dirty="0"/>
              <a:t> </a:t>
            </a:r>
            <a:r>
              <a:rPr lang="de-DE" sz="4000" b="1" dirty="0" err="1"/>
              <a:t>be</a:t>
            </a:r>
            <a:r>
              <a:rPr lang="de-DE" sz="4000" b="1" dirty="0"/>
              <a:t> </a:t>
            </a:r>
            <a:r>
              <a:rPr lang="de-DE" sz="4000" b="1" dirty="0" err="1"/>
              <a:t>two</a:t>
            </a:r>
            <a:r>
              <a:rPr lang="de-DE" sz="4000" b="1" dirty="0"/>
              <a:t> </a:t>
            </a:r>
            <a:r>
              <a:rPr lang="de-DE" sz="4000" b="1" dirty="0" err="1"/>
              <a:t>lines</a:t>
            </a:r>
            <a:r>
              <a:rPr lang="de-DE" sz="4000" b="1" dirty="0"/>
              <a:t>, but not </a:t>
            </a:r>
            <a:r>
              <a:rPr lang="de-DE" sz="4000" b="1" dirty="0" err="1"/>
              <a:t>three</a:t>
            </a:r>
            <a:endParaRPr lang="de-DE" sz="4000" b="1" dirty="0"/>
          </a:p>
        </p:txBody>
      </p:sp>
      <p:sp>
        <p:nvSpPr>
          <p:cNvPr id="33" name="Text Placeholder 2">
            <a:extLst>
              <a:ext uri="{FF2B5EF4-FFF2-40B4-BE49-F238E27FC236}">
                <a16:creationId xmlns:a16="http://schemas.microsoft.com/office/drawing/2014/main" id="{1E7744F7-7D0F-48E2-A326-AD047DBF5768}"/>
              </a:ext>
            </a:extLst>
          </p:cNvPr>
          <p:cNvSpPr>
            <a:spLocks noGrp="1"/>
          </p:cNvSpPr>
          <p:nvPr>
            <p:ph type="body" sz="quarter" idx="11" hasCustomPrompt="1"/>
          </p:nvPr>
        </p:nvSpPr>
        <p:spPr>
          <a:xfrm>
            <a:off x="2857825" y="2696517"/>
            <a:ext cx="3156093" cy="1077218"/>
          </a:xfrm>
          <a:prstGeom prst="rect">
            <a:avLst/>
          </a:prstGeom>
        </p:spPr>
        <p:txBody>
          <a:bodyPr wrap="square" lIns="0" tIns="0" rIns="0" bIns="0">
            <a:spAutoFit/>
          </a:bodyPr>
          <a:lstStyle>
            <a:lvl1pPr marL="0" indent="0" algn="l">
              <a:lnSpc>
                <a:spcPct val="100000"/>
              </a:lnSpc>
              <a:buNone/>
              <a:defRPr lang="de-DE" sz="1750" dirty="0">
                <a:solidFill>
                  <a:schemeClr val="tx1"/>
                </a:solidFill>
              </a:defRPr>
            </a:lvl1pPr>
          </a:lstStyle>
          <a:p>
            <a:pPr lvl="0"/>
            <a:r>
              <a:rPr lang="en-US" dirty="0"/>
              <a:t>Use this space to describe what is identified in the label. Also use a corresponding icon from our library found on page XX.  </a:t>
            </a:r>
          </a:p>
        </p:txBody>
      </p:sp>
      <p:sp>
        <p:nvSpPr>
          <p:cNvPr id="34" name="Text Placeholder 22">
            <a:extLst>
              <a:ext uri="{FF2B5EF4-FFF2-40B4-BE49-F238E27FC236}">
                <a16:creationId xmlns:a16="http://schemas.microsoft.com/office/drawing/2014/main" id="{753FE261-CB1F-4451-9DEF-4C46678177E2}"/>
              </a:ext>
            </a:extLst>
          </p:cNvPr>
          <p:cNvSpPr>
            <a:spLocks noGrp="1"/>
          </p:cNvSpPr>
          <p:nvPr>
            <p:ph type="body" sz="quarter" idx="12" hasCustomPrompt="1"/>
          </p:nvPr>
        </p:nvSpPr>
        <p:spPr>
          <a:xfrm>
            <a:off x="2849333" y="2335359"/>
            <a:ext cx="3164585" cy="346249"/>
          </a:xfrm>
          <a:prstGeom prst="rect">
            <a:avLst/>
          </a:prstGeom>
        </p:spPr>
        <p:txBody>
          <a:bodyPr wrap="square" lIns="0" tIns="0" rIns="0" bIns="0">
            <a:spAutoFit/>
          </a:bodyPr>
          <a:lstStyle>
            <a:lvl1pPr marL="0" indent="0">
              <a:buNone/>
              <a:defRPr sz="2500" b="1"/>
            </a:lvl1pPr>
          </a:lstStyle>
          <a:p>
            <a:pPr lvl="0"/>
            <a:r>
              <a:rPr lang="en-US" dirty="0"/>
              <a:t>LABEL 1</a:t>
            </a:r>
          </a:p>
        </p:txBody>
      </p:sp>
      <p:sp>
        <p:nvSpPr>
          <p:cNvPr id="35" name="Text Placeholder 2">
            <a:extLst>
              <a:ext uri="{FF2B5EF4-FFF2-40B4-BE49-F238E27FC236}">
                <a16:creationId xmlns:a16="http://schemas.microsoft.com/office/drawing/2014/main" id="{EB88A147-03DE-48D0-B70F-C450821AAA7F}"/>
              </a:ext>
            </a:extLst>
          </p:cNvPr>
          <p:cNvSpPr>
            <a:spLocks noGrp="1"/>
          </p:cNvSpPr>
          <p:nvPr>
            <p:ph type="body" sz="quarter" idx="13" hasCustomPrompt="1"/>
          </p:nvPr>
        </p:nvSpPr>
        <p:spPr>
          <a:xfrm>
            <a:off x="2857825" y="4689440"/>
            <a:ext cx="3156093" cy="1077218"/>
          </a:xfrm>
          <a:prstGeom prst="rect">
            <a:avLst/>
          </a:prstGeom>
        </p:spPr>
        <p:txBody>
          <a:bodyPr wrap="square" lIns="0" tIns="0" rIns="0" bIns="0">
            <a:spAutoFit/>
          </a:bodyPr>
          <a:lstStyle>
            <a:lvl1pPr marL="0" indent="0" algn="l">
              <a:lnSpc>
                <a:spcPct val="100000"/>
              </a:lnSpc>
              <a:buNone/>
              <a:defRPr lang="de-DE" sz="1750" dirty="0">
                <a:solidFill>
                  <a:schemeClr val="tx1"/>
                </a:solidFill>
              </a:defRPr>
            </a:lvl1pPr>
          </a:lstStyle>
          <a:p>
            <a:pPr lvl="0"/>
            <a:r>
              <a:rPr lang="en-US" dirty="0"/>
              <a:t>Use this space to describe what is identified in the label. Also use a corresponding icon from our library found on page XX.  </a:t>
            </a:r>
          </a:p>
        </p:txBody>
      </p:sp>
      <p:sp>
        <p:nvSpPr>
          <p:cNvPr id="36" name="Text Placeholder 22">
            <a:extLst>
              <a:ext uri="{FF2B5EF4-FFF2-40B4-BE49-F238E27FC236}">
                <a16:creationId xmlns:a16="http://schemas.microsoft.com/office/drawing/2014/main" id="{CC3717D6-392F-4B10-B926-F4C43D5510B8}"/>
              </a:ext>
            </a:extLst>
          </p:cNvPr>
          <p:cNvSpPr>
            <a:spLocks noGrp="1"/>
          </p:cNvSpPr>
          <p:nvPr>
            <p:ph type="body" sz="quarter" idx="14" hasCustomPrompt="1"/>
          </p:nvPr>
        </p:nvSpPr>
        <p:spPr>
          <a:xfrm>
            <a:off x="2849333" y="4328282"/>
            <a:ext cx="3164585" cy="346249"/>
          </a:xfrm>
          <a:prstGeom prst="rect">
            <a:avLst/>
          </a:prstGeom>
        </p:spPr>
        <p:txBody>
          <a:bodyPr wrap="square" lIns="0" tIns="0" rIns="0" bIns="0">
            <a:spAutoFit/>
          </a:bodyPr>
          <a:lstStyle>
            <a:lvl1pPr marL="0" indent="0">
              <a:buNone/>
              <a:defRPr sz="2500" b="1"/>
            </a:lvl1pPr>
          </a:lstStyle>
          <a:p>
            <a:pPr lvl="0"/>
            <a:r>
              <a:rPr lang="en-US" dirty="0"/>
              <a:t>LABEL 3</a:t>
            </a:r>
          </a:p>
        </p:txBody>
      </p:sp>
      <p:sp>
        <p:nvSpPr>
          <p:cNvPr id="37" name="Text Placeholder 2">
            <a:extLst>
              <a:ext uri="{FF2B5EF4-FFF2-40B4-BE49-F238E27FC236}">
                <a16:creationId xmlns:a16="http://schemas.microsoft.com/office/drawing/2014/main" id="{76297893-5E54-490D-A457-E37023A804D3}"/>
              </a:ext>
            </a:extLst>
          </p:cNvPr>
          <p:cNvSpPr>
            <a:spLocks noGrp="1"/>
          </p:cNvSpPr>
          <p:nvPr>
            <p:ph type="body" sz="quarter" idx="15" hasCustomPrompt="1"/>
          </p:nvPr>
        </p:nvSpPr>
        <p:spPr>
          <a:xfrm>
            <a:off x="7360659" y="2696517"/>
            <a:ext cx="3156093" cy="1077218"/>
          </a:xfrm>
          <a:prstGeom prst="rect">
            <a:avLst/>
          </a:prstGeom>
        </p:spPr>
        <p:txBody>
          <a:bodyPr wrap="square" lIns="0" tIns="0" rIns="0" bIns="0">
            <a:spAutoFit/>
          </a:bodyPr>
          <a:lstStyle>
            <a:lvl1pPr marL="0" indent="0" algn="l">
              <a:lnSpc>
                <a:spcPct val="100000"/>
              </a:lnSpc>
              <a:buNone/>
              <a:defRPr lang="de-DE" sz="1750" dirty="0">
                <a:solidFill>
                  <a:schemeClr val="tx1"/>
                </a:solidFill>
              </a:defRPr>
            </a:lvl1pPr>
          </a:lstStyle>
          <a:p>
            <a:pPr lvl="0"/>
            <a:r>
              <a:rPr lang="en-US" dirty="0"/>
              <a:t>Use this space to describe what is identified in the label. Also use a corresponding icon from our library found on page XX.  </a:t>
            </a:r>
          </a:p>
        </p:txBody>
      </p:sp>
      <p:sp>
        <p:nvSpPr>
          <p:cNvPr id="38" name="Text Placeholder 22">
            <a:extLst>
              <a:ext uri="{FF2B5EF4-FFF2-40B4-BE49-F238E27FC236}">
                <a16:creationId xmlns:a16="http://schemas.microsoft.com/office/drawing/2014/main" id="{D3038450-F53C-4DF4-B033-557524462DF2}"/>
              </a:ext>
            </a:extLst>
          </p:cNvPr>
          <p:cNvSpPr>
            <a:spLocks noGrp="1"/>
          </p:cNvSpPr>
          <p:nvPr>
            <p:ph type="body" sz="quarter" idx="16" hasCustomPrompt="1"/>
          </p:nvPr>
        </p:nvSpPr>
        <p:spPr>
          <a:xfrm>
            <a:off x="7352167" y="2335359"/>
            <a:ext cx="3164585" cy="346249"/>
          </a:xfrm>
          <a:prstGeom prst="rect">
            <a:avLst/>
          </a:prstGeom>
        </p:spPr>
        <p:txBody>
          <a:bodyPr wrap="square" lIns="0" tIns="0" rIns="0" bIns="0">
            <a:spAutoFit/>
          </a:bodyPr>
          <a:lstStyle>
            <a:lvl1pPr marL="0" indent="0">
              <a:buNone/>
              <a:defRPr sz="2500" b="1"/>
            </a:lvl1pPr>
          </a:lstStyle>
          <a:p>
            <a:pPr lvl="0"/>
            <a:r>
              <a:rPr lang="en-US" dirty="0"/>
              <a:t>LABEL 2</a:t>
            </a:r>
          </a:p>
        </p:txBody>
      </p:sp>
      <p:sp>
        <p:nvSpPr>
          <p:cNvPr id="39" name="Text Placeholder 2">
            <a:extLst>
              <a:ext uri="{FF2B5EF4-FFF2-40B4-BE49-F238E27FC236}">
                <a16:creationId xmlns:a16="http://schemas.microsoft.com/office/drawing/2014/main" id="{4B3BE938-37D2-406F-B612-AF0FA834D1D7}"/>
              </a:ext>
            </a:extLst>
          </p:cNvPr>
          <p:cNvSpPr>
            <a:spLocks noGrp="1"/>
          </p:cNvSpPr>
          <p:nvPr>
            <p:ph type="body" sz="quarter" idx="17" hasCustomPrompt="1"/>
          </p:nvPr>
        </p:nvSpPr>
        <p:spPr>
          <a:xfrm>
            <a:off x="7360659" y="4689440"/>
            <a:ext cx="3156093" cy="1077218"/>
          </a:xfrm>
          <a:prstGeom prst="rect">
            <a:avLst/>
          </a:prstGeom>
        </p:spPr>
        <p:txBody>
          <a:bodyPr wrap="square" lIns="0" tIns="0" rIns="0" bIns="0">
            <a:spAutoFit/>
          </a:bodyPr>
          <a:lstStyle>
            <a:lvl1pPr marL="0" indent="0" algn="l">
              <a:lnSpc>
                <a:spcPct val="100000"/>
              </a:lnSpc>
              <a:buNone/>
              <a:defRPr lang="de-DE" sz="1750" dirty="0">
                <a:solidFill>
                  <a:schemeClr val="tx1"/>
                </a:solidFill>
              </a:defRPr>
            </a:lvl1pPr>
          </a:lstStyle>
          <a:p>
            <a:pPr lvl="0"/>
            <a:r>
              <a:rPr lang="en-US" dirty="0"/>
              <a:t>Use this space to describe what is identified in the label. Also use a corresponding icon from our library found on page XX.  </a:t>
            </a:r>
          </a:p>
        </p:txBody>
      </p:sp>
      <p:sp>
        <p:nvSpPr>
          <p:cNvPr id="40" name="Text Placeholder 22">
            <a:extLst>
              <a:ext uri="{FF2B5EF4-FFF2-40B4-BE49-F238E27FC236}">
                <a16:creationId xmlns:a16="http://schemas.microsoft.com/office/drawing/2014/main" id="{5D82B9FA-C6F1-4C64-BB0F-51C131195645}"/>
              </a:ext>
            </a:extLst>
          </p:cNvPr>
          <p:cNvSpPr>
            <a:spLocks noGrp="1"/>
          </p:cNvSpPr>
          <p:nvPr>
            <p:ph type="body" sz="quarter" idx="18" hasCustomPrompt="1"/>
          </p:nvPr>
        </p:nvSpPr>
        <p:spPr>
          <a:xfrm>
            <a:off x="7352167" y="4328282"/>
            <a:ext cx="3164585" cy="346249"/>
          </a:xfrm>
          <a:prstGeom prst="rect">
            <a:avLst/>
          </a:prstGeom>
        </p:spPr>
        <p:txBody>
          <a:bodyPr wrap="square" lIns="0" tIns="0" rIns="0" bIns="0">
            <a:spAutoFit/>
          </a:bodyPr>
          <a:lstStyle>
            <a:lvl1pPr marL="0" indent="0">
              <a:buNone/>
              <a:defRPr sz="2500" b="1"/>
            </a:lvl1pPr>
          </a:lstStyle>
          <a:p>
            <a:pPr lvl="0"/>
            <a:r>
              <a:rPr lang="en-US" dirty="0"/>
              <a:t>LABEL 4</a:t>
            </a:r>
          </a:p>
        </p:txBody>
      </p:sp>
    </p:spTree>
    <p:extLst>
      <p:ext uri="{BB962C8B-B14F-4D97-AF65-F5344CB8AC3E}">
        <p14:creationId xmlns:p14="http://schemas.microsoft.com/office/powerpoint/2010/main" val="42573279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Slide 3">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9EFE79F-7766-2342-AA97-4B1F2CD3D95E}"/>
              </a:ext>
            </a:extLst>
          </p:cNvPr>
          <p:cNvSpPr/>
          <p:nvPr userDrawn="1"/>
        </p:nvSpPr>
        <p:spPr>
          <a:xfrm flipV="1">
            <a:off x="0" y="6531553"/>
            <a:ext cx="2067410" cy="228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pic>
        <p:nvPicPr>
          <p:cNvPr id="7" name="Picture 2" descr="C:\ADA\Brand\ADA-sm.png">
            <a:extLst>
              <a:ext uri="{FF2B5EF4-FFF2-40B4-BE49-F238E27FC236}">
                <a16:creationId xmlns:a16="http://schemas.microsoft.com/office/drawing/2014/main" id="{05C6FAE1-2688-D047-AD2E-082A745D8424}"/>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639891" y="6203659"/>
            <a:ext cx="1245109" cy="346560"/>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E2A7B6B9-F354-BA46-B0BC-2C57BD9AB5BB}"/>
              </a:ext>
            </a:extLst>
          </p:cNvPr>
          <p:cNvSpPr>
            <a:spLocks noGrp="1"/>
          </p:cNvSpPr>
          <p:nvPr>
            <p:ph type="body" sz="quarter" idx="11" hasCustomPrompt="1"/>
          </p:nvPr>
        </p:nvSpPr>
        <p:spPr>
          <a:xfrm>
            <a:off x="5504596" y="1132976"/>
            <a:ext cx="2109264" cy="1346522"/>
          </a:xfrm>
          <a:prstGeom prst="rect">
            <a:avLst/>
          </a:prstGeom>
        </p:spPr>
        <p:txBody>
          <a:bodyPr wrap="square" lIns="0" tIns="0" rIns="0" bIns="0">
            <a:spAutoFit/>
          </a:bodyPr>
          <a:lstStyle>
            <a:lvl1pPr marL="0" marR="0" indent="0" algn="l" defTabSz="228600" rtl="0" eaLnBrk="1" fontAlgn="auto" latinLnBrk="0" hangingPunct="1">
              <a:lnSpc>
                <a:spcPct val="100000"/>
              </a:lnSpc>
              <a:spcBef>
                <a:spcPts val="0"/>
              </a:spcBef>
              <a:spcAft>
                <a:spcPts val="0"/>
              </a:spcAft>
              <a:buClrTx/>
              <a:buSzPct val="25000"/>
              <a:buFontTx/>
              <a:buNone/>
              <a:tabLst/>
              <a:defRPr lang="de-DE" sz="1750" dirty="0">
                <a:solidFill>
                  <a:schemeClr val="tx1"/>
                </a:solidFill>
              </a:defRPr>
            </a:lvl1pPr>
          </a:lstStyle>
          <a:p>
            <a:pPr marL="0" marR="0" lvl="0" indent="0" algn="l" defTabSz="228600" rtl="0" eaLnBrk="1" fontAlgn="auto" latinLnBrk="0" hangingPunct="1">
              <a:lnSpc>
                <a:spcPct val="100000"/>
              </a:lnSpc>
              <a:spcBef>
                <a:spcPts val="0"/>
              </a:spcBef>
              <a:spcAft>
                <a:spcPts val="0"/>
              </a:spcAft>
              <a:buClrTx/>
              <a:buSzPct val="25000"/>
              <a:buFontTx/>
              <a:buNone/>
              <a:tabLst/>
              <a:defRPr/>
            </a:pPr>
            <a:r>
              <a:rPr kumimoji="0" lang="id-ID" sz="1750" b="0" i="0" u="none" strike="noStrike" kern="1200" cap="none" spc="0" normalizeH="0" baseline="0" noProof="0" dirty="0" err="1">
                <a:ln>
                  <a:noFill/>
                </a:ln>
                <a:solidFill>
                  <a:srgbClr val="FFFFFF">
                    <a:lumMod val="50000"/>
                  </a:srgbClr>
                </a:solidFill>
                <a:effectLst/>
                <a:uLnTx/>
                <a:uFillTx/>
                <a:latin typeface="+mn-lt"/>
                <a:ea typeface="Roboto"/>
                <a:cs typeface="Roboto"/>
                <a:sym typeface="Roboto"/>
              </a:rPr>
              <a:t>Lorem</a:t>
            </a:r>
            <a:r>
              <a:rPr kumimoji="0" lang="id-ID" sz="1750" b="0" i="0" u="none" strike="noStrike" kern="1200" cap="none" spc="0" normalizeH="0" baseline="0" noProof="0" dirty="0">
                <a:ln>
                  <a:noFill/>
                </a:ln>
                <a:solidFill>
                  <a:srgbClr val="FFFFFF">
                    <a:lumMod val="50000"/>
                  </a:srgbClr>
                </a:solidFill>
                <a:effectLst/>
                <a:uLnTx/>
                <a:uFillTx/>
                <a:latin typeface="+mn-lt"/>
                <a:ea typeface="Roboto"/>
                <a:cs typeface="Roboto"/>
                <a:sym typeface="Roboto"/>
              </a:rPr>
              <a:t>, </a:t>
            </a:r>
            <a:r>
              <a:rPr kumimoji="0" lang="id-ID" sz="1750" b="0" i="0" u="none" strike="noStrike" kern="1200" cap="none" spc="0" normalizeH="0" baseline="0" noProof="0" dirty="0" err="1">
                <a:ln>
                  <a:noFill/>
                </a:ln>
                <a:solidFill>
                  <a:srgbClr val="FFFFFF">
                    <a:lumMod val="50000"/>
                  </a:srgbClr>
                </a:solidFill>
                <a:effectLst/>
                <a:uLnTx/>
                <a:uFillTx/>
                <a:latin typeface="+mn-lt"/>
                <a:ea typeface="Roboto"/>
                <a:cs typeface="Roboto"/>
                <a:sym typeface="Roboto"/>
              </a:rPr>
              <a:t>ipsum</a:t>
            </a:r>
            <a:r>
              <a:rPr kumimoji="0" lang="id-ID" sz="1750" b="0" i="0" u="none" strike="noStrike" kern="1200" cap="none" spc="0" normalizeH="0" baseline="0" noProof="0" dirty="0">
                <a:ln>
                  <a:noFill/>
                </a:ln>
                <a:solidFill>
                  <a:srgbClr val="FFFFFF">
                    <a:lumMod val="50000"/>
                  </a:srgbClr>
                </a:solidFill>
                <a:effectLst/>
                <a:uLnTx/>
                <a:uFillTx/>
                <a:latin typeface="+mn-lt"/>
                <a:ea typeface="Roboto"/>
                <a:cs typeface="Roboto"/>
                <a:sym typeface="Roboto"/>
              </a:rPr>
              <a:t> </a:t>
            </a:r>
            <a:r>
              <a:rPr kumimoji="0" lang="id-ID" sz="1750" b="0" i="0" u="none" strike="noStrike" kern="1200" cap="none" spc="0" normalizeH="0" baseline="0" noProof="0" dirty="0" err="1">
                <a:ln>
                  <a:noFill/>
                </a:ln>
                <a:solidFill>
                  <a:srgbClr val="FFFFFF">
                    <a:lumMod val="50000"/>
                  </a:srgbClr>
                </a:solidFill>
                <a:effectLst/>
                <a:uLnTx/>
                <a:uFillTx/>
                <a:latin typeface="+mn-lt"/>
                <a:ea typeface="Roboto"/>
                <a:cs typeface="Roboto"/>
                <a:sym typeface="Roboto"/>
              </a:rPr>
              <a:t>dolor</a:t>
            </a:r>
            <a:r>
              <a:rPr kumimoji="0" lang="id-ID" sz="1750" b="0" i="0" u="none" strike="noStrike" kern="1200" cap="none" spc="0" normalizeH="0" baseline="0" noProof="0" dirty="0">
                <a:ln>
                  <a:noFill/>
                </a:ln>
                <a:solidFill>
                  <a:srgbClr val="FFFFFF">
                    <a:lumMod val="50000"/>
                  </a:srgbClr>
                </a:solidFill>
                <a:effectLst/>
                <a:uLnTx/>
                <a:uFillTx/>
                <a:latin typeface="+mn-lt"/>
                <a:ea typeface="Roboto"/>
                <a:cs typeface="Roboto"/>
                <a:sym typeface="Roboto"/>
              </a:rPr>
              <a:t> sit </a:t>
            </a:r>
            <a:r>
              <a:rPr kumimoji="0" lang="id-ID" sz="1750" b="0" i="0" u="none" strike="noStrike" kern="1200" cap="none" spc="0" normalizeH="0" baseline="0" noProof="0" dirty="0" err="1">
                <a:ln>
                  <a:noFill/>
                </a:ln>
                <a:solidFill>
                  <a:srgbClr val="FFFFFF">
                    <a:lumMod val="50000"/>
                  </a:srgbClr>
                </a:solidFill>
                <a:effectLst/>
                <a:uLnTx/>
                <a:uFillTx/>
                <a:latin typeface="+mn-lt"/>
                <a:ea typeface="Roboto"/>
                <a:cs typeface="Roboto"/>
                <a:sym typeface="Roboto"/>
              </a:rPr>
              <a:t>amet</a:t>
            </a:r>
            <a:r>
              <a:rPr kumimoji="0" lang="id-ID" sz="1750" b="0" i="0" u="none" strike="noStrike" kern="1200" cap="none" spc="0" normalizeH="0" baseline="0" noProof="0" dirty="0">
                <a:ln>
                  <a:noFill/>
                </a:ln>
                <a:solidFill>
                  <a:srgbClr val="FFFFFF">
                    <a:lumMod val="50000"/>
                  </a:srgbClr>
                </a:solidFill>
                <a:effectLst/>
                <a:uLnTx/>
                <a:uFillTx/>
                <a:latin typeface="+mn-lt"/>
                <a:ea typeface="Roboto"/>
                <a:cs typeface="Roboto"/>
                <a:sym typeface="Roboto"/>
              </a:rPr>
              <a:t> </a:t>
            </a:r>
            <a:r>
              <a:rPr kumimoji="0" lang="id-ID" sz="1750" b="0" i="0" u="none" strike="noStrike" kern="1200" cap="none" spc="0" normalizeH="0" baseline="0" noProof="0" dirty="0" err="1">
                <a:ln>
                  <a:noFill/>
                </a:ln>
                <a:solidFill>
                  <a:srgbClr val="FFFFFF">
                    <a:lumMod val="50000"/>
                  </a:srgbClr>
                </a:solidFill>
                <a:effectLst/>
                <a:uLnTx/>
                <a:uFillTx/>
                <a:latin typeface="+mn-lt"/>
                <a:ea typeface="Roboto"/>
                <a:cs typeface="Roboto"/>
                <a:sym typeface="Roboto"/>
              </a:rPr>
              <a:t>consectetur</a:t>
            </a:r>
            <a:r>
              <a:rPr kumimoji="0" lang="id-ID" sz="1750" b="0" i="0" u="none" strike="noStrike" kern="1200" cap="none" spc="0" normalizeH="0" baseline="0" noProof="0" dirty="0">
                <a:ln>
                  <a:noFill/>
                </a:ln>
                <a:solidFill>
                  <a:srgbClr val="FFFFFF">
                    <a:lumMod val="50000"/>
                  </a:srgbClr>
                </a:solidFill>
                <a:effectLst/>
                <a:uLnTx/>
                <a:uFillTx/>
                <a:latin typeface="+mn-lt"/>
                <a:ea typeface="Roboto"/>
                <a:cs typeface="Roboto"/>
                <a:sym typeface="Roboto"/>
              </a:rPr>
              <a:t> </a:t>
            </a:r>
            <a:r>
              <a:rPr kumimoji="0" lang="id-ID" sz="1750" b="0" i="0" u="none" strike="noStrike" kern="1200" cap="none" spc="0" normalizeH="0" baseline="0" noProof="0" dirty="0" err="1">
                <a:ln>
                  <a:noFill/>
                </a:ln>
                <a:solidFill>
                  <a:srgbClr val="FFFFFF">
                    <a:lumMod val="50000"/>
                  </a:srgbClr>
                </a:solidFill>
                <a:effectLst/>
                <a:uLnTx/>
                <a:uFillTx/>
                <a:latin typeface="+mn-lt"/>
                <a:ea typeface="Roboto"/>
                <a:cs typeface="Roboto"/>
                <a:sym typeface="Roboto"/>
              </a:rPr>
              <a:t>adipisicing</a:t>
            </a:r>
            <a:r>
              <a:rPr kumimoji="0" lang="id-ID" sz="1750" b="0" i="0" u="none" strike="noStrike" kern="1200" cap="none" spc="0" normalizeH="0" baseline="0" noProof="0" dirty="0">
                <a:ln>
                  <a:noFill/>
                </a:ln>
                <a:solidFill>
                  <a:srgbClr val="FFFFFF">
                    <a:lumMod val="50000"/>
                  </a:srgbClr>
                </a:solidFill>
                <a:effectLst/>
                <a:uLnTx/>
                <a:uFillTx/>
                <a:latin typeface="+mn-lt"/>
                <a:ea typeface="Roboto"/>
                <a:cs typeface="Roboto"/>
                <a:sym typeface="Roboto"/>
              </a:rPr>
              <a:t> </a:t>
            </a:r>
            <a:r>
              <a:rPr kumimoji="0" lang="id-ID" sz="1750" b="0" i="0" u="none" strike="noStrike" kern="1200" cap="none" spc="0" normalizeH="0" baseline="0" noProof="0" dirty="0" err="1">
                <a:ln>
                  <a:noFill/>
                </a:ln>
                <a:solidFill>
                  <a:srgbClr val="FFFFFF">
                    <a:lumMod val="50000"/>
                  </a:srgbClr>
                </a:solidFill>
                <a:effectLst/>
                <a:uLnTx/>
                <a:uFillTx/>
                <a:latin typeface="+mn-lt"/>
                <a:ea typeface="Roboto"/>
                <a:cs typeface="Roboto"/>
                <a:sym typeface="Roboto"/>
              </a:rPr>
              <a:t>elit</a:t>
            </a:r>
            <a:r>
              <a:rPr kumimoji="0" lang="id-ID" sz="1750" b="0" i="0" u="none" strike="noStrike" kern="1200" cap="none" spc="0" normalizeH="0" baseline="0" noProof="0" dirty="0">
                <a:ln>
                  <a:noFill/>
                </a:ln>
                <a:solidFill>
                  <a:srgbClr val="FFFFFF">
                    <a:lumMod val="50000"/>
                  </a:srgbClr>
                </a:solidFill>
                <a:effectLst/>
                <a:uLnTx/>
                <a:uFillTx/>
                <a:latin typeface="+mn-lt"/>
                <a:ea typeface="Roboto"/>
                <a:cs typeface="Roboto"/>
                <a:sym typeface="Roboto"/>
              </a:rPr>
              <a:t>. </a:t>
            </a:r>
            <a:r>
              <a:rPr kumimoji="0" lang="en-US" sz="1750" b="0" i="0" u="none" strike="noStrike" kern="1200" cap="none" spc="0" normalizeH="0" baseline="0" noProof="0" dirty="0">
                <a:ln>
                  <a:noFill/>
                </a:ln>
                <a:solidFill>
                  <a:srgbClr val="FFFFFF">
                    <a:lumMod val="50000"/>
                  </a:srgbClr>
                </a:solidFill>
                <a:effectLst/>
                <a:uLnTx/>
                <a:uFillTx/>
                <a:latin typeface="+mn-lt"/>
                <a:ea typeface="Roboto"/>
                <a:cs typeface="Roboto"/>
                <a:sym typeface="Roboto"/>
              </a:rPr>
              <a:t>Et </a:t>
            </a:r>
            <a:r>
              <a:rPr kumimoji="0" lang="en-US" sz="1750" b="0" i="0" u="none" strike="noStrike" kern="1200" cap="none" spc="0" normalizeH="0" baseline="0" noProof="0" dirty="0" err="1">
                <a:ln>
                  <a:noFill/>
                </a:ln>
                <a:solidFill>
                  <a:srgbClr val="FFFFFF">
                    <a:lumMod val="50000"/>
                  </a:srgbClr>
                </a:solidFill>
                <a:effectLst/>
                <a:uLnTx/>
                <a:uFillTx/>
                <a:latin typeface="+mn-lt"/>
                <a:ea typeface="Roboto"/>
                <a:cs typeface="Roboto"/>
                <a:sym typeface="Roboto"/>
              </a:rPr>
              <a:t>ut</a:t>
            </a:r>
            <a:r>
              <a:rPr kumimoji="0" lang="en-US" sz="1750" b="0" i="0" u="none" strike="noStrike" kern="1200" cap="none" spc="0" normalizeH="0" baseline="0" noProof="0" dirty="0">
                <a:ln>
                  <a:noFill/>
                </a:ln>
                <a:solidFill>
                  <a:srgbClr val="FFFFFF">
                    <a:lumMod val="50000"/>
                  </a:srgbClr>
                </a:solidFill>
                <a:effectLst/>
                <a:uLnTx/>
                <a:uFillTx/>
                <a:latin typeface="+mn-lt"/>
                <a:ea typeface="Roboto"/>
                <a:cs typeface="Roboto"/>
                <a:sym typeface="Roboto"/>
              </a:rPr>
              <a:t> </a:t>
            </a:r>
            <a:r>
              <a:rPr kumimoji="0" lang="id-ID" sz="1750" b="0" i="0" u="none" strike="noStrike" kern="1200" cap="none" spc="0" normalizeH="0" baseline="0" noProof="0" dirty="0" err="1">
                <a:ln>
                  <a:noFill/>
                </a:ln>
                <a:solidFill>
                  <a:srgbClr val="FFFFFF">
                    <a:lumMod val="50000"/>
                  </a:srgbClr>
                </a:solidFill>
                <a:effectLst/>
                <a:uLnTx/>
                <a:uFillTx/>
                <a:latin typeface="+mn-lt"/>
                <a:ea typeface="Roboto"/>
                <a:cs typeface="Roboto"/>
                <a:sym typeface="Roboto"/>
              </a:rPr>
              <a:t>Suscipit</a:t>
            </a:r>
            <a:r>
              <a:rPr kumimoji="0" lang="id-ID" sz="1750" b="0" i="0" u="none" strike="noStrike" kern="1200" cap="none" spc="0" normalizeH="0" baseline="0" noProof="0" dirty="0">
                <a:ln>
                  <a:noFill/>
                </a:ln>
                <a:solidFill>
                  <a:srgbClr val="FFFFFF">
                    <a:lumMod val="50000"/>
                  </a:srgbClr>
                </a:solidFill>
                <a:effectLst/>
                <a:uLnTx/>
                <a:uFillTx/>
                <a:latin typeface="+mn-lt"/>
                <a:ea typeface="Roboto"/>
                <a:cs typeface="Roboto"/>
                <a:sym typeface="Roboto"/>
              </a:rPr>
              <a:t> </a:t>
            </a:r>
            <a:r>
              <a:rPr kumimoji="0" lang="id-ID" sz="1750" b="0" i="0" u="none" strike="noStrike" kern="1200" cap="none" spc="0" normalizeH="0" baseline="0" noProof="0" dirty="0" err="1">
                <a:ln>
                  <a:noFill/>
                </a:ln>
                <a:solidFill>
                  <a:srgbClr val="FFFFFF">
                    <a:lumMod val="50000"/>
                  </a:srgbClr>
                </a:solidFill>
                <a:effectLst/>
                <a:uLnTx/>
                <a:uFillTx/>
                <a:latin typeface="+mn-lt"/>
                <a:ea typeface="Roboto"/>
                <a:cs typeface="Roboto"/>
                <a:sym typeface="Roboto"/>
              </a:rPr>
              <a:t>expedita</a:t>
            </a:r>
            <a:r>
              <a:rPr kumimoji="0" lang="id-ID" sz="1750" b="0" i="0" u="none" strike="noStrike" kern="1200" cap="none" spc="0" normalizeH="0" baseline="0" noProof="0" dirty="0">
                <a:ln>
                  <a:noFill/>
                </a:ln>
                <a:solidFill>
                  <a:srgbClr val="FFFFFF">
                    <a:lumMod val="50000"/>
                  </a:srgbClr>
                </a:solidFill>
                <a:effectLst/>
                <a:uLnTx/>
                <a:uFillTx/>
                <a:latin typeface="+mn-lt"/>
                <a:ea typeface="Roboto"/>
                <a:cs typeface="Roboto"/>
                <a:sym typeface="Roboto"/>
              </a:rPr>
              <a:t> </a:t>
            </a:r>
            <a:r>
              <a:rPr kumimoji="0" lang="id-ID" sz="1750" b="0" i="0" u="none" strike="noStrike" kern="1200" cap="none" spc="0" normalizeH="0" baseline="0" noProof="0" dirty="0" err="1">
                <a:ln>
                  <a:noFill/>
                </a:ln>
                <a:solidFill>
                  <a:srgbClr val="FFFFFF">
                    <a:lumMod val="50000"/>
                  </a:srgbClr>
                </a:solidFill>
                <a:effectLst/>
                <a:uLnTx/>
                <a:uFillTx/>
                <a:latin typeface="+mn-lt"/>
                <a:ea typeface="Roboto"/>
                <a:cs typeface="Roboto"/>
                <a:sym typeface="Roboto"/>
              </a:rPr>
              <a:t>qui</a:t>
            </a:r>
            <a:r>
              <a:rPr kumimoji="0" lang="id-ID" sz="1750" b="0" i="0" u="none" strike="noStrike" kern="1200" cap="none" spc="0" normalizeH="0" baseline="0" noProof="0" dirty="0">
                <a:ln>
                  <a:noFill/>
                </a:ln>
                <a:solidFill>
                  <a:srgbClr val="FFFFFF">
                    <a:lumMod val="50000"/>
                  </a:srgbClr>
                </a:solidFill>
                <a:effectLst/>
                <a:uLnTx/>
                <a:uFillTx/>
                <a:latin typeface="+mn-lt"/>
                <a:ea typeface="Roboto"/>
                <a:cs typeface="Roboto"/>
                <a:sym typeface="Roboto"/>
              </a:rPr>
              <a:t> </a:t>
            </a:r>
            <a:r>
              <a:rPr kumimoji="0" lang="id-ID" sz="1750" b="0" i="0" u="none" strike="noStrike" kern="1200" cap="none" spc="0" normalizeH="0" baseline="0" noProof="0" dirty="0" err="1">
                <a:ln>
                  <a:noFill/>
                </a:ln>
                <a:solidFill>
                  <a:srgbClr val="FFFFFF">
                    <a:lumMod val="50000"/>
                  </a:srgbClr>
                </a:solidFill>
                <a:effectLst/>
                <a:uLnTx/>
                <a:uFillTx/>
                <a:latin typeface="+mn-lt"/>
                <a:ea typeface="Roboto"/>
                <a:cs typeface="Roboto"/>
                <a:sym typeface="Roboto"/>
              </a:rPr>
              <a:t>tempore</a:t>
            </a:r>
            <a:r>
              <a:rPr kumimoji="0" lang="en-US" sz="1750" b="0" i="0" u="none" strike="noStrike" kern="1200" cap="none" spc="0" normalizeH="0" baseline="0" noProof="0" dirty="0">
                <a:ln>
                  <a:noFill/>
                </a:ln>
                <a:solidFill>
                  <a:srgbClr val="FFFFFF">
                    <a:lumMod val="50000"/>
                  </a:srgbClr>
                </a:solidFill>
                <a:effectLst/>
                <a:uLnTx/>
                <a:uFillTx/>
                <a:latin typeface="+mn-lt"/>
                <a:ea typeface="Roboto"/>
                <a:cs typeface="Roboto"/>
                <a:sym typeface="Roboto"/>
              </a:rPr>
              <a:t>.</a:t>
            </a:r>
            <a:endParaRPr kumimoji="0" lang="id-ID" sz="1750" b="0" i="0" u="none" strike="noStrike" kern="1200" cap="none" spc="0" normalizeH="0" baseline="0" noProof="0" dirty="0">
              <a:ln>
                <a:noFill/>
              </a:ln>
              <a:solidFill>
                <a:srgbClr val="FFFFFF">
                  <a:lumMod val="50000"/>
                </a:srgbClr>
              </a:solidFill>
              <a:effectLst/>
              <a:uLnTx/>
              <a:uFillTx/>
              <a:latin typeface="+mn-lt"/>
              <a:ea typeface="Roboto"/>
              <a:cs typeface="Roboto"/>
              <a:sym typeface="Roboto"/>
            </a:endParaRPr>
          </a:p>
        </p:txBody>
      </p:sp>
      <p:sp>
        <p:nvSpPr>
          <p:cNvPr id="23" name="Text Placeholder 22">
            <a:extLst>
              <a:ext uri="{FF2B5EF4-FFF2-40B4-BE49-F238E27FC236}">
                <a16:creationId xmlns:a16="http://schemas.microsoft.com/office/drawing/2014/main" id="{60D63B9A-8526-F94D-AB50-D235D1783DFC}"/>
              </a:ext>
            </a:extLst>
          </p:cNvPr>
          <p:cNvSpPr>
            <a:spLocks noGrp="1"/>
          </p:cNvSpPr>
          <p:nvPr>
            <p:ph type="body" sz="quarter" idx="12" hasCustomPrompt="1"/>
          </p:nvPr>
        </p:nvSpPr>
        <p:spPr>
          <a:xfrm>
            <a:off x="5496104" y="842156"/>
            <a:ext cx="2114939" cy="242374"/>
          </a:xfrm>
          <a:prstGeom prst="rect">
            <a:avLst/>
          </a:prstGeom>
        </p:spPr>
        <p:txBody>
          <a:bodyPr wrap="square" lIns="0" tIns="0" rIns="0" bIns="0">
            <a:spAutoFit/>
          </a:bodyPr>
          <a:lstStyle>
            <a:lvl1pPr marL="0" indent="0">
              <a:buNone/>
              <a:defRPr sz="1750" b="1"/>
            </a:lvl1pPr>
          </a:lstStyle>
          <a:p>
            <a:pPr lvl="0"/>
            <a:r>
              <a:rPr lang="en-US" dirty="0"/>
              <a:t>Lorem ipsum</a:t>
            </a:r>
          </a:p>
        </p:txBody>
      </p:sp>
      <p:pic>
        <p:nvPicPr>
          <p:cNvPr id="61" name="Picture 2">
            <a:extLst>
              <a:ext uri="{FF2B5EF4-FFF2-40B4-BE49-F238E27FC236}">
                <a16:creationId xmlns:a16="http://schemas.microsoft.com/office/drawing/2014/main" id="{43807E9F-A7E3-7142-8D7D-DE696B4CFB7B}"/>
              </a:ext>
            </a:extLst>
          </p:cNvPr>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4824876" y="856529"/>
            <a:ext cx="495429"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2" name="Picture 3">
            <a:extLst>
              <a:ext uri="{FF2B5EF4-FFF2-40B4-BE49-F238E27FC236}">
                <a16:creationId xmlns:a16="http://schemas.microsoft.com/office/drawing/2014/main" id="{15041EC0-13D0-0743-8A15-22F5FE721037}"/>
              </a:ext>
            </a:extLst>
          </p:cNvPr>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4824875" y="2688759"/>
            <a:ext cx="495429"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 name="Picture 4">
            <a:extLst>
              <a:ext uri="{FF2B5EF4-FFF2-40B4-BE49-F238E27FC236}">
                <a16:creationId xmlns:a16="http://schemas.microsoft.com/office/drawing/2014/main" id="{2E1AB827-4389-AD4A-89D0-7CE661A8E86E}"/>
              </a:ext>
            </a:extLst>
          </p:cNvPr>
          <p:cNvPicPr>
            <a:picLocks noChangeAspect="1" noChangeArrowheads="1"/>
          </p:cNvPicPr>
          <p:nvPr userDrawn="1"/>
        </p:nvPicPr>
        <p:blipFill>
          <a:blip r:embed="rId5">
            <a:extLst>
              <a:ext uri="{28A0092B-C50C-407E-A947-70E740481C1C}">
                <a14:useLocalDpi xmlns:a14="http://schemas.microsoft.com/office/drawing/2010/main"/>
              </a:ext>
            </a:extLst>
          </a:blip>
          <a:srcRect/>
          <a:stretch>
            <a:fillRect/>
          </a:stretch>
        </p:blipFill>
        <p:spPr bwMode="auto">
          <a:xfrm>
            <a:off x="4824875" y="4515247"/>
            <a:ext cx="495429"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4" name="Picture 5">
            <a:extLst>
              <a:ext uri="{FF2B5EF4-FFF2-40B4-BE49-F238E27FC236}">
                <a16:creationId xmlns:a16="http://schemas.microsoft.com/office/drawing/2014/main" id="{34A0FB84-D52F-624E-9CC3-079DCC974AD5}"/>
              </a:ext>
            </a:extLst>
          </p:cNvPr>
          <p:cNvPicPr>
            <a:picLocks noChangeAspect="1" noChangeArrowheads="1"/>
          </p:cNvPicPr>
          <p:nvPr userDrawn="1"/>
        </p:nvPicPr>
        <p:blipFill>
          <a:blip r:embed="rId6">
            <a:extLst>
              <a:ext uri="{28A0092B-C50C-407E-A947-70E740481C1C}">
                <a14:useLocalDpi xmlns:a14="http://schemas.microsoft.com/office/drawing/2010/main"/>
              </a:ext>
            </a:extLst>
          </a:blip>
          <a:srcRect/>
          <a:stretch>
            <a:fillRect/>
          </a:stretch>
        </p:blipFill>
        <p:spPr bwMode="auto">
          <a:xfrm>
            <a:off x="7950683" y="856529"/>
            <a:ext cx="495429"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 name="Picture 6">
            <a:extLst>
              <a:ext uri="{FF2B5EF4-FFF2-40B4-BE49-F238E27FC236}">
                <a16:creationId xmlns:a16="http://schemas.microsoft.com/office/drawing/2014/main" id="{354B8BFC-8625-474F-8C06-0B489CF15EB5}"/>
              </a:ext>
            </a:extLst>
          </p:cNvPr>
          <p:cNvPicPr>
            <a:picLocks noChangeAspect="1" noChangeArrowheads="1"/>
          </p:cNvPicPr>
          <p:nvPr userDrawn="1"/>
        </p:nvPicPr>
        <p:blipFill>
          <a:blip r:embed="rId7">
            <a:extLst>
              <a:ext uri="{28A0092B-C50C-407E-A947-70E740481C1C}">
                <a14:useLocalDpi xmlns:a14="http://schemas.microsoft.com/office/drawing/2010/main"/>
              </a:ext>
            </a:extLst>
          </a:blip>
          <a:srcRect/>
          <a:stretch>
            <a:fillRect/>
          </a:stretch>
        </p:blipFill>
        <p:spPr bwMode="auto">
          <a:xfrm>
            <a:off x="7950683" y="2688759"/>
            <a:ext cx="495429"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 name="Picture 7">
            <a:extLst>
              <a:ext uri="{FF2B5EF4-FFF2-40B4-BE49-F238E27FC236}">
                <a16:creationId xmlns:a16="http://schemas.microsoft.com/office/drawing/2014/main" id="{F57915EB-C55D-9A4D-A67B-5104FA8C9D0B}"/>
              </a:ext>
            </a:extLst>
          </p:cNvPr>
          <p:cNvPicPr>
            <a:picLocks noChangeAspect="1" noChangeArrowheads="1"/>
          </p:cNvPicPr>
          <p:nvPr userDrawn="1"/>
        </p:nvPicPr>
        <p:blipFill>
          <a:blip r:embed="rId8">
            <a:extLst>
              <a:ext uri="{28A0092B-C50C-407E-A947-70E740481C1C}">
                <a14:useLocalDpi xmlns:a14="http://schemas.microsoft.com/office/drawing/2010/main"/>
              </a:ext>
            </a:extLst>
          </a:blip>
          <a:srcRect/>
          <a:stretch>
            <a:fillRect/>
          </a:stretch>
        </p:blipFill>
        <p:spPr bwMode="auto">
          <a:xfrm>
            <a:off x="7950683" y="4515247"/>
            <a:ext cx="495429"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Placeholder 3">
            <a:extLst>
              <a:ext uri="{FF2B5EF4-FFF2-40B4-BE49-F238E27FC236}">
                <a16:creationId xmlns:a16="http://schemas.microsoft.com/office/drawing/2014/main" id="{B9402316-C7D4-8948-A8E4-05A68BA6EEE6}"/>
              </a:ext>
            </a:extLst>
          </p:cNvPr>
          <p:cNvSpPr>
            <a:spLocks noGrp="1"/>
          </p:cNvSpPr>
          <p:nvPr>
            <p:ph type="body" sz="quarter" idx="19" hasCustomPrompt="1"/>
          </p:nvPr>
        </p:nvSpPr>
        <p:spPr>
          <a:xfrm>
            <a:off x="2067110" y="2744673"/>
            <a:ext cx="1899267" cy="947823"/>
          </a:xfrm>
          <a:prstGeom prst="rect">
            <a:avLst/>
          </a:prstGeom>
        </p:spPr>
        <p:txBody>
          <a:bodyPr/>
          <a:lstStyle>
            <a:lvl1pPr marL="0" indent="0">
              <a:buNone/>
              <a:defRPr sz="2500" b="1"/>
            </a:lvl1pPr>
            <a:lvl2pPr marL="228600" indent="0">
              <a:buNone/>
              <a:defRPr sz="2500" b="1"/>
            </a:lvl2pPr>
            <a:lvl3pPr marL="457200" indent="0">
              <a:buNone/>
              <a:defRPr sz="2500" b="1"/>
            </a:lvl3pPr>
            <a:lvl4pPr marL="685800" indent="0">
              <a:buNone/>
              <a:defRPr sz="2500" b="1"/>
            </a:lvl4pPr>
            <a:lvl5pPr marL="914400" indent="0">
              <a:buNone/>
              <a:defRPr sz="2500" b="1"/>
            </a:lvl5pPr>
          </a:lstStyle>
          <a:p>
            <a:pPr lvl="0"/>
            <a:r>
              <a:rPr lang="en-US" dirty="0"/>
              <a:t>#01 MAKE MULTIPLE POINTS</a:t>
            </a:r>
          </a:p>
        </p:txBody>
      </p:sp>
      <p:sp>
        <p:nvSpPr>
          <p:cNvPr id="67" name="Text Placeholder 2">
            <a:extLst>
              <a:ext uri="{FF2B5EF4-FFF2-40B4-BE49-F238E27FC236}">
                <a16:creationId xmlns:a16="http://schemas.microsoft.com/office/drawing/2014/main" id="{EDE6DA34-E02B-F04B-8799-EE81090CC239}"/>
              </a:ext>
            </a:extLst>
          </p:cNvPr>
          <p:cNvSpPr>
            <a:spLocks noGrp="1"/>
          </p:cNvSpPr>
          <p:nvPr>
            <p:ph type="body" sz="quarter" idx="20" hasCustomPrompt="1"/>
          </p:nvPr>
        </p:nvSpPr>
        <p:spPr>
          <a:xfrm>
            <a:off x="5504596" y="2961776"/>
            <a:ext cx="2109264" cy="1077218"/>
          </a:xfrm>
          <a:prstGeom prst="rect">
            <a:avLst/>
          </a:prstGeom>
        </p:spPr>
        <p:txBody>
          <a:bodyPr wrap="square" lIns="0" tIns="0" rIns="0" bIns="0">
            <a:spAutoFit/>
          </a:bodyPr>
          <a:lstStyle>
            <a:lvl1pPr marL="0" marR="0" indent="0" algn="l" defTabSz="228600" rtl="0" eaLnBrk="1" fontAlgn="auto" latinLnBrk="0" hangingPunct="1">
              <a:lnSpc>
                <a:spcPct val="100000"/>
              </a:lnSpc>
              <a:spcBef>
                <a:spcPts val="0"/>
              </a:spcBef>
              <a:spcAft>
                <a:spcPts val="0"/>
              </a:spcAft>
              <a:buClrTx/>
              <a:buSzPct val="25000"/>
              <a:buFontTx/>
              <a:buNone/>
              <a:tabLst/>
              <a:defRPr lang="de-DE" sz="1750" dirty="0">
                <a:solidFill>
                  <a:schemeClr val="tx1"/>
                </a:solidFill>
              </a:defRPr>
            </a:lvl1pPr>
          </a:lstStyle>
          <a:p>
            <a:pPr marL="0" marR="0" lvl="0" indent="0" algn="l" defTabSz="228600" rtl="0" eaLnBrk="1" fontAlgn="auto" latinLnBrk="0" hangingPunct="1">
              <a:lnSpc>
                <a:spcPct val="100000"/>
              </a:lnSpc>
              <a:spcBef>
                <a:spcPts val="0"/>
              </a:spcBef>
              <a:spcAft>
                <a:spcPts val="0"/>
              </a:spcAft>
              <a:buClrTx/>
              <a:buSzPct val="25000"/>
              <a:buFontTx/>
              <a:buNone/>
              <a:tabLst/>
              <a:defRPr/>
            </a:pPr>
            <a:r>
              <a:rPr kumimoji="0" lang="id-ID" sz="1750" b="0" i="0" u="none" strike="noStrike" kern="1200" cap="none" spc="0" normalizeH="0" baseline="0" noProof="0" dirty="0" err="1">
                <a:ln>
                  <a:noFill/>
                </a:ln>
                <a:solidFill>
                  <a:srgbClr val="FFFFFF">
                    <a:lumMod val="50000"/>
                  </a:srgbClr>
                </a:solidFill>
                <a:effectLst/>
                <a:uLnTx/>
                <a:uFillTx/>
                <a:latin typeface="+mn-lt"/>
                <a:ea typeface="Roboto"/>
                <a:cs typeface="Roboto"/>
                <a:sym typeface="Roboto"/>
              </a:rPr>
              <a:t>Lorem</a:t>
            </a:r>
            <a:r>
              <a:rPr kumimoji="0" lang="id-ID" sz="1750" b="0" i="0" u="none" strike="noStrike" kern="1200" cap="none" spc="0" normalizeH="0" baseline="0" noProof="0" dirty="0">
                <a:ln>
                  <a:noFill/>
                </a:ln>
                <a:solidFill>
                  <a:srgbClr val="FFFFFF">
                    <a:lumMod val="50000"/>
                  </a:srgbClr>
                </a:solidFill>
                <a:effectLst/>
                <a:uLnTx/>
                <a:uFillTx/>
                <a:latin typeface="+mn-lt"/>
                <a:ea typeface="Roboto"/>
                <a:cs typeface="Roboto"/>
                <a:sym typeface="Roboto"/>
              </a:rPr>
              <a:t>, </a:t>
            </a:r>
            <a:r>
              <a:rPr kumimoji="0" lang="id-ID" sz="1750" b="0" i="0" u="none" strike="noStrike" kern="1200" cap="none" spc="0" normalizeH="0" baseline="0" noProof="0" dirty="0" err="1">
                <a:ln>
                  <a:noFill/>
                </a:ln>
                <a:solidFill>
                  <a:srgbClr val="FFFFFF">
                    <a:lumMod val="50000"/>
                  </a:srgbClr>
                </a:solidFill>
                <a:effectLst/>
                <a:uLnTx/>
                <a:uFillTx/>
                <a:latin typeface="+mn-lt"/>
                <a:ea typeface="Roboto"/>
                <a:cs typeface="Roboto"/>
                <a:sym typeface="Roboto"/>
              </a:rPr>
              <a:t>ipsum</a:t>
            </a:r>
            <a:r>
              <a:rPr kumimoji="0" lang="id-ID" sz="1750" b="0" i="0" u="none" strike="noStrike" kern="1200" cap="none" spc="0" normalizeH="0" baseline="0" noProof="0" dirty="0">
                <a:ln>
                  <a:noFill/>
                </a:ln>
                <a:solidFill>
                  <a:srgbClr val="FFFFFF">
                    <a:lumMod val="50000"/>
                  </a:srgbClr>
                </a:solidFill>
                <a:effectLst/>
                <a:uLnTx/>
                <a:uFillTx/>
                <a:latin typeface="+mn-lt"/>
                <a:ea typeface="Roboto"/>
                <a:cs typeface="Roboto"/>
                <a:sym typeface="Roboto"/>
              </a:rPr>
              <a:t> </a:t>
            </a:r>
            <a:r>
              <a:rPr kumimoji="0" lang="id-ID" sz="1750" b="0" i="0" u="none" strike="noStrike" kern="1200" cap="none" spc="0" normalizeH="0" baseline="0" noProof="0" dirty="0" err="1">
                <a:ln>
                  <a:noFill/>
                </a:ln>
                <a:solidFill>
                  <a:srgbClr val="FFFFFF">
                    <a:lumMod val="50000"/>
                  </a:srgbClr>
                </a:solidFill>
                <a:effectLst/>
                <a:uLnTx/>
                <a:uFillTx/>
                <a:latin typeface="+mn-lt"/>
                <a:ea typeface="Roboto"/>
                <a:cs typeface="Roboto"/>
                <a:sym typeface="Roboto"/>
              </a:rPr>
              <a:t>dolor</a:t>
            </a:r>
            <a:r>
              <a:rPr kumimoji="0" lang="id-ID" sz="1750" b="0" i="0" u="none" strike="noStrike" kern="1200" cap="none" spc="0" normalizeH="0" baseline="0" noProof="0" dirty="0">
                <a:ln>
                  <a:noFill/>
                </a:ln>
                <a:solidFill>
                  <a:srgbClr val="FFFFFF">
                    <a:lumMod val="50000"/>
                  </a:srgbClr>
                </a:solidFill>
                <a:effectLst/>
                <a:uLnTx/>
                <a:uFillTx/>
                <a:latin typeface="+mn-lt"/>
                <a:ea typeface="Roboto"/>
                <a:cs typeface="Roboto"/>
                <a:sym typeface="Roboto"/>
              </a:rPr>
              <a:t> sit </a:t>
            </a:r>
            <a:r>
              <a:rPr kumimoji="0" lang="id-ID" sz="1750" b="0" i="0" u="none" strike="noStrike" kern="1200" cap="none" spc="0" normalizeH="0" baseline="0" noProof="0" dirty="0" err="1">
                <a:ln>
                  <a:noFill/>
                </a:ln>
                <a:solidFill>
                  <a:srgbClr val="FFFFFF">
                    <a:lumMod val="50000"/>
                  </a:srgbClr>
                </a:solidFill>
                <a:effectLst/>
                <a:uLnTx/>
                <a:uFillTx/>
                <a:latin typeface="+mn-lt"/>
                <a:ea typeface="Roboto"/>
                <a:cs typeface="Roboto"/>
                <a:sym typeface="Roboto"/>
              </a:rPr>
              <a:t>amet</a:t>
            </a:r>
            <a:r>
              <a:rPr kumimoji="0" lang="id-ID" sz="1750" b="0" i="0" u="none" strike="noStrike" kern="1200" cap="none" spc="0" normalizeH="0" baseline="0" noProof="0" dirty="0">
                <a:ln>
                  <a:noFill/>
                </a:ln>
                <a:solidFill>
                  <a:srgbClr val="FFFFFF">
                    <a:lumMod val="50000"/>
                  </a:srgbClr>
                </a:solidFill>
                <a:effectLst/>
                <a:uLnTx/>
                <a:uFillTx/>
                <a:latin typeface="+mn-lt"/>
                <a:ea typeface="Roboto"/>
                <a:cs typeface="Roboto"/>
                <a:sym typeface="Roboto"/>
              </a:rPr>
              <a:t> </a:t>
            </a:r>
            <a:r>
              <a:rPr kumimoji="0" lang="id-ID" sz="1750" b="0" i="0" u="none" strike="noStrike" kern="1200" cap="none" spc="0" normalizeH="0" baseline="0" noProof="0" dirty="0" err="1">
                <a:ln>
                  <a:noFill/>
                </a:ln>
                <a:solidFill>
                  <a:srgbClr val="FFFFFF">
                    <a:lumMod val="50000"/>
                  </a:srgbClr>
                </a:solidFill>
                <a:effectLst/>
                <a:uLnTx/>
                <a:uFillTx/>
                <a:latin typeface="+mn-lt"/>
                <a:ea typeface="Roboto"/>
                <a:cs typeface="Roboto"/>
                <a:sym typeface="Roboto"/>
              </a:rPr>
              <a:t>consect</a:t>
            </a:r>
            <a:r>
              <a:rPr kumimoji="0" lang="id-ID" sz="1750" b="0" i="0" u="none" strike="noStrike" kern="1200" cap="none" spc="0" normalizeH="0" baseline="0" noProof="0" dirty="0">
                <a:ln>
                  <a:noFill/>
                </a:ln>
                <a:solidFill>
                  <a:srgbClr val="FFFFFF">
                    <a:lumMod val="50000"/>
                  </a:srgbClr>
                </a:solidFill>
                <a:effectLst/>
                <a:uLnTx/>
                <a:uFillTx/>
                <a:latin typeface="+mn-lt"/>
                <a:ea typeface="Roboto"/>
                <a:cs typeface="Roboto"/>
                <a:sym typeface="Roboto"/>
              </a:rPr>
              <a:t>. </a:t>
            </a:r>
            <a:r>
              <a:rPr kumimoji="0" lang="id-ID" sz="1750" b="0" i="0" u="none" strike="noStrike" kern="1200" cap="none" spc="0" normalizeH="0" baseline="0" noProof="0" dirty="0" err="1">
                <a:ln>
                  <a:noFill/>
                </a:ln>
                <a:solidFill>
                  <a:srgbClr val="FFFFFF">
                    <a:lumMod val="50000"/>
                  </a:srgbClr>
                </a:solidFill>
                <a:effectLst/>
                <a:uLnTx/>
                <a:uFillTx/>
                <a:latin typeface="+mn-lt"/>
                <a:ea typeface="Roboto"/>
                <a:cs typeface="Roboto"/>
                <a:sym typeface="Roboto"/>
              </a:rPr>
              <a:t>Suscipit</a:t>
            </a:r>
            <a:r>
              <a:rPr kumimoji="0" lang="id-ID" sz="1750" b="0" i="0" u="none" strike="noStrike" kern="1200" cap="none" spc="0" normalizeH="0" baseline="0" noProof="0" dirty="0">
                <a:ln>
                  <a:noFill/>
                </a:ln>
                <a:solidFill>
                  <a:srgbClr val="FFFFFF">
                    <a:lumMod val="50000"/>
                  </a:srgbClr>
                </a:solidFill>
                <a:effectLst/>
                <a:uLnTx/>
                <a:uFillTx/>
                <a:latin typeface="+mn-lt"/>
                <a:ea typeface="Roboto"/>
                <a:cs typeface="Roboto"/>
                <a:sym typeface="Roboto"/>
              </a:rPr>
              <a:t> </a:t>
            </a:r>
            <a:r>
              <a:rPr kumimoji="0" lang="id-ID" sz="1750" b="0" i="0" u="none" strike="noStrike" kern="1200" cap="none" spc="0" normalizeH="0" baseline="0" noProof="0" dirty="0" err="1">
                <a:ln>
                  <a:noFill/>
                </a:ln>
                <a:solidFill>
                  <a:srgbClr val="FFFFFF">
                    <a:lumMod val="50000"/>
                  </a:srgbClr>
                </a:solidFill>
                <a:effectLst/>
                <a:uLnTx/>
                <a:uFillTx/>
                <a:latin typeface="+mn-lt"/>
                <a:ea typeface="Roboto"/>
                <a:cs typeface="Roboto"/>
                <a:sym typeface="Roboto"/>
              </a:rPr>
              <a:t>expedita</a:t>
            </a:r>
            <a:r>
              <a:rPr kumimoji="0" lang="id-ID" sz="1750" b="0" i="0" u="none" strike="noStrike" kern="1200" cap="none" spc="0" normalizeH="0" baseline="0" noProof="0" dirty="0">
                <a:ln>
                  <a:noFill/>
                </a:ln>
                <a:solidFill>
                  <a:srgbClr val="FFFFFF">
                    <a:lumMod val="50000"/>
                  </a:srgbClr>
                </a:solidFill>
                <a:effectLst/>
                <a:uLnTx/>
                <a:uFillTx/>
                <a:latin typeface="+mn-lt"/>
                <a:ea typeface="Roboto"/>
                <a:cs typeface="Roboto"/>
                <a:sym typeface="Roboto"/>
              </a:rPr>
              <a:t> </a:t>
            </a:r>
            <a:r>
              <a:rPr kumimoji="0" lang="id-ID" sz="1750" b="0" i="0" u="none" strike="noStrike" kern="1200" cap="none" spc="0" normalizeH="0" baseline="0" noProof="0" dirty="0" err="1">
                <a:ln>
                  <a:noFill/>
                </a:ln>
                <a:solidFill>
                  <a:srgbClr val="FFFFFF">
                    <a:lumMod val="50000"/>
                  </a:srgbClr>
                </a:solidFill>
                <a:effectLst/>
                <a:uLnTx/>
                <a:uFillTx/>
                <a:latin typeface="+mn-lt"/>
                <a:ea typeface="Roboto"/>
                <a:cs typeface="Roboto"/>
                <a:sym typeface="Roboto"/>
              </a:rPr>
              <a:t>qui</a:t>
            </a:r>
            <a:r>
              <a:rPr kumimoji="0" lang="id-ID" sz="1750" b="0" i="0" u="none" strike="noStrike" kern="1200" cap="none" spc="0" normalizeH="0" baseline="0" noProof="0" dirty="0">
                <a:ln>
                  <a:noFill/>
                </a:ln>
                <a:solidFill>
                  <a:srgbClr val="FFFFFF">
                    <a:lumMod val="50000"/>
                  </a:srgbClr>
                </a:solidFill>
                <a:effectLst/>
                <a:uLnTx/>
                <a:uFillTx/>
                <a:latin typeface="+mn-lt"/>
                <a:ea typeface="Roboto"/>
                <a:cs typeface="Roboto"/>
                <a:sym typeface="Roboto"/>
              </a:rPr>
              <a:t> </a:t>
            </a:r>
            <a:r>
              <a:rPr kumimoji="0" lang="id-ID" sz="1750" b="0" i="0" u="none" strike="noStrike" kern="1200" cap="none" spc="0" normalizeH="0" baseline="0" noProof="0" dirty="0" err="1">
                <a:ln>
                  <a:noFill/>
                </a:ln>
                <a:solidFill>
                  <a:srgbClr val="FFFFFF">
                    <a:lumMod val="50000"/>
                  </a:srgbClr>
                </a:solidFill>
                <a:effectLst/>
                <a:uLnTx/>
                <a:uFillTx/>
                <a:latin typeface="+mn-lt"/>
                <a:ea typeface="Roboto"/>
                <a:cs typeface="Roboto"/>
                <a:sym typeface="Roboto"/>
              </a:rPr>
              <a:t>tempore</a:t>
            </a:r>
            <a:r>
              <a:rPr kumimoji="0" lang="id-ID" sz="1750" b="0" i="0" u="none" strike="noStrike" kern="1200" cap="none" spc="0" normalizeH="0" baseline="0" noProof="0" dirty="0">
                <a:ln>
                  <a:noFill/>
                </a:ln>
                <a:solidFill>
                  <a:srgbClr val="FFFFFF">
                    <a:lumMod val="50000"/>
                  </a:srgbClr>
                </a:solidFill>
                <a:effectLst/>
                <a:uLnTx/>
                <a:uFillTx/>
                <a:latin typeface="+mn-lt"/>
                <a:ea typeface="Roboto"/>
                <a:cs typeface="Roboto"/>
                <a:sym typeface="Roboto"/>
              </a:rPr>
              <a:t>.</a:t>
            </a:r>
          </a:p>
        </p:txBody>
      </p:sp>
      <p:sp>
        <p:nvSpPr>
          <p:cNvPr id="68" name="Text Placeholder 22">
            <a:extLst>
              <a:ext uri="{FF2B5EF4-FFF2-40B4-BE49-F238E27FC236}">
                <a16:creationId xmlns:a16="http://schemas.microsoft.com/office/drawing/2014/main" id="{8214857F-6151-E041-91D9-C7B7DBE39EFA}"/>
              </a:ext>
            </a:extLst>
          </p:cNvPr>
          <p:cNvSpPr>
            <a:spLocks noGrp="1"/>
          </p:cNvSpPr>
          <p:nvPr>
            <p:ph type="body" sz="quarter" idx="21" hasCustomPrompt="1"/>
          </p:nvPr>
        </p:nvSpPr>
        <p:spPr>
          <a:xfrm>
            <a:off x="5496104" y="2670956"/>
            <a:ext cx="2114939" cy="242374"/>
          </a:xfrm>
          <a:prstGeom prst="rect">
            <a:avLst/>
          </a:prstGeom>
        </p:spPr>
        <p:txBody>
          <a:bodyPr wrap="square" lIns="0" tIns="0" rIns="0" bIns="0">
            <a:spAutoFit/>
          </a:bodyPr>
          <a:lstStyle>
            <a:lvl1pPr marL="0" indent="0">
              <a:buNone/>
              <a:defRPr sz="1750" b="1"/>
            </a:lvl1pPr>
          </a:lstStyle>
          <a:p>
            <a:pPr lvl="0"/>
            <a:r>
              <a:rPr lang="en-US" dirty="0"/>
              <a:t>Lorem ipsum</a:t>
            </a:r>
          </a:p>
        </p:txBody>
      </p:sp>
      <p:sp>
        <p:nvSpPr>
          <p:cNvPr id="69" name="Text Placeholder 2">
            <a:extLst>
              <a:ext uri="{FF2B5EF4-FFF2-40B4-BE49-F238E27FC236}">
                <a16:creationId xmlns:a16="http://schemas.microsoft.com/office/drawing/2014/main" id="{9052DA06-D71D-9743-95DC-60B223FEFB81}"/>
              </a:ext>
            </a:extLst>
          </p:cNvPr>
          <p:cNvSpPr>
            <a:spLocks noGrp="1"/>
          </p:cNvSpPr>
          <p:nvPr>
            <p:ph type="body" sz="quarter" idx="22" hasCustomPrompt="1"/>
          </p:nvPr>
        </p:nvSpPr>
        <p:spPr>
          <a:xfrm>
            <a:off x="5504596" y="4790576"/>
            <a:ext cx="2109264" cy="1077218"/>
          </a:xfrm>
          <a:prstGeom prst="rect">
            <a:avLst/>
          </a:prstGeom>
        </p:spPr>
        <p:txBody>
          <a:bodyPr wrap="square" lIns="0" tIns="0" rIns="0" bIns="0">
            <a:spAutoFit/>
          </a:bodyPr>
          <a:lstStyle>
            <a:lvl1pPr marL="0" marR="0" indent="0" algn="l" defTabSz="228600" rtl="0" eaLnBrk="1" fontAlgn="auto" latinLnBrk="0" hangingPunct="1">
              <a:lnSpc>
                <a:spcPct val="100000"/>
              </a:lnSpc>
              <a:spcBef>
                <a:spcPts val="0"/>
              </a:spcBef>
              <a:spcAft>
                <a:spcPts val="0"/>
              </a:spcAft>
              <a:buClrTx/>
              <a:buSzPct val="25000"/>
              <a:buFontTx/>
              <a:buNone/>
              <a:tabLst/>
              <a:defRPr lang="de-DE" sz="1750" dirty="0">
                <a:solidFill>
                  <a:schemeClr val="tx1"/>
                </a:solidFill>
              </a:defRPr>
            </a:lvl1pPr>
          </a:lstStyle>
          <a:p>
            <a:pPr marL="0" marR="0" lvl="0" indent="0" algn="l" defTabSz="228600" rtl="0" eaLnBrk="1" fontAlgn="auto" latinLnBrk="0" hangingPunct="1">
              <a:lnSpc>
                <a:spcPct val="100000"/>
              </a:lnSpc>
              <a:spcBef>
                <a:spcPts val="0"/>
              </a:spcBef>
              <a:spcAft>
                <a:spcPts val="0"/>
              </a:spcAft>
              <a:buClrTx/>
              <a:buSzPct val="25000"/>
              <a:buFontTx/>
              <a:buNone/>
              <a:tabLst/>
              <a:defRPr/>
            </a:pPr>
            <a:r>
              <a:rPr kumimoji="0" lang="id-ID" sz="1750" b="0" i="0" u="none" strike="noStrike" kern="1200" cap="none" spc="0" normalizeH="0" baseline="0" noProof="0" dirty="0" err="1">
                <a:ln>
                  <a:noFill/>
                </a:ln>
                <a:solidFill>
                  <a:srgbClr val="FFFFFF">
                    <a:lumMod val="50000"/>
                  </a:srgbClr>
                </a:solidFill>
                <a:effectLst/>
                <a:uLnTx/>
                <a:uFillTx/>
                <a:latin typeface="+mn-lt"/>
                <a:ea typeface="Roboto"/>
                <a:cs typeface="Roboto"/>
                <a:sym typeface="Roboto"/>
              </a:rPr>
              <a:t>Lorem</a:t>
            </a:r>
            <a:r>
              <a:rPr kumimoji="0" lang="id-ID" sz="1750" b="0" i="0" u="none" strike="noStrike" kern="1200" cap="none" spc="0" normalizeH="0" baseline="0" noProof="0" dirty="0">
                <a:ln>
                  <a:noFill/>
                </a:ln>
                <a:solidFill>
                  <a:srgbClr val="FFFFFF">
                    <a:lumMod val="50000"/>
                  </a:srgbClr>
                </a:solidFill>
                <a:effectLst/>
                <a:uLnTx/>
                <a:uFillTx/>
                <a:latin typeface="+mn-lt"/>
                <a:ea typeface="Roboto"/>
                <a:cs typeface="Roboto"/>
                <a:sym typeface="Roboto"/>
              </a:rPr>
              <a:t>, </a:t>
            </a:r>
            <a:r>
              <a:rPr kumimoji="0" lang="id-ID" sz="1750" b="0" i="0" u="none" strike="noStrike" kern="1200" cap="none" spc="0" normalizeH="0" baseline="0" noProof="0" dirty="0" err="1">
                <a:ln>
                  <a:noFill/>
                </a:ln>
                <a:solidFill>
                  <a:srgbClr val="FFFFFF">
                    <a:lumMod val="50000"/>
                  </a:srgbClr>
                </a:solidFill>
                <a:effectLst/>
                <a:uLnTx/>
                <a:uFillTx/>
                <a:latin typeface="+mn-lt"/>
                <a:ea typeface="Roboto"/>
                <a:cs typeface="Roboto"/>
                <a:sym typeface="Roboto"/>
              </a:rPr>
              <a:t>ipsum</a:t>
            </a:r>
            <a:r>
              <a:rPr kumimoji="0" lang="id-ID" sz="1750" b="0" i="0" u="none" strike="noStrike" kern="1200" cap="none" spc="0" normalizeH="0" baseline="0" noProof="0" dirty="0">
                <a:ln>
                  <a:noFill/>
                </a:ln>
                <a:solidFill>
                  <a:srgbClr val="FFFFFF">
                    <a:lumMod val="50000"/>
                  </a:srgbClr>
                </a:solidFill>
                <a:effectLst/>
                <a:uLnTx/>
                <a:uFillTx/>
                <a:latin typeface="+mn-lt"/>
                <a:ea typeface="Roboto"/>
                <a:cs typeface="Roboto"/>
                <a:sym typeface="Roboto"/>
              </a:rPr>
              <a:t> sit </a:t>
            </a:r>
            <a:r>
              <a:rPr kumimoji="0" lang="id-ID" sz="1750" b="0" i="0" u="none" strike="noStrike" kern="1200" cap="none" spc="0" normalizeH="0" baseline="0" noProof="0" dirty="0" err="1">
                <a:ln>
                  <a:noFill/>
                </a:ln>
                <a:solidFill>
                  <a:srgbClr val="FFFFFF">
                    <a:lumMod val="50000"/>
                  </a:srgbClr>
                </a:solidFill>
                <a:effectLst/>
                <a:uLnTx/>
                <a:uFillTx/>
                <a:latin typeface="+mn-lt"/>
                <a:ea typeface="Roboto"/>
                <a:cs typeface="Roboto"/>
                <a:sym typeface="Roboto"/>
              </a:rPr>
              <a:t>amet</a:t>
            </a:r>
            <a:r>
              <a:rPr kumimoji="0" lang="id-ID" sz="1750" b="0" i="0" u="none" strike="noStrike" kern="1200" cap="none" spc="0" normalizeH="0" baseline="0" noProof="0" dirty="0">
                <a:ln>
                  <a:noFill/>
                </a:ln>
                <a:solidFill>
                  <a:srgbClr val="FFFFFF">
                    <a:lumMod val="50000"/>
                  </a:srgbClr>
                </a:solidFill>
                <a:effectLst/>
                <a:uLnTx/>
                <a:uFillTx/>
                <a:latin typeface="+mn-lt"/>
                <a:ea typeface="Roboto"/>
                <a:cs typeface="Roboto"/>
                <a:sym typeface="Roboto"/>
              </a:rPr>
              <a:t> </a:t>
            </a:r>
            <a:r>
              <a:rPr kumimoji="0" lang="id-ID" sz="1750" b="0" i="0" u="none" strike="noStrike" kern="1200" cap="none" spc="0" normalizeH="0" baseline="0" noProof="0" dirty="0" err="1">
                <a:ln>
                  <a:noFill/>
                </a:ln>
                <a:solidFill>
                  <a:srgbClr val="FFFFFF">
                    <a:lumMod val="50000"/>
                  </a:srgbClr>
                </a:solidFill>
                <a:effectLst/>
                <a:uLnTx/>
                <a:uFillTx/>
                <a:latin typeface="+mn-lt"/>
                <a:ea typeface="Roboto"/>
                <a:cs typeface="Roboto"/>
                <a:sym typeface="Roboto"/>
              </a:rPr>
              <a:t>adipisicing</a:t>
            </a:r>
            <a:r>
              <a:rPr kumimoji="0" lang="id-ID" sz="1750" b="0" i="0" u="none" strike="noStrike" kern="1200" cap="none" spc="0" normalizeH="0" baseline="0" noProof="0" dirty="0">
                <a:ln>
                  <a:noFill/>
                </a:ln>
                <a:solidFill>
                  <a:srgbClr val="FFFFFF">
                    <a:lumMod val="50000"/>
                  </a:srgbClr>
                </a:solidFill>
                <a:effectLst/>
                <a:uLnTx/>
                <a:uFillTx/>
                <a:latin typeface="+mn-lt"/>
                <a:ea typeface="Roboto"/>
                <a:cs typeface="Roboto"/>
                <a:sym typeface="Roboto"/>
              </a:rPr>
              <a:t> </a:t>
            </a:r>
            <a:r>
              <a:rPr kumimoji="0" lang="id-ID" sz="1750" b="0" i="0" u="none" strike="noStrike" kern="1200" cap="none" spc="0" normalizeH="0" baseline="0" noProof="0" dirty="0" err="1">
                <a:ln>
                  <a:noFill/>
                </a:ln>
                <a:solidFill>
                  <a:srgbClr val="FFFFFF">
                    <a:lumMod val="50000"/>
                  </a:srgbClr>
                </a:solidFill>
                <a:effectLst/>
                <a:uLnTx/>
                <a:uFillTx/>
                <a:latin typeface="+mn-lt"/>
                <a:ea typeface="Roboto"/>
                <a:cs typeface="Roboto"/>
                <a:sym typeface="Roboto"/>
              </a:rPr>
              <a:t>elit</a:t>
            </a:r>
            <a:r>
              <a:rPr kumimoji="0" lang="id-ID" sz="1750" b="0" i="0" u="none" strike="noStrike" kern="1200" cap="none" spc="0" normalizeH="0" baseline="0" noProof="0" dirty="0">
                <a:ln>
                  <a:noFill/>
                </a:ln>
                <a:solidFill>
                  <a:srgbClr val="FFFFFF">
                    <a:lumMod val="50000"/>
                  </a:srgbClr>
                </a:solidFill>
                <a:effectLst/>
                <a:uLnTx/>
                <a:uFillTx/>
                <a:latin typeface="+mn-lt"/>
                <a:ea typeface="Roboto"/>
                <a:cs typeface="Roboto"/>
                <a:sym typeface="Roboto"/>
              </a:rPr>
              <a:t>. </a:t>
            </a:r>
            <a:r>
              <a:rPr kumimoji="0" lang="id-ID" sz="1750" b="0" i="0" u="none" strike="noStrike" kern="1200" cap="none" spc="0" normalizeH="0" baseline="0" noProof="0" dirty="0" err="1">
                <a:ln>
                  <a:noFill/>
                </a:ln>
                <a:solidFill>
                  <a:srgbClr val="FFFFFF">
                    <a:lumMod val="50000"/>
                  </a:srgbClr>
                </a:solidFill>
                <a:effectLst/>
                <a:uLnTx/>
                <a:uFillTx/>
                <a:latin typeface="+mn-lt"/>
                <a:ea typeface="Roboto"/>
                <a:cs typeface="Roboto"/>
                <a:sym typeface="Roboto"/>
              </a:rPr>
              <a:t>Suscipit</a:t>
            </a:r>
            <a:r>
              <a:rPr kumimoji="0" lang="id-ID" sz="1750" b="0" i="0" u="none" strike="noStrike" kern="1200" cap="none" spc="0" normalizeH="0" baseline="0" noProof="0" dirty="0">
                <a:ln>
                  <a:noFill/>
                </a:ln>
                <a:solidFill>
                  <a:srgbClr val="FFFFFF">
                    <a:lumMod val="50000"/>
                  </a:srgbClr>
                </a:solidFill>
                <a:effectLst/>
                <a:uLnTx/>
                <a:uFillTx/>
                <a:latin typeface="+mn-lt"/>
                <a:ea typeface="Roboto"/>
                <a:cs typeface="Roboto"/>
                <a:sym typeface="Roboto"/>
              </a:rPr>
              <a:t> </a:t>
            </a:r>
            <a:r>
              <a:rPr kumimoji="0" lang="id-ID" sz="1750" b="0" i="0" u="none" strike="noStrike" kern="1200" cap="none" spc="0" normalizeH="0" baseline="0" noProof="0" dirty="0" err="1">
                <a:ln>
                  <a:noFill/>
                </a:ln>
                <a:solidFill>
                  <a:srgbClr val="FFFFFF">
                    <a:lumMod val="50000"/>
                  </a:srgbClr>
                </a:solidFill>
                <a:effectLst/>
                <a:uLnTx/>
                <a:uFillTx/>
                <a:latin typeface="+mn-lt"/>
                <a:ea typeface="Roboto"/>
                <a:cs typeface="Roboto"/>
                <a:sym typeface="Roboto"/>
              </a:rPr>
              <a:t>dolor</a:t>
            </a:r>
            <a:r>
              <a:rPr kumimoji="0" lang="id-ID" sz="1750" b="0" i="0" u="none" strike="noStrike" kern="1200" cap="none" spc="0" normalizeH="0" baseline="0" noProof="0" dirty="0">
                <a:ln>
                  <a:noFill/>
                </a:ln>
                <a:solidFill>
                  <a:srgbClr val="FFFFFF">
                    <a:lumMod val="50000"/>
                  </a:srgbClr>
                </a:solidFill>
                <a:effectLst/>
                <a:uLnTx/>
                <a:uFillTx/>
                <a:latin typeface="+mn-lt"/>
                <a:ea typeface="Roboto"/>
                <a:cs typeface="Roboto"/>
                <a:sym typeface="Roboto"/>
              </a:rPr>
              <a:t> </a:t>
            </a:r>
            <a:r>
              <a:rPr kumimoji="0" lang="id-ID" sz="1750" b="0" i="0" u="none" strike="noStrike" kern="1200" cap="none" spc="0" normalizeH="0" baseline="0" noProof="0" dirty="0" err="1">
                <a:ln>
                  <a:noFill/>
                </a:ln>
                <a:solidFill>
                  <a:srgbClr val="FFFFFF">
                    <a:lumMod val="50000"/>
                  </a:srgbClr>
                </a:solidFill>
                <a:effectLst/>
                <a:uLnTx/>
                <a:uFillTx/>
                <a:latin typeface="+mn-lt"/>
                <a:ea typeface="Roboto"/>
                <a:cs typeface="Roboto"/>
                <a:sym typeface="Roboto"/>
              </a:rPr>
              <a:t>expedita</a:t>
            </a:r>
            <a:r>
              <a:rPr kumimoji="0" lang="id-ID" sz="1750" b="0" i="0" u="none" strike="noStrike" kern="1200" cap="none" spc="0" normalizeH="0" baseline="0" noProof="0" dirty="0">
                <a:ln>
                  <a:noFill/>
                </a:ln>
                <a:solidFill>
                  <a:srgbClr val="FFFFFF">
                    <a:lumMod val="50000"/>
                  </a:srgbClr>
                </a:solidFill>
                <a:effectLst/>
                <a:uLnTx/>
                <a:uFillTx/>
                <a:latin typeface="+mn-lt"/>
                <a:ea typeface="Roboto"/>
                <a:cs typeface="Roboto"/>
                <a:sym typeface="Roboto"/>
              </a:rPr>
              <a:t> </a:t>
            </a:r>
            <a:r>
              <a:rPr kumimoji="0" lang="id-ID" sz="1750" b="0" i="0" u="none" strike="noStrike" kern="1200" cap="none" spc="0" normalizeH="0" baseline="0" noProof="0" dirty="0" err="1">
                <a:ln>
                  <a:noFill/>
                </a:ln>
                <a:solidFill>
                  <a:srgbClr val="FFFFFF">
                    <a:lumMod val="50000"/>
                  </a:srgbClr>
                </a:solidFill>
                <a:effectLst/>
                <a:uLnTx/>
                <a:uFillTx/>
                <a:latin typeface="+mn-lt"/>
                <a:ea typeface="Roboto"/>
                <a:cs typeface="Roboto"/>
                <a:sym typeface="Roboto"/>
              </a:rPr>
              <a:t>qui</a:t>
            </a:r>
            <a:r>
              <a:rPr kumimoji="0" lang="id-ID" sz="1750" b="0" i="0" u="none" strike="noStrike" kern="1200" cap="none" spc="0" normalizeH="0" baseline="0" noProof="0" dirty="0">
                <a:ln>
                  <a:noFill/>
                </a:ln>
                <a:solidFill>
                  <a:srgbClr val="FFFFFF">
                    <a:lumMod val="50000"/>
                  </a:srgbClr>
                </a:solidFill>
                <a:effectLst/>
                <a:uLnTx/>
                <a:uFillTx/>
                <a:latin typeface="+mn-lt"/>
                <a:ea typeface="Roboto"/>
                <a:cs typeface="Roboto"/>
                <a:sym typeface="Roboto"/>
              </a:rPr>
              <a:t>.</a:t>
            </a:r>
          </a:p>
        </p:txBody>
      </p:sp>
      <p:sp>
        <p:nvSpPr>
          <p:cNvPr id="70" name="Text Placeholder 22">
            <a:extLst>
              <a:ext uri="{FF2B5EF4-FFF2-40B4-BE49-F238E27FC236}">
                <a16:creationId xmlns:a16="http://schemas.microsoft.com/office/drawing/2014/main" id="{096AB836-BEB1-6742-801D-823A42456C21}"/>
              </a:ext>
            </a:extLst>
          </p:cNvPr>
          <p:cNvSpPr>
            <a:spLocks noGrp="1"/>
          </p:cNvSpPr>
          <p:nvPr>
            <p:ph type="body" sz="quarter" idx="23" hasCustomPrompt="1"/>
          </p:nvPr>
        </p:nvSpPr>
        <p:spPr>
          <a:xfrm>
            <a:off x="5496104" y="4499756"/>
            <a:ext cx="2114939" cy="242374"/>
          </a:xfrm>
          <a:prstGeom prst="rect">
            <a:avLst/>
          </a:prstGeom>
        </p:spPr>
        <p:txBody>
          <a:bodyPr wrap="square" lIns="0" tIns="0" rIns="0" bIns="0">
            <a:spAutoFit/>
          </a:bodyPr>
          <a:lstStyle>
            <a:lvl1pPr marL="0" indent="0">
              <a:buNone/>
              <a:defRPr sz="1750" b="1"/>
            </a:lvl1pPr>
          </a:lstStyle>
          <a:p>
            <a:pPr lvl="0"/>
            <a:r>
              <a:rPr lang="en-US" dirty="0"/>
              <a:t>Lorem ipsum</a:t>
            </a:r>
          </a:p>
        </p:txBody>
      </p:sp>
      <p:sp>
        <p:nvSpPr>
          <p:cNvPr id="77" name="Text Placeholder 2">
            <a:extLst>
              <a:ext uri="{FF2B5EF4-FFF2-40B4-BE49-F238E27FC236}">
                <a16:creationId xmlns:a16="http://schemas.microsoft.com/office/drawing/2014/main" id="{D56C0FD0-0B7C-D54B-80F3-ACA1A31EE342}"/>
              </a:ext>
            </a:extLst>
          </p:cNvPr>
          <p:cNvSpPr>
            <a:spLocks noGrp="1"/>
          </p:cNvSpPr>
          <p:nvPr>
            <p:ph type="body" sz="quarter" idx="24" hasCustomPrompt="1"/>
          </p:nvPr>
        </p:nvSpPr>
        <p:spPr>
          <a:xfrm>
            <a:off x="8612020" y="1132976"/>
            <a:ext cx="2109264" cy="1077218"/>
          </a:xfrm>
          <a:prstGeom prst="rect">
            <a:avLst/>
          </a:prstGeom>
        </p:spPr>
        <p:txBody>
          <a:bodyPr wrap="square" lIns="0" tIns="0" rIns="0" bIns="0">
            <a:spAutoFit/>
          </a:bodyPr>
          <a:lstStyle>
            <a:lvl1pPr marL="0" marR="0" indent="0" algn="l" defTabSz="228600" rtl="0" eaLnBrk="1" fontAlgn="auto" latinLnBrk="0" hangingPunct="1">
              <a:lnSpc>
                <a:spcPct val="100000"/>
              </a:lnSpc>
              <a:spcBef>
                <a:spcPts val="0"/>
              </a:spcBef>
              <a:spcAft>
                <a:spcPts val="0"/>
              </a:spcAft>
              <a:buClrTx/>
              <a:buSzPct val="25000"/>
              <a:buFontTx/>
              <a:buNone/>
              <a:tabLst/>
              <a:defRPr lang="de-DE" sz="1750" dirty="0">
                <a:solidFill>
                  <a:schemeClr val="tx1"/>
                </a:solidFill>
              </a:defRPr>
            </a:lvl1pPr>
          </a:lstStyle>
          <a:p>
            <a:pPr marL="0" marR="0" lvl="0" indent="0" algn="l" defTabSz="228600" rtl="0" eaLnBrk="1" fontAlgn="auto" latinLnBrk="0" hangingPunct="1">
              <a:lnSpc>
                <a:spcPct val="100000"/>
              </a:lnSpc>
              <a:spcBef>
                <a:spcPts val="0"/>
              </a:spcBef>
              <a:spcAft>
                <a:spcPts val="0"/>
              </a:spcAft>
              <a:buClrTx/>
              <a:buSzPct val="25000"/>
              <a:buFontTx/>
              <a:buNone/>
              <a:tabLst/>
              <a:defRPr/>
            </a:pPr>
            <a:r>
              <a:rPr kumimoji="0" lang="id-ID" sz="1750" b="0" i="0" u="none" strike="noStrike" kern="1200" cap="none" spc="0" normalizeH="0" baseline="0" noProof="0" dirty="0" err="1">
                <a:ln>
                  <a:noFill/>
                </a:ln>
                <a:solidFill>
                  <a:srgbClr val="FFFFFF">
                    <a:lumMod val="50000"/>
                  </a:srgbClr>
                </a:solidFill>
                <a:effectLst/>
                <a:uLnTx/>
                <a:uFillTx/>
                <a:latin typeface="+mn-lt"/>
                <a:ea typeface="Roboto"/>
                <a:cs typeface="Roboto"/>
                <a:sym typeface="Roboto"/>
              </a:rPr>
              <a:t>Lorem</a:t>
            </a:r>
            <a:r>
              <a:rPr kumimoji="0" lang="id-ID" sz="1750" b="0" i="0" u="none" strike="noStrike" kern="1200" cap="none" spc="0" normalizeH="0" baseline="0" noProof="0" dirty="0">
                <a:ln>
                  <a:noFill/>
                </a:ln>
                <a:solidFill>
                  <a:srgbClr val="FFFFFF">
                    <a:lumMod val="50000"/>
                  </a:srgbClr>
                </a:solidFill>
                <a:effectLst/>
                <a:uLnTx/>
                <a:uFillTx/>
                <a:latin typeface="+mn-lt"/>
                <a:ea typeface="Roboto"/>
                <a:cs typeface="Roboto"/>
                <a:sym typeface="Roboto"/>
              </a:rPr>
              <a:t>, </a:t>
            </a:r>
            <a:r>
              <a:rPr kumimoji="0" lang="id-ID" sz="1750" b="0" i="0" u="none" strike="noStrike" kern="1200" cap="none" spc="0" normalizeH="0" baseline="0" noProof="0" dirty="0" err="1">
                <a:ln>
                  <a:noFill/>
                </a:ln>
                <a:solidFill>
                  <a:srgbClr val="FFFFFF">
                    <a:lumMod val="50000"/>
                  </a:srgbClr>
                </a:solidFill>
                <a:effectLst/>
                <a:uLnTx/>
                <a:uFillTx/>
                <a:latin typeface="+mn-lt"/>
                <a:ea typeface="Roboto"/>
                <a:cs typeface="Roboto"/>
                <a:sym typeface="Roboto"/>
              </a:rPr>
              <a:t>ipsum</a:t>
            </a:r>
            <a:r>
              <a:rPr kumimoji="0" lang="id-ID" sz="1750" b="0" i="0" u="none" strike="noStrike" kern="1200" cap="none" spc="0" normalizeH="0" baseline="0" noProof="0" dirty="0">
                <a:ln>
                  <a:noFill/>
                </a:ln>
                <a:solidFill>
                  <a:srgbClr val="FFFFFF">
                    <a:lumMod val="50000"/>
                  </a:srgbClr>
                </a:solidFill>
                <a:effectLst/>
                <a:uLnTx/>
                <a:uFillTx/>
                <a:latin typeface="+mn-lt"/>
                <a:ea typeface="Roboto"/>
                <a:cs typeface="Roboto"/>
                <a:sym typeface="Roboto"/>
              </a:rPr>
              <a:t> </a:t>
            </a:r>
            <a:r>
              <a:rPr kumimoji="0" lang="id-ID" sz="1750" b="0" i="0" u="none" strike="noStrike" kern="1200" cap="none" spc="0" normalizeH="0" baseline="0" noProof="0" dirty="0" err="1">
                <a:ln>
                  <a:noFill/>
                </a:ln>
                <a:solidFill>
                  <a:srgbClr val="FFFFFF">
                    <a:lumMod val="50000"/>
                  </a:srgbClr>
                </a:solidFill>
                <a:effectLst/>
                <a:uLnTx/>
                <a:uFillTx/>
                <a:latin typeface="+mn-lt"/>
                <a:ea typeface="Roboto"/>
                <a:cs typeface="Roboto"/>
                <a:sym typeface="Roboto"/>
              </a:rPr>
              <a:t>dolor</a:t>
            </a:r>
            <a:r>
              <a:rPr kumimoji="0" lang="id-ID" sz="1750" b="0" i="0" u="none" strike="noStrike" kern="1200" cap="none" spc="0" normalizeH="0" baseline="0" noProof="0" dirty="0">
                <a:ln>
                  <a:noFill/>
                </a:ln>
                <a:solidFill>
                  <a:srgbClr val="FFFFFF">
                    <a:lumMod val="50000"/>
                  </a:srgbClr>
                </a:solidFill>
                <a:effectLst/>
                <a:uLnTx/>
                <a:uFillTx/>
                <a:latin typeface="+mn-lt"/>
                <a:ea typeface="Roboto"/>
                <a:cs typeface="Roboto"/>
                <a:sym typeface="Roboto"/>
              </a:rPr>
              <a:t> sit </a:t>
            </a:r>
            <a:r>
              <a:rPr kumimoji="0" lang="id-ID" sz="1750" b="0" i="0" u="none" strike="noStrike" kern="1200" cap="none" spc="0" normalizeH="0" baseline="0" noProof="0" dirty="0" err="1">
                <a:ln>
                  <a:noFill/>
                </a:ln>
                <a:solidFill>
                  <a:srgbClr val="FFFFFF">
                    <a:lumMod val="50000"/>
                  </a:srgbClr>
                </a:solidFill>
                <a:effectLst/>
                <a:uLnTx/>
                <a:uFillTx/>
                <a:latin typeface="+mn-lt"/>
                <a:ea typeface="Roboto"/>
                <a:cs typeface="Roboto"/>
                <a:sym typeface="Roboto"/>
              </a:rPr>
              <a:t>amet</a:t>
            </a:r>
            <a:r>
              <a:rPr kumimoji="0" lang="id-ID" sz="1750" b="0" i="0" u="none" strike="noStrike" kern="1200" cap="none" spc="0" normalizeH="0" baseline="0" noProof="0" dirty="0">
                <a:ln>
                  <a:noFill/>
                </a:ln>
                <a:solidFill>
                  <a:srgbClr val="FFFFFF">
                    <a:lumMod val="50000"/>
                  </a:srgbClr>
                </a:solidFill>
                <a:effectLst/>
                <a:uLnTx/>
                <a:uFillTx/>
                <a:latin typeface="+mn-lt"/>
                <a:ea typeface="Roboto"/>
                <a:cs typeface="Roboto"/>
                <a:sym typeface="Roboto"/>
              </a:rPr>
              <a:t> </a:t>
            </a:r>
            <a:r>
              <a:rPr kumimoji="0" lang="id-ID" sz="1750" b="0" i="0" u="none" strike="noStrike" kern="1200" cap="none" spc="0" normalizeH="0" baseline="0" noProof="0" dirty="0" err="1">
                <a:ln>
                  <a:noFill/>
                </a:ln>
                <a:solidFill>
                  <a:srgbClr val="FFFFFF">
                    <a:lumMod val="50000"/>
                  </a:srgbClr>
                </a:solidFill>
                <a:effectLst/>
                <a:uLnTx/>
                <a:uFillTx/>
                <a:latin typeface="+mn-lt"/>
                <a:ea typeface="Roboto"/>
                <a:cs typeface="Roboto"/>
                <a:sym typeface="Roboto"/>
              </a:rPr>
              <a:t>adipisicin</a:t>
            </a:r>
            <a:r>
              <a:rPr kumimoji="0" lang="id-ID" sz="1750" b="0" i="0" u="none" strike="noStrike" kern="1200" cap="none" spc="0" normalizeH="0" baseline="0" noProof="0" dirty="0">
                <a:ln>
                  <a:noFill/>
                </a:ln>
                <a:solidFill>
                  <a:srgbClr val="FFFFFF">
                    <a:lumMod val="50000"/>
                  </a:srgbClr>
                </a:solidFill>
                <a:effectLst/>
                <a:uLnTx/>
                <a:uFillTx/>
                <a:latin typeface="+mn-lt"/>
                <a:ea typeface="Roboto"/>
                <a:cs typeface="Roboto"/>
                <a:sym typeface="Roboto"/>
              </a:rPr>
              <a:t>. </a:t>
            </a:r>
            <a:r>
              <a:rPr kumimoji="0" lang="id-ID" sz="1750" b="0" i="0" u="none" strike="noStrike" kern="1200" cap="none" spc="0" normalizeH="0" baseline="0" noProof="0" dirty="0" err="1">
                <a:ln>
                  <a:noFill/>
                </a:ln>
                <a:solidFill>
                  <a:srgbClr val="FFFFFF">
                    <a:lumMod val="50000"/>
                  </a:srgbClr>
                </a:solidFill>
                <a:effectLst/>
                <a:uLnTx/>
                <a:uFillTx/>
                <a:latin typeface="+mn-lt"/>
                <a:ea typeface="Roboto"/>
                <a:cs typeface="Roboto"/>
                <a:sym typeface="Roboto"/>
              </a:rPr>
              <a:t>Suscipit</a:t>
            </a:r>
            <a:r>
              <a:rPr kumimoji="0" lang="id-ID" sz="1750" b="0" i="0" u="none" strike="noStrike" kern="1200" cap="none" spc="0" normalizeH="0" baseline="0" noProof="0" dirty="0">
                <a:ln>
                  <a:noFill/>
                </a:ln>
                <a:solidFill>
                  <a:srgbClr val="FFFFFF">
                    <a:lumMod val="50000"/>
                  </a:srgbClr>
                </a:solidFill>
                <a:effectLst/>
                <a:uLnTx/>
                <a:uFillTx/>
                <a:latin typeface="+mn-lt"/>
                <a:ea typeface="Roboto"/>
                <a:cs typeface="Roboto"/>
                <a:sym typeface="Roboto"/>
              </a:rPr>
              <a:t> </a:t>
            </a:r>
            <a:r>
              <a:rPr kumimoji="0" lang="id-ID" sz="1750" b="0" i="0" u="none" strike="noStrike" kern="1200" cap="none" spc="0" normalizeH="0" baseline="0" noProof="0" dirty="0" err="1">
                <a:ln>
                  <a:noFill/>
                </a:ln>
                <a:solidFill>
                  <a:srgbClr val="FFFFFF">
                    <a:lumMod val="50000"/>
                  </a:srgbClr>
                </a:solidFill>
                <a:effectLst/>
                <a:uLnTx/>
                <a:uFillTx/>
                <a:latin typeface="+mn-lt"/>
                <a:ea typeface="Roboto"/>
                <a:cs typeface="Roboto"/>
                <a:sym typeface="Roboto"/>
              </a:rPr>
              <a:t>expedita</a:t>
            </a:r>
            <a:r>
              <a:rPr kumimoji="0" lang="id-ID" sz="1750" b="0" i="0" u="none" strike="noStrike" kern="1200" cap="none" spc="0" normalizeH="0" baseline="0" noProof="0" dirty="0">
                <a:ln>
                  <a:noFill/>
                </a:ln>
                <a:solidFill>
                  <a:srgbClr val="FFFFFF">
                    <a:lumMod val="50000"/>
                  </a:srgbClr>
                </a:solidFill>
                <a:effectLst/>
                <a:uLnTx/>
                <a:uFillTx/>
                <a:latin typeface="+mn-lt"/>
                <a:ea typeface="Roboto"/>
                <a:cs typeface="Roboto"/>
                <a:sym typeface="Roboto"/>
              </a:rPr>
              <a:t> </a:t>
            </a:r>
            <a:r>
              <a:rPr kumimoji="0" lang="id-ID" sz="1750" b="0" i="0" u="none" strike="noStrike" kern="1200" cap="none" spc="0" normalizeH="0" baseline="0" noProof="0" dirty="0" err="1">
                <a:ln>
                  <a:noFill/>
                </a:ln>
                <a:solidFill>
                  <a:srgbClr val="FFFFFF">
                    <a:lumMod val="50000"/>
                  </a:srgbClr>
                </a:solidFill>
                <a:effectLst/>
                <a:uLnTx/>
                <a:uFillTx/>
                <a:latin typeface="+mn-lt"/>
                <a:ea typeface="Roboto"/>
                <a:cs typeface="Roboto"/>
                <a:sym typeface="Roboto"/>
              </a:rPr>
              <a:t>qui</a:t>
            </a:r>
            <a:r>
              <a:rPr kumimoji="0" lang="id-ID" sz="1750" b="0" i="0" u="none" strike="noStrike" kern="1200" cap="none" spc="0" normalizeH="0" baseline="0" noProof="0" dirty="0">
                <a:ln>
                  <a:noFill/>
                </a:ln>
                <a:solidFill>
                  <a:srgbClr val="FFFFFF">
                    <a:lumMod val="50000"/>
                  </a:srgbClr>
                </a:solidFill>
                <a:effectLst/>
                <a:uLnTx/>
                <a:uFillTx/>
                <a:latin typeface="+mn-lt"/>
                <a:ea typeface="Roboto"/>
                <a:cs typeface="Roboto"/>
                <a:sym typeface="Roboto"/>
              </a:rPr>
              <a:t> </a:t>
            </a:r>
            <a:r>
              <a:rPr kumimoji="0" lang="id-ID" sz="1750" b="0" i="0" u="none" strike="noStrike" kern="1200" cap="none" spc="0" normalizeH="0" baseline="0" noProof="0" dirty="0" err="1">
                <a:ln>
                  <a:noFill/>
                </a:ln>
                <a:solidFill>
                  <a:srgbClr val="FFFFFF">
                    <a:lumMod val="50000"/>
                  </a:srgbClr>
                </a:solidFill>
                <a:effectLst/>
                <a:uLnTx/>
                <a:uFillTx/>
                <a:latin typeface="+mn-lt"/>
                <a:ea typeface="Roboto"/>
                <a:cs typeface="Roboto"/>
                <a:sym typeface="Roboto"/>
              </a:rPr>
              <a:t>tempore</a:t>
            </a:r>
            <a:r>
              <a:rPr kumimoji="0" lang="id-ID" sz="1750" b="0" i="0" u="none" strike="noStrike" kern="1200" cap="none" spc="0" normalizeH="0" baseline="0" noProof="0" dirty="0">
                <a:ln>
                  <a:noFill/>
                </a:ln>
                <a:solidFill>
                  <a:srgbClr val="FFFFFF">
                    <a:lumMod val="50000"/>
                  </a:srgbClr>
                </a:solidFill>
                <a:effectLst/>
                <a:uLnTx/>
                <a:uFillTx/>
                <a:latin typeface="+mn-lt"/>
                <a:ea typeface="Roboto"/>
                <a:cs typeface="Roboto"/>
                <a:sym typeface="Roboto"/>
              </a:rPr>
              <a:t>.</a:t>
            </a:r>
          </a:p>
        </p:txBody>
      </p:sp>
      <p:sp>
        <p:nvSpPr>
          <p:cNvPr id="78" name="Text Placeholder 22">
            <a:extLst>
              <a:ext uri="{FF2B5EF4-FFF2-40B4-BE49-F238E27FC236}">
                <a16:creationId xmlns:a16="http://schemas.microsoft.com/office/drawing/2014/main" id="{3D52C5B8-A8FE-BF4E-8127-0D9A6DC9D7C0}"/>
              </a:ext>
            </a:extLst>
          </p:cNvPr>
          <p:cNvSpPr>
            <a:spLocks noGrp="1"/>
          </p:cNvSpPr>
          <p:nvPr>
            <p:ph type="body" sz="quarter" idx="25" hasCustomPrompt="1"/>
          </p:nvPr>
        </p:nvSpPr>
        <p:spPr>
          <a:xfrm>
            <a:off x="8603528" y="842156"/>
            <a:ext cx="2114939" cy="242374"/>
          </a:xfrm>
          <a:prstGeom prst="rect">
            <a:avLst/>
          </a:prstGeom>
        </p:spPr>
        <p:txBody>
          <a:bodyPr wrap="square" lIns="0" tIns="0" rIns="0" bIns="0">
            <a:spAutoFit/>
          </a:bodyPr>
          <a:lstStyle>
            <a:lvl1pPr marL="0" indent="0">
              <a:buNone/>
              <a:defRPr sz="1750" b="1"/>
            </a:lvl1pPr>
          </a:lstStyle>
          <a:p>
            <a:pPr lvl="0"/>
            <a:r>
              <a:rPr lang="en-US" dirty="0"/>
              <a:t>Lorem ipsum</a:t>
            </a:r>
          </a:p>
        </p:txBody>
      </p:sp>
      <p:sp>
        <p:nvSpPr>
          <p:cNvPr id="79" name="Text Placeholder 2">
            <a:extLst>
              <a:ext uri="{FF2B5EF4-FFF2-40B4-BE49-F238E27FC236}">
                <a16:creationId xmlns:a16="http://schemas.microsoft.com/office/drawing/2014/main" id="{36BE959B-5C7D-6F4F-9E69-66A2A47AD16D}"/>
              </a:ext>
            </a:extLst>
          </p:cNvPr>
          <p:cNvSpPr>
            <a:spLocks noGrp="1"/>
          </p:cNvSpPr>
          <p:nvPr>
            <p:ph type="body" sz="quarter" idx="26" hasCustomPrompt="1"/>
          </p:nvPr>
        </p:nvSpPr>
        <p:spPr>
          <a:xfrm>
            <a:off x="8612020" y="2961776"/>
            <a:ext cx="2109264" cy="1346522"/>
          </a:xfrm>
          <a:prstGeom prst="rect">
            <a:avLst/>
          </a:prstGeom>
        </p:spPr>
        <p:txBody>
          <a:bodyPr wrap="square" lIns="0" tIns="0" rIns="0" bIns="0">
            <a:spAutoFit/>
          </a:bodyPr>
          <a:lstStyle>
            <a:lvl1pPr marL="0" marR="0" indent="0" algn="l" defTabSz="228600" rtl="0" eaLnBrk="1" fontAlgn="auto" latinLnBrk="0" hangingPunct="1">
              <a:lnSpc>
                <a:spcPct val="100000"/>
              </a:lnSpc>
              <a:spcBef>
                <a:spcPts val="0"/>
              </a:spcBef>
              <a:spcAft>
                <a:spcPts val="0"/>
              </a:spcAft>
              <a:buClrTx/>
              <a:buSzPct val="25000"/>
              <a:buFontTx/>
              <a:buNone/>
              <a:tabLst/>
              <a:defRPr lang="de-DE" sz="1750" dirty="0">
                <a:solidFill>
                  <a:schemeClr val="tx1"/>
                </a:solidFill>
              </a:defRPr>
            </a:lvl1pPr>
          </a:lstStyle>
          <a:p>
            <a:pPr marL="0" marR="0" lvl="0" indent="0" algn="l" defTabSz="228600" rtl="0" eaLnBrk="1" fontAlgn="auto" latinLnBrk="0" hangingPunct="1">
              <a:lnSpc>
                <a:spcPct val="100000"/>
              </a:lnSpc>
              <a:spcBef>
                <a:spcPts val="0"/>
              </a:spcBef>
              <a:spcAft>
                <a:spcPts val="0"/>
              </a:spcAft>
              <a:buClrTx/>
              <a:buSzPct val="25000"/>
              <a:buFontTx/>
              <a:buNone/>
              <a:tabLst/>
              <a:defRPr/>
            </a:pPr>
            <a:r>
              <a:rPr kumimoji="0" lang="id-ID" sz="1750" b="0" i="0" u="none" strike="noStrike" kern="1200" cap="none" spc="0" normalizeH="0" baseline="0" noProof="0" dirty="0" err="1">
                <a:ln>
                  <a:noFill/>
                </a:ln>
                <a:solidFill>
                  <a:srgbClr val="FFFFFF">
                    <a:lumMod val="50000"/>
                  </a:srgbClr>
                </a:solidFill>
                <a:effectLst/>
                <a:uLnTx/>
                <a:uFillTx/>
                <a:latin typeface="+mn-lt"/>
                <a:ea typeface="Roboto"/>
                <a:cs typeface="Roboto"/>
                <a:sym typeface="Roboto"/>
              </a:rPr>
              <a:t>Lorem</a:t>
            </a:r>
            <a:r>
              <a:rPr kumimoji="0" lang="id-ID" sz="1750" b="0" i="0" u="none" strike="noStrike" kern="1200" cap="none" spc="0" normalizeH="0" baseline="0" noProof="0" dirty="0">
                <a:ln>
                  <a:noFill/>
                </a:ln>
                <a:solidFill>
                  <a:srgbClr val="FFFFFF">
                    <a:lumMod val="50000"/>
                  </a:srgbClr>
                </a:solidFill>
                <a:effectLst/>
                <a:uLnTx/>
                <a:uFillTx/>
                <a:latin typeface="+mn-lt"/>
                <a:ea typeface="Roboto"/>
                <a:cs typeface="Roboto"/>
                <a:sym typeface="Roboto"/>
              </a:rPr>
              <a:t>, </a:t>
            </a:r>
            <a:r>
              <a:rPr kumimoji="0" lang="id-ID" sz="1750" b="0" i="0" u="none" strike="noStrike" kern="1200" cap="none" spc="0" normalizeH="0" baseline="0" noProof="0" dirty="0" err="1">
                <a:ln>
                  <a:noFill/>
                </a:ln>
                <a:solidFill>
                  <a:srgbClr val="FFFFFF">
                    <a:lumMod val="50000"/>
                  </a:srgbClr>
                </a:solidFill>
                <a:effectLst/>
                <a:uLnTx/>
                <a:uFillTx/>
                <a:latin typeface="+mn-lt"/>
                <a:ea typeface="Roboto"/>
                <a:cs typeface="Roboto"/>
                <a:sym typeface="Roboto"/>
              </a:rPr>
              <a:t>ipsum</a:t>
            </a:r>
            <a:r>
              <a:rPr kumimoji="0" lang="id-ID" sz="1750" b="0" i="0" u="none" strike="noStrike" kern="1200" cap="none" spc="0" normalizeH="0" baseline="0" noProof="0" dirty="0">
                <a:ln>
                  <a:noFill/>
                </a:ln>
                <a:solidFill>
                  <a:srgbClr val="FFFFFF">
                    <a:lumMod val="50000"/>
                  </a:srgbClr>
                </a:solidFill>
                <a:effectLst/>
                <a:uLnTx/>
                <a:uFillTx/>
                <a:latin typeface="+mn-lt"/>
                <a:ea typeface="Roboto"/>
                <a:cs typeface="Roboto"/>
                <a:sym typeface="Roboto"/>
              </a:rPr>
              <a:t> </a:t>
            </a:r>
            <a:r>
              <a:rPr kumimoji="0" lang="id-ID" sz="1750" b="0" i="0" u="none" strike="noStrike" kern="1200" cap="none" spc="0" normalizeH="0" baseline="0" noProof="0" dirty="0" err="1">
                <a:ln>
                  <a:noFill/>
                </a:ln>
                <a:solidFill>
                  <a:srgbClr val="FFFFFF">
                    <a:lumMod val="50000"/>
                  </a:srgbClr>
                </a:solidFill>
                <a:effectLst/>
                <a:uLnTx/>
                <a:uFillTx/>
                <a:latin typeface="+mn-lt"/>
                <a:ea typeface="Roboto"/>
                <a:cs typeface="Roboto"/>
                <a:sym typeface="Roboto"/>
              </a:rPr>
              <a:t>dolor</a:t>
            </a:r>
            <a:r>
              <a:rPr kumimoji="0" lang="id-ID" sz="1750" b="0" i="0" u="none" strike="noStrike" kern="1200" cap="none" spc="0" normalizeH="0" baseline="0" noProof="0" dirty="0">
                <a:ln>
                  <a:noFill/>
                </a:ln>
                <a:solidFill>
                  <a:srgbClr val="FFFFFF">
                    <a:lumMod val="50000"/>
                  </a:srgbClr>
                </a:solidFill>
                <a:effectLst/>
                <a:uLnTx/>
                <a:uFillTx/>
                <a:latin typeface="+mn-lt"/>
                <a:ea typeface="Roboto"/>
                <a:cs typeface="Roboto"/>
                <a:sym typeface="Roboto"/>
              </a:rPr>
              <a:t> sit </a:t>
            </a:r>
            <a:r>
              <a:rPr kumimoji="0" lang="id-ID" sz="1750" b="0" i="0" u="none" strike="noStrike" kern="1200" cap="none" spc="0" normalizeH="0" baseline="0" noProof="0" dirty="0" err="1">
                <a:ln>
                  <a:noFill/>
                </a:ln>
                <a:solidFill>
                  <a:srgbClr val="FFFFFF">
                    <a:lumMod val="50000"/>
                  </a:srgbClr>
                </a:solidFill>
                <a:effectLst/>
                <a:uLnTx/>
                <a:uFillTx/>
                <a:latin typeface="+mn-lt"/>
                <a:ea typeface="Roboto"/>
                <a:cs typeface="Roboto"/>
                <a:sym typeface="Roboto"/>
              </a:rPr>
              <a:t>amet</a:t>
            </a:r>
            <a:r>
              <a:rPr kumimoji="0" lang="id-ID" sz="1750" b="0" i="0" u="none" strike="noStrike" kern="1200" cap="none" spc="0" normalizeH="0" baseline="0" noProof="0" dirty="0">
                <a:ln>
                  <a:noFill/>
                </a:ln>
                <a:solidFill>
                  <a:srgbClr val="FFFFFF">
                    <a:lumMod val="50000"/>
                  </a:srgbClr>
                </a:solidFill>
                <a:effectLst/>
                <a:uLnTx/>
                <a:uFillTx/>
                <a:latin typeface="+mn-lt"/>
                <a:ea typeface="Roboto"/>
                <a:cs typeface="Roboto"/>
                <a:sym typeface="Roboto"/>
              </a:rPr>
              <a:t> </a:t>
            </a:r>
            <a:r>
              <a:rPr kumimoji="0" lang="id-ID" sz="1750" b="0" i="0" u="none" strike="noStrike" kern="1200" cap="none" spc="0" normalizeH="0" baseline="0" noProof="0" dirty="0" err="1">
                <a:ln>
                  <a:noFill/>
                </a:ln>
                <a:solidFill>
                  <a:srgbClr val="FFFFFF">
                    <a:lumMod val="50000"/>
                  </a:srgbClr>
                </a:solidFill>
                <a:effectLst/>
                <a:uLnTx/>
                <a:uFillTx/>
                <a:latin typeface="+mn-lt"/>
                <a:ea typeface="Roboto"/>
                <a:cs typeface="Roboto"/>
                <a:sym typeface="Roboto"/>
              </a:rPr>
              <a:t>con</a:t>
            </a:r>
            <a:r>
              <a:rPr kumimoji="0" lang="id-ID" sz="1750" b="0" i="0" u="none" strike="noStrike" kern="1200" cap="none" spc="0" normalizeH="0" baseline="0" noProof="0" dirty="0">
                <a:ln>
                  <a:noFill/>
                </a:ln>
                <a:solidFill>
                  <a:srgbClr val="FFFFFF">
                    <a:lumMod val="50000"/>
                  </a:srgbClr>
                </a:solidFill>
                <a:effectLst/>
                <a:uLnTx/>
                <a:uFillTx/>
                <a:latin typeface="+mn-lt"/>
                <a:ea typeface="Roboto"/>
                <a:cs typeface="Roboto"/>
                <a:sym typeface="Roboto"/>
              </a:rPr>
              <a:t> </a:t>
            </a:r>
            <a:r>
              <a:rPr kumimoji="0" lang="id-ID" sz="1750" b="0" i="0" u="none" strike="noStrike" kern="1200" cap="none" spc="0" normalizeH="0" baseline="0" noProof="0" dirty="0" err="1">
                <a:ln>
                  <a:noFill/>
                </a:ln>
                <a:solidFill>
                  <a:srgbClr val="FFFFFF">
                    <a:lumMod val="50000"/>
                  </a:srgbClr>
                </a:solidFill>
                <a:effectLst/>
                <a:uLnTx/>
                <a:uFillTx/>
                <a:latin typeface="+mn-lt"/>
                <a:ea typeface="Roboto"/>
                <a:cs typeface="Roboto"/>
                <a:sym typeface="Roboto"/>
              </a:rPr>
              <a:t>qui</a:t>
            </a:r>
            <a:r>
              <a:rPr kumimoji="0" lang="id-ID" sz="1750" b="0" i="0" u="none" strike="noStrike" kern="1200" cap="none" spc="0" normalizeH="0" baseline="0" noProof="0" dirty="0">
                <a:ln>
                  <a:noFill/>
                </a:ln>
                <a:solidFill>
                  <a:srgbClr val="FFFFFF">
                    <a:lumMod val="50000"/>
                  </a:srgbClr>
                </a:solidFill>
                <a:effectLst/>
                <a:uLnTx/>
                <a:uFillTx/>
                <a:latin typeface="+mn-lt"/>
                <a:ea typeface="Roboto"/>
                <a:cs typeface="Roboto"/>
                <a:sym typeface="Roboto"/>
              </a:rPr>
              <a:t> </a:t>
            </a:r>
            <a:r>
              <a:rPr kumimoji="0" lang="id-ID" sz="1750" b="0" i="0" u="none" strike="noStrike" kern="1200" cap="none" spc="0" normalizeH="0" baseline="0" noProof="0" dirty="0" err="1">
                <a:ln>
                  <a:noFill/>
                </a:ln>
                <a:solidFill>
                  <a:srgbClr val="FFFFFF">
                    <a:lumMod val="50000"/>
                  </a:srgbClr>
                </a:solidFill>
                <a:effectLst/>
                <a:uLnTx/>
                <a:uFillTx/>
                <a:latin typeface="+mn-lt"/>
                <a:ea typeface="Roboto"/>
                <a:cs typeface="Roboto"/>
                <a:sym typeface="Roboto"/>
              </a:rPr>
              <a:t>adipisicing</a:t>
            </a:r>
            <a:r>
              <a:rPr kumimoji="0" lang="id-ID" sz="1750" b="0" i="0" u="none" strike="noStrike" kern="1200" cap="none" spc="0" normalizeH="0" baseline="0" noProof="0" dirty="0">
                <a:ln>
                  <a:noFill/>
                </a:ln>
                <a:solidFill>
                  <a:srgbClr val="FFFFFF">
                    <a:lumMod val="50000"/>
                  </a:srgbClr>
                </a:solidFill>
                <a:effectLst/>
                <a:uLnTx/>
                <a:uFillTx/>
                <a:latin typeface="+mn-lt"/>
                <a:ea typeface="Roboto"/>
                <a:cs typeface="Roboto"/>
                <a:sym typeface="Roboto"/>
              </a:rPr>
              <a:t> </a:t>
            </a:r>
            <a:r>
              <a:rPr kumimoji="0" lang="id-ID" sz="1750" b="0" i="0" u="none" strike="noStrike" kern="1200" cap="none" spc="0" normalizeH="0" baseline="0" noProof="0" dirty="0" err="1">
                <a:ln>
                  <a:noFill/>
                </a:ln>
                <a:solidFill>
                  <a:srgbClr val="FFFFFF">
                    <a:lumMod val="50000"/>
                  </a:srgbClr>
                </a:solidFill>
                <a:effectLst/>
                <a:uLnTx/>
                <a:uFillTx/>
                <a:latin typeface="+mn-lt"/>
                <a:ea typeface="Roboto"/>
                <a:cs typeface="Roboto"/>
                <a:sym typeface="Roboto"/>
              </a:rPr>
              <a:t>elit</a:t>
            </a:r>
            <a:r>
              <a:rPr kumimoji="0" lang="id-ID" sz="1750" b="0" i="0" u="none" strike="noStrike" kern="1200" cap="none" spc="0" normalizeH="0" baseline="0" noProof="0" dirty="0">
                <a:ln>
                  <a:noFill/>
                </a:ln>
                <a:solidFill>
                  <a:srgbClr val="FFFFFF">
                    <a:lumMod val="50000"/>
                  </a:srgbClr>
                </a:solidFill>
                <a:effectLst/>
                <a:uLnTx/>
                <a:uFillTx/>
                <a:latin typeface="+mn-lt"/>
                <a:ea typeface="Roboto"/>
                <a:cs typeface="Roboto"/>
                <a:sym typeface="Roboto"/>
              </a:rPr>
              <a:t>. </a:t>
            </a:r>
            <a:r>
              <a:rPr kumimoji="0" lang="id-ID" sz="1750" b="0" i="0" u="none" strike="noStrike" kern="1200" cap="none" spc="0" normalizeH="0" baseline="0" noProof="0" dirty="0" err="1">
                <a:ln>
                  <a:noFill/>
                </a:ln>
                <a:solidFill>
                  <a:srgbClr val="FFFFFF">
                    <a:lumMod val="50000"/>
                  </a:srgbClr>
                </a:solidFill>
                <a:effectLst/>
                <a:uLnTx/>
                <a:uFillTx/>
                <a:latin typeface="+mn-lt"/>
                <a:ea typeface="Roboto"/>
                <a:cs typeface="Roboto"/>
                <a:sym typeface="Roboto"/>
              </a:rPr>
              <a:t>Suscipit</a:t>
            </a:r>
            <a:r>
              <a:rPr kumimoji="0" lang="id-ID" sz="1750" b="0" i="0" u="none" strike="noStrike" kern="1200" cap="none" spc="0" normalizeH="0" baseline="0" noProof="0" dirty="0">
                <a:ln>
                  <a:noFill/>
                </a:ln>
                <a:solidFill>
                  <a:srgbClr val="FFFFFF">
                    <a:lumMod val="50000"/>
                  </a:srgbClr>
                </a:solidFill>
                <a:effectLst/>
                <a:uLnTx/>
                <a:uFillTx/>
                <a:latin typeface="+mn-lt"/>
                <a:ea typeface="Roboto"/>
                <a:cs typeface="Roboto"/>
                <a:sym typeface="Roboto"/>
              </a:rPr>
              <a:t> </a:t>
            </a:r>
            <a:r>
              <a:rPr kumimoji="0" lang="id-ID" sz="1750" b="0" i="0" u="none" strike="noStrike" kern="1200" cap="none" spc="0" normalizeH="0" baseline="0" noProof="0" dirty="0" err="1">
                <a:ln>
                  <a:noFill/>
                </a:ln>
                <a:solidFill>
                  <a:srgbClr val="FFFFFF">
                    <a:lumMod val="50000"/>
                  </a:srgbClr>
                </a:solidFill>
                <a:effectLst/>
                <a:uLnTx/>
                <a:uFillTx/>
                <a:latin typeface="+mn-lt"/>
                <a:ea typeface="Roboto"/>
                <a:cs typeface="Roboto"/>
                <a:sym typeface="Roboto"/>
              </a:rPr>
              <a:t>expedita</a:t>
            </a:r>
            <a:r>
              <a:rPr kumimoji="0" lang="id-ID" sz="1750" b="0" i="0" u="none" strike="noStrike" kern="1200" cap="none" spc="0" normalizeH="0" baseline="0" noProof="0" dirty="0">
                <a:ln>
                  <a:noFill/>
                </a:ln>
                <a:solidFill>
                  <a:srgbClr val="FFFFFF">
                    <a:lumMod val="50000"/>
                  </a:srgbClr>
                </a:solidFill>
                <a:effectLst/>
                <a:uLnTx/>
                <a:uFillTx/>
                <a:latin typeface="+mn-lt"/>
                <a:ea typeface="Roboto"/>
                <a:cs typeface="Roboto"/>
                <a:sym typeface="Roboto"/>
              </a:rPr>
              <a:t> </a:t>
            </a:r>
            <a:r>
              <a:rPr kumimoji="0" lang="id-ID" sz="1750" b="0" i="0" u="none" strike="noStrike" kern="1200" cap="none" spc="0" normalizeH="0" baseline="0" noProof="0" dirty="0" err="1">
                <a:ln>
                  <a:noFill/>
                </a:ln>
                <a:solidFill>
                  <a:srgbClr val="FFFFFF">
                    <a:lumMod val="50000"/>
                  </a:srgbClr>
                </a:solidFill>
                <a:effectLst/>
                <a:uLnTx/>
                <a:uFillTx/>
                <a:latin typeface="+mn-lt"/>
                <a:ea typeface="Roboto"/>
                <a:cs typeface="Roboto"/>
                <a:sym typeface="Roboto"/>
              </a:rPr>
              <a:t>qui</a:t>
            </a:r>
            <a:r>
              <a:rPr kumimoji="0" lang="id-ID" sz="1750" b="0" i="0" u="none" strike="noStrike" kern="1200" cap="none" spc="0" normalizeH="0" baseline="0" noProof="0" dirty="0">
                <a:ln>
                  <a:noFill/>
                </a:ln>
                <a:solidFill>
                  <a:srgbClr val="FFFFFF">
                    <a:lumMod val="50000"/>
                  </a:srgbClr>
                </a:solidFill>
                <a:effectLst/>
                <a:uLnTx/>
                <a:uFillTx/>
                <a:latin typeface="+mn-lt"/>
                <a:ea typeface="Roboto"/>
                <a:cs typeface="Roboto"/>
                <a:sym typeface="Roboto"/>
              </a:rPr>
              <a:t> </a:t>
            </a:r>
            <a:r>
              <a:rPr kumimoji="0" lang="id-ID" sz="1750" b="0" i="0" u="none" strike="noStrike" kern="1200" cap="none" spc="0" normalizeH="0" baseline="0" noProof="0" dirty="0" err="1">
                <a:ln>
                  <a:noFill/>
                </a:ln>
                <a:solidFill>
                  <a:srgbClr val="FFFFFF">
                    <a:lumMod val="50000"/>
                  </a:srgbClr>
                </a:solidFill>
                <a:effectLst/>
                <a:uLnTx/>
                <a:uFillTx/>
                <a:latin typeface="+mn-lt"/>
                <a:ea typeface="Roboto"/>
                <a:cs typeface="Roboto"/>
                <a:sym typeface="Roboto"/>
              </a:rPr>
              <a:t>tempore</a:t>
            </a:r>
            <a:r>
              <a:rPr kumimoji="0" lang="id-ID" sz="1750" b="0" i="0" u="none" strike="noStrike" kern="1200" cap="none" spc="0" normalizeH="0" baseline="0" noProof="0" dirty="0">
                <a:ln>
                  <a:noFill/>
                </a:ln>
                <a:solidFill>
                  <a:srgbClr val="FFFFFF">
                    <a:lumMod val="50000"/>
                  </a:srgbClr>
                </a:solidFill>
                <a:effectLst/>
                <a:uLnTx/>
                <a:uFillTx/>
                <a:latin typeface="+mn-lt"/>
                <a:ea typeface="Roboto"/>
                <a:cs typeface="Roboto"/>
                <a:sym typeface="Roboto"/>
              </a:rPr>
              <a:t>.</a:t>
            </a:r>
          </a:p>
        </p:txBody>
      </p:sp>
      <p:sp>
        <p:nvSpPr>
          <p:cNvPr id="80" name="Text Placeholder 22">
            <a:extLst>
              <a:ext uri="{FF2B5EF4-FFF2-40B4-BE49-F238E27FC236}">
                <a16:creationId xmlns:a16="http://schemas.microsoft.com/office/drawing/2014/main" id="{8A67B22F-B02E-684A-8DE5-06B2C450D259}"/>
              </a:ext>
            </a:extLst>
          </p:cNvPr>
          <p:cNvSpPr>
            <a:spLocks noGrp="1"/>
          </p:cNvSpPr>
          <p:nvPr>
            <p:ph type="body" sz="quarter" idx="27" hasCustomPrompt="1"/>
          </p:nvPr>
        </p:nvSpPr>
        <p:spPr>
          <a:xfrm>
            <a:off x="8603528" y="2670956"/>
            <a:ext cx="2114939" cy="242374"/>
          </a:xfrm>
          <a:prstGeom prst="rect">
            <a:avLst/>
          </a:prstGeom>
        </p:spPr>
        <p:txBody>
          <a:bodyPr wrap="square" lIns="0" tIns="0" rIns="0" bIns="0">
            <a:spAutoFit/>
          </a:bodyPr>
          <a:lstStyle>
            <a:lvl1pPr marL="0" indent="0">
              <a:buNone/>
              <a:defRPr sz="1750" b="1"/>
            </a:lvl1pPr>
          </a:lstStyle>
          <a:p>
            <a:pPr lvl="0"/>
            <a:r>
              <a:rPr lang="en-US" dirty="0"/>
              <a:t>Lorem ipsum</a:t>
            </a:r>
          </a:p>
        </p:txBody>
      </p:sp>
      <p:sp>
        <p:nvSpPr>
          <p:cNvPr id="81" name="Text Placeholder 2">
            <a:extLst>
              <a:ext uri="{FF2B5EF4-FFF2-40B4-BE49-F238E27FC236}">
                <a16:creationId xmlns:a16="http://schemas.microsoft.com/office/drawing/2014/main" id="{8B6EA1E3-AB89-A54B-9F37-7F631306A7ED}"/>
              </a:ext>
            </a:extLst>
          </p:cNvPr>
          <p:cNvSpPr>
            <a:spLocks noGrp="1"/>
          </p:cNvSpPr>
          <p:nvPr>
            <p:ph type="body" sz="quarter" idx="28" hasCustomPrompt="1"/>
          </p:nvPr>
        </p:nvSpPr>
        <p:spPr>
          <a:xfrm>
            <a:off x="8612020" y="4790576"/>
            <a:ext cx="2109264" cy="1077218"/>
          </a:xfrm>
          <a:prstGeom prst="rect">
            <a:avLst/>
          </a:prstGeom>
        </p:spPr>
        <p:txBody>
          <a:bodyPr wrap="square" lIns="0" tIns="0" rIns="0" bIns="0">
            <a:spAutoFit/>
          </a:bodyPr>
          <a:lstStyle>
            <a:lvl1pPr marL="0" marR="0" indent="0" algn="l" defTabSz="228600" rtl="0" eaLnBrk="1" fontAlgn="auto" latinLnBrk="0" hangingPunct="1">
              <a:lnSpc>
                <a:spcPct val="100000"/>
              </a:lnSpc>
              <a:spcBef>
                <a:spcPts val="0"/>
              </a:spcBef>
              <a:spcAft>
                <a:spcPts val="0"/>
              </a:spcAft>
              <a:buClrTx/>
              <a:buSzPct val="25000"/>
              <a:buFontTx/>
              <a:buNone/>
              <a:tabLst/>
              <a:defRPr lang="de-DE" sz="1750" dirty="0">
                <a:solidFill>
                  <a:schemeClr val="tx1"/>
                </a:solidFill>
              </a:defRPr>
            </a:lvl1pPr>
          </a:lstStyle>
          <a:p>
            <a:pPr marL="0" marR="0" lvl="0" indent="0" algn="l" defTabSz="228600" rtl="0" eaLnBrk="1" fontAlgn="auto" latinLnBrk="0" hangingPunct="1">
              <a:lnSpc>
                <a:spcPct val="100000"/>
              </a:lnSpc>
              <a:spcBef>
                <a:spcPts val="0"/>
              </a:spcBef>
              <a:spcAft>
                <a:spcPts val="0"/>
              </a:spcAft>
              <a:buClrTx/>
              <a:buSzPct val="25000"/>
              <a:buFontTx/>
              <a:buNone/>
              <a:tabLst/>
              <a:defRPr/>
            </a:pPr>
            <a:r>
              <a:rPr kumimoji="0" lang="id-ID" sz="1750" b="0" i="0" u="none" strike="noStrike" kern="1200" cap="none" spc="0" normalizeH="0" baseline="0" noProof="0" dirty="0" err="1">
                <a:ln>
                  <a:noFill/>
                </a:ln>
                <a:solidFill>
                  <a:srgbClr val="FFFFFF">
                    <a:lumMod val="50000"/>
                  </a:srgbClr>
                </a:solidFill>
                <a:effectLst/>
                <a:uLnTx/>
                <a:uFillTx/>
                <a:latin typeface="+mn-lt"/>
                <a:ea typeface="Roboto"/>
                <a:cs typeface="Roboto"/>
                <a:sym typeface="Roboto"/>
              </a:rPr>
              <a:t>Lorem</a:t>
            </a:r>
            <a:r>
              <a:rPr kumimoji="0" lang="id-ID" sz="1750" b="0" i="0" u="none" strike="noStrike" kern="1200" cap="none" spc="0" normalizeH="0" baseline="0" noProof="0" dirty="0">
                <a:ln>
                  <a:noFill/>
                </a:ln>
                <a:solidFill>
                  <a:srgbClr val="FFFFFF">
                    <a:lumMod val="50000"/>
                  </a:srgbClr>
                </a:solidFill>
                <a:effectLst/>
                <a:uLnTx/>
                <a:uFillTx/>
                <a:latin typeface="+mn-lt"/>
                <a:ea typeface="Roboto"/>
                <a:cs typeface="Roboto"/>
                <a:sym typeface="Roboto"/>
              </a:rPr>
              <a:t>, </a:t>
            </a:r>
            <a:r>
              <a:rPr kumimoji="0" lang="id-ID" sz="1750" b="0" i="0" u="none" strike="noStrike" kern="1200" cap="none" spc="0" normalizeH="0" baseline="0" noProof="0" dirty="0" err="1">
                <a:ln>
                  <a:noFill/>
                </a:ln>
                <a:solidFill>
                  <a:srgbClr val="FFFFFF">
                    <a:lumMod val="50000"/>
                  </a:srgbClr>
                </a:solidFill>
                <a:effectLst/>
                <a:uLnTx/>
                <a:uFillTx/>
                <a:latin typeface="+mn-lt"/>
                <a:ea typeface="Roboto"/>
                <a:cs typeface="Roboto"/>
                <a:sym typeface="Roboto"/>
              </a:rPr>
              <a:t>ipsum</a:t>
            </a:r>
            <a:r>
              <a:rPr kumimoji="0" lang="id-ID" sz="1750" b="0" i="0" u="none" strike="noStrike" kern="1200" cap="none" spc="0" normalizeH="0" baseline="0" noProof="0" dirty="0">
                <a:ln>
                  <a:noFill/>
                </a:ln>
                <a:solidFill>
                  <a:srgbClr val="FFFFFF">
                    <a:lumMod val="50000"/>
                  </a:srgbClr>
                </a:solidFill>
                <a:effectLst/>
                <a:uLnTx/>
                <a:uFillTx/>
                <a:latin typeface="+mn-lt"/>
                <a:ea typeface="Roboto"/>
                <a:cs typeface="Roboto"/>
                <a:sym typeface="Roboto"/>
              </a:rPr>
              <a:t> </a:t>
            </a:r>
            <a:r>
              <a:rPr kumimoji="0" lang="id-ID" sz="1750" b="0" i="0" u="none" strike="noStrike" kern="1200" cap="none" spc="0" normalizeH="0" baseline="0" noProof="0" dirty="0" err="1">
                <a:ln>
                  <a:noFill/>
                </a:ln>
                <a:solidFill>
                  <a:srgbClr val="FFFFFF">
                    <a:lumMod val="50000"/>
                  </a:srgbClr>
                </a:solidFill>
                <a:effectLst/>
                <a:uLnTx/>
                <a:uFillTx/>
                <a:latin typeface="+mn-lt"/>
                <a:ea typeface="Roboto"/>
                <a:cs typeface="Roboto"/>
                <a:sym typeface="Roboto"/>
              </a:rPr>
              <a:t>dolor</a:t>
            </a:r>
            <a:r>
              <a:rPr kumimoji="0" lang="id-ID" sz="1750" b="0" i="0" u="none" strike="noStrike" kern="1200" cap="none" spc="0" normalizeH="0" baseline="0" noProof="0" dirty="0">
                <a:ln>
                  <a:noFill/>
                </a:ln>
                <a:solidFill>
                  <a:srgbClr val="FFFFFF">
                    <a:lumMod val="50000"/>
                  </a:srgbClr>
                </a:solidFill>
                <a:effectLst/>
                <a:uLnTx/>
                <a:uFillTx/>
                <a:latin typeface="+mn-lt"/>
                <a:ea typeface="Roboto"/>
                <a:cs typeface="Roboto"/>
                <a:sym typeface="Roboto"/>
              </a:rPr>
              <a:t> sit </a:t>
            </a:r>
            <a:r>
              <a:rPr kumimoji="0" lang="id-ID" sz="1750" b="0" i="0" u="none" strike="noStrike" kern="1200" cap="none" spc="0" normalizeH="0" baseline="0" noProof="0" dirty="0" err="1">
                <a:ln>
                  <a:noFill/>
                </a:ln>
                <a:solidFill>
                  <a:srgbClr val="FFFFFF">
                    <a:lumMod val="50000"/>
                  </a:srgbClr>
                </a:solidFill>
                <a:effectLst/>
                <a:uLnTx/>
                <a:uFillTx/>
                <a:latin typeface="+mn-lt"/>
                <a:ea typeface="Roboto"/>
                <a:cs typeface="Roboto"/>
                <a:sym typeface="Roboto"/>
              </a:rPr>
              <a:t>amet</a:t>
            </a:r>
            <a:r>
              <a:rPr kumimoji="0" lang="id-ID" sz="1750" b="0" i="0" u="none" strike="noStrike" kern="1200" cap="none" spc="0" normalizeH="0" baseline="0" noProof="0" dirty="0">
                <a:ln>
                  <a:noFill/>
                </a:ln>
                <a:solidFill>
                  <a:srgbClr val="FFFFFF">
                    <a:lumMod val="50000"/>
                  </a:srgbClr>
                </a:solidFill>
                <a:effectLst/>
                <a:uLnTx/>
                <a:uFillTx/>
                <a:latin typeface="+mn-lt"/>
                <a:ea typeface="Roboto"/>
                <a:cs typeface="Roboto"/>
                <a:sym typeface="Roboto"/>
              </a:rPr>
              <a:t> </a:t>
            </a:r>
            <a:r>
              <a:rPr kumimoji="0" lang="id-ID" sz="1750" b="0" i="0" u="none" strike="noStrike" kern="1200" cap="none" spc="0" normalizeH="0" baseline="0" noProof="0" dirty="0" err="1">
                <a:ln>
                  <a:noFill/>
                </a:ln>
                <a:solidFill>
                  <a:srgbClr val="FFFFFF">
                    <a:lumMod val="50000"/>
                  </a:srgbClr>
                </a:solidFill>
                <a:effectLst/>
                <a:uLnTx/>
                <a:uFillTx/>
                <a:latin typeface="+mn-lt"/>
                <a:ea typeface="Roboto"/>
                <a:cs typeface="Roboto"/>
                <a:sym typeface="Roboto"/>
              </a:rPr>
              <a:t>consectetur</a:t>
            </a:r>
            <a:r>
              <a:rPr kumimoji="0" lang="id-ID" sz="1750" b="0" i="0" u="none" strike="noStrike" kern="1200" cap="none" spc="0" normalizeH="0" baseline="0" noProof="0" dirty="0">
                <a:ln>
                  <a:noFill/>
                </a:ln>
                <a:solidFill>
                  <a:srgbClr val="FFFFFF">
                    <a:lumMod val="50000"/>
                  </a:srgbClr>
                </a:solidFill>
                <a:effectLst/>
                <a:uLnTx/>
                <a:uFillTx/>
                <a:latin typeface="+mn-lt"/>
                <a:ea typeface="Roboto"/>
                <a:cs typeface="Roboto"/>
                <a:sym typeface="Roboto"/>
              </a:rPr>
              <a:t> </a:t>
            </a:r>
            <a:r>
              <a:rPr kumimoji="0" lang="id-ID" sz="1750" b="0" i="0" u="none" strike="noStrike" kern="1200" cap="none" spc="0" normalizeH="0" baseline="0" noProof="0" dirty="0" err="1">
                <a:ln>
                  <a:noFill/>
                </a:ln>
                <a:solidFill>
                  <a:srgbClr val="FFFFFF">
                    <a:lumMod val="50000"/>
                  </a:srgbClr>
                </a:solidFill>
                <a:effectLst/>
                <a:uLnTx/>
                <a:uFillTx/>
                <a:latin typeface="+mn-lt"/>
                <a:ea typeface="Roboto"/>
                <a:cs typeface="Roboto"/>
                <a:sym typeface="Roboto"/>
              </a:rPr>
              <a:t>elit</a:t>
            </a:r>
            <a:r>
              <a:rPr kumimoji="0" lang="id-ID" sz="1750" b="0" i="0" u="none" strike="noStrike" kern="1200" cap="none" spc="0" normalizeH="0" baseline="0" noProof="0" dirty="0">
                <a:ln>
                  <a:noFill/>
                </a:ln>
                <a:solidFill>
                  <a:srgbClr val="FFFFFF">
                    <a:lumMod val="50000"/>
                  </a:srgbClr>
                </a:solidFill>
                <a:effectLst/>
                <a:uLnTx/>
                <a:uFillTx/>
                <a:latin typeface="+mn-lt"/>
                <a:ea typeface="Roboto"/>
                <a:cs typeface="Roboto"/>
                <a:sym typeface="Roboto"/>
              </a:rPr>
              <a:t>. </a:t>
            </a:r>
            <a:r>
              <a:rPr kumimoji="0" lang="id-ID" sz="1750" b="0" i="0" u="none" strike="noStrike" kern="1200" cap="none" spc="0" normalizeH="0" baseline="0" noProof="0" dirty="0" err="1">
                <a:ln>
                  <a:noFill/>
                </a:ln>
                <a:solidFill>
                  <a:srgbClr val="FFFFFF">
                    <a:lumMod val="50000"/>
                  </a:srgbClr>
                </a:solidFill>
                <a:effectLst/>
                <a:uLnTx/>
                <a:uFillTx/>
                <a:latin typeface="+mn-lt"/>
                <a:ea typeface="Roboto"/>
                <a:cs typeface="Roboto"/>
                <a:sym typeface="Roboto"/>
              </a:rPr>
              <a:t>Suscipit</a:t>
            </a:r>
            <a:r>
              <a:rPr kumimoji="0" lang="id-ID" sz="1750" b="0" i="0" u="none" strike="noStrike" kern="1200" cap="none" spc="0" normalizeH="0" baseline="0" noProof="0" dirty="0">
                <a:ln>
                  <a:noFill/>
                </a:ln>
                <a:solidFill>
                  <a:srgbClr val="FFFFFF">
                    <a:lumMod val="50000"/>
                  </a:srgbClr>
                </a:solidFill>
                <a:effectLst/>
                <a:uLnTx/>
                <a:uFillTx/>
                <a:latin typeface="+mn-lt"/>
                <a:ea typeface="Roboto"/>
                <a:cs typeface="Roboto"/>
                <a:sym typeface="Roboto"/>
              </a:rPr>
              <a:t> </a:t>
            </a:r>
            <a:r>
              <a:rPr kumimoji="0" lang="id-ID" sz="1750" b="0" i="0" u="none" strike="noStrike" kern="1200" cap="none" spc="0" normalizeH="0" baseline="0" noProof="0" dirty="0" err="1">
                <a:ln>
                  <a:noFill/>
                </a:ln>
                <a:solidFill>
                  <a:srgbClr val="FFFFFF">
                    <a:lumMod val="50000"/>
                  </a:srgbClr>
                </a:solidFill>
                <a:effectLst/>
                <a:uLnTx/>
                <a:uFillTx/>
                <a:latin typeface="+mn-lt"/>
                <a:ea typeface="Roboto"/>
                <a:cs typeface="Roboto"/>
                <a:sym typeface="Roboto"/>
              </a:rPr>
              <a:t>expedita</a:t>
            </a:r>
            <a:r>
              <a:rPr kumimoji="0" lang="id-ID" sz="1750" b="0" i="0" u="none" strike="noStrike" kern="1200" cap="none" spc="0" normalizeH="0" baseline="0" noProof="0" dirty="0">
                <a:ln>
                  <a:noFill/>
                </a:ln>
                <a:solidFill>
                  <a:srgbClr val="FFFFFF">
                    <a:lumMod val="50000"/>
                  </a:srgbClr>
                </a:solidFill>
                <a:effectLst/>
                <a:uLnTx/>
                <a:uFillTx/>
                <a:latin typeface="+mn-lt"/>
                <a:ea typeface="Roboto"/>
                <a:cs typeface="Roboto"/>
                <a:sym typeface="Roboto"/>
              </a:rPr>
              <a:t> </a:t>
            </a:r>
            <a:r>
              <a:rPr kumimoji="0" lang="id-ID" sz="1750" b="0" i="0" u="none" strike="noStrike" kern="1200" cap="none" spc="0" normalizeH="0" baseline="0" noProof="0" dirty="0" err="1">
                <a:ln>
                  <a:noFill/>
                </a:ln>
                <a:solidFill>
                  <a:srgbClr val="FFFFFF">
                    <a:lumMod val="50000"/>
                  </a:srgbClr>
                </a:solidFill>
                <a:effectLst/>
                <a:uLnTx/>
                <a:uFillTx/>
                <a:latin typeface="+mn-lt"/>
                <a:ea typeface="Roboto"/>
                <a:cs typeface="Roboto"/>
                <a:sym typeface="Roboto"/>
              </a:rPr>
              <a:t>qui</a:t>
            </a:r>
            <a:r>
              <a:rPr kumimoji="0" lang="id-ID" sz="1750" b="0" i="0" u="none" strike="noStrike" kern="1200" cap="none" spc="0" normalizeH="0" baseline="0" noProof="0" dirty="0">
                <a:ln>
                  <a:noFill/>
                </a:ln>
                <a:solidFill>
                  <a:srgbClr val="FFFFFF">
                    <a:lumMod val="50000"/>
                  </a:srgbClr>
                </a:solidFill>
                <a:effectLst/>
                <a:uLnTx/>
                <a:uFillTx/>
                <a:latin typeface="+mn-lt"/>
                <a:ea typeface="Roboto"/>
                <a:cs typeface="Roboto"/>
                <a:sym typeface="Roboto"/>
              </a:rPr>
              <a:t> </a:t>
            </a:r>
            <a:r>
              <a:rPr kumimoji="0" lang="id-ID" sz="1750" b="0" i="0" u="none" strike="noStrike" kern="1200" cap="none" spc="0" normalizeH="0" baseline="0" noProof="0" dirty="0" err="1">
                <a:ln>
                  <a:noFill/>
                </a:ln>
                <a:solidFill>
                  <a:srgbClr val="FFFFFF">
                    <a:lumMod val="50000"/>
                  </a:srgbClr>
                </a:solidFill>
                <a:effectLst/>
                <a:uLnTx/>
                <a:uFillTx/>
                <a:latin typeface="+mn-lt"/>
                <a:ea typeface="Roboto"/>
                <a:cs typeface="Roboto"/>
                <a:sym typeface="Roboto"/>
              </a:rPr>
              <a:t>tempore</a:t>
            </a:r>
            <a:r>
              <a:rPr kumimoji="0" lang="id-ID" sz="1750" b="0" i="0" u="none" strike="noStrike" kern="1200" cap="none" spc="0" normalizeH="0" baseline="0" noProof="0" dirty="0">
                <a:ln>
                  <a:noFill/>
                </a:ln>
                <a:solidFill>
                  <a:srgbClr val="FFFFFF">
                    <a:lumMod val="50000"/>
                  </a:srgbClr>
                </a:solidFill>
                <a:effectLst/>
                <a:uLnTx/>
                <a:uFillTx/>
                <a:latin typeface="+mn-lt"/>
                <a:ea typeface="Roboto"/>
                <a:cs typeface="Roboto"/>
                <a:sym typeface="Roboto"/>
              </a:rPr>
              <a:t>.</a:t>
            </a:r>
          </a:p>
        </p:txBody>
      </p:sp>
      <p:sp>
        <p:nvSpPr>
          <p:cNvPr id="82" name="Text Placeholder 22">
            <a:extLst>
              <a:ext uri="{FF2B5EF4-FFF2-40B4-BE49-F238E27FC236}">
                <a16:creationId xmlns:a16="http://schemas.microsoft.com/office/drawing/2014/main" id="{2A342E73-3BE4-DA47-BB41-36249945B84C}"/>
              </a:ext>
            </a:extLst>
          </p:cNvPr>
          <p:cNvSpPr>
            <a:spLocks noGrp="1"/>
          </p:cNvSpPr>
          <p:nvPr>
            <p:ph type="body" sz="quarter" idx="29" hasCustomPrompt="1"/>
          </p:nvPr>
        </p:nvSpPr>
        <p:spPr>
          <a:xfrm>
            <a:off x="8603528" y="4499756"/>
            <a:ext cx="2114939" cy="242374"/>
          </a:xfrm>
          <a:prstGeom prst="rect">
            <a:avLst/>
          </a:prstGeom>
        </p:spPr>
        <p:txBody>
          <a:bodyPr wrap="square" lIns="0" tIns="0" rIns="0" bIns="0">
            <a:spAutoFit/>
          </a:bodyPr>
          <a:lstStyle>
            <a:lvl1pPr marL="0" indent="0">
              <a:buNone/>
              <a:defRPr sz="1750" b="1"/>
            </a:lvl1pPr>
          </a:lstStyle>
          <a:p>
            <a:pPr lvl="0"/>
            <a:r>
              <a:rPr lang="en-US" dirty="0"/>
              <a:t>Lorem ipsum</a:t>
            </a:r>
          </a:p>
        </p:txBody>
      </p:sp>
    </p:spTree>
    <p:extLst>
      <p:ext uri="{BB962C8B-B14F-4D97-AF65-F5344CB8AC3E}">
        <p14:creationId xmlns:p14="http://schemas.microsoft.com/office/powerpoint/2010/main" val="16914743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Slide 4">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9EFE79F-7766-2342-AA97-4B1F2CD3D95E}"/>
              </a:ext>
            </a:extLst>
          </p:cNvPr>
          <p:cNvSpPr/>
          <p:nvPr userDrawn="1"/>
        </p:nvSpPr>
        <p:spPr>
          <a:xfrm flipV="1">
            <a:off x="0" y="6531553"/>
            <a:ext cx="2067410" cy="228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pic>
        <p:nvPicPr>
          <p:cNvPr id="7" name="Picture 2" descr="C:\ADA\Brand\ADA-sm.png">
            <a:extLst>
              <a:ext uri="{FF2B5EF4-FFF2-40B4-BE49-F238E27FC236}">
                <a16:creationId xmlns:a16="http://schemas.microsoft.com/office/drawing/2014/main" id="{05C6FAE1-2688-D047-AD2E-082A745D8424}"/>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639891" y="6203659"/>
            <a:ext cx="1245109" cy="346560"/>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E2A7B6B9-F354-BA46-B0BC-2C57BD9AB5BB}"/>
              </a:ext>
            </a:extLst>
          </p:cNvPr>
          <p:cNvSpPr>
            <a:spLocks noGrp="1"/>
          </p:cNvSpPr>
          <p:nvPr>
            <p:ph type="body" sz="quarter" idx="11" hasCustomPrompt="1"/>
          </p:nvPr>
        </p:nvSpPr>
        <p:spPr>
          <a:xfrm>
            <a:off x="1674508" y="3499019"/>
            <a:ext cx="2437060" cy="813384"/>
          </a:xfrm>
          <a:prstGeom prst="rect">
            <a:avLst/>
          </a:prstGeom>
        </p:spPr>
        <p:txBody>
          <a:bodyPr wrap="square" lIns="0" tIns="0" rIns="0" bIns="0">
            <a:spAutoFit/>
          </a:bodyPr>
          <a:lstStyle>
            <a:lvl1pPr marL="0" indent="0" algn="ctr">
              <a:lnSpc>
                <a:spcPct val="100000"/>
              </a:lnSpc>
              <a:buNone/>
              <a:defRPr lang="de-DE" sz="1750" dirty="0"/>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sp>
        <p:nvSpPr>
          <p:cNvPr id="23" name="Text Placeholder 22">
            <a:extLst>
              <a:ext uri="{FF2B5EF4-FFF2-40B4-BE49-F238E27FC236}">
                <a16:creationId xmlns:a16="http://schemas.microsoft.com/office/drawing/2014/main" id="{60D63B9A-8526-F94D-AB50-D235D1783DFC}"/>
              </a:ext>
            </a:extLst>
          </p:cNvPr>
          <p:cNvSpPr>
            <a:spLocks noGrp="1"/>
          </p:cNvSpPr>
          <p:nvPr>
            <p:ph type="body" sz="quarter" idx="12" hasCustomPrompt="1"/>
          </p:nvPr>
        </p:nvSpPr>
        <p:spPr>
          <a:xfrm>
            <a:off x="1674508" y="2144437"/>
            <a:ext cx="2437060" cy="346249"/>
          </a:xfrm>
          <a:prstGeom prst="rect">
            <a:avLst/>
          </a:prstGeom>
        </p:spPr>
        <p:txBody>
          <a:bodyPr wrap="square" lIns="0" tIns="0" rIns="0" bIns="0">
            <a:spAutoFit/>
          </a:bodyPr>
          <a:lstStyle>
            <a:lvl1pPr marL="0" indent="0" algn="ctr">
              <a:buNone/>
              <a:defRPr sz="2500" b="1"/>
            </a:lvl1pPr>
          </a:lstStyle>
          <a:p>
            <a:pPr lvl="0"/>
            <a:r>
              <a:rPr lang="en-US" dirty="0"/>
              <a:t>LOREM IPSUM</a:t>
            </a:r>
          </a:p>
        </p:txBody>
      </p:sp>
      <p:sp>
        <p:nvSpPr>
          <p:cNvPr id="24" name="Text Placeholder 2">
            <a:extLst>
              <a:ext uri="{FF2B5EF4-FFF2-40B4-BE49-F238E27FC236}">
                <a16:creationId xmlns:a16="http://schemas.microsoft.com/office/drawing/2014/main" id="{EA82899F-2746-4B4F-98D2-4A81F87BF690}"/>
              </a:ext>
            </a:extLst>
          </p:cNvPr>
          <p:cNvSpPr>
            <a:spLocks noGrp="1"/>
          </p:cNvSpPr>
          <p:nvPr>
            <p:ph type="body" sz="quarter" idx="13" hasCustomPrompt="1"/>
          </p:nvPr>
        </p:nvSpPr>
        <p:spPr>
          <a:xfrm>
            <a:off x="1661518" y="4630706"/>
            <a:ext cx="2450051" cy="313644"/>
          </a:xfrm>
          <a:prstGeom prst="rect">
            <a:avLst/>
          </a:prstGeom>
        </p:spPr>
        <p:txBody>
          <a:bodyPr wrap="square" lIns="0" tIns="0" rIns="0" bIns="0">
            <a:spAutoFit/>
          </a:bodyPr>
          <a:lstStyle>
            <a:lvl1pPr marL="0" indent="0" algn="ctr">
              <a:lnSpc>
                <a:spcPct val="130000"/>
              </a:lnSpc>
              <a:buSzPct val="25000"/>
              <a:buNone/>
              <a:defRPr lang="de-DE" sz="1750" b="0" dirty="0">
                <a:ea typeface="Roboto"/>
                <a:cs typeface="Roboto"/>
                <a:sym typeface="Roboto"/>
              </a:defRPr>
            </a:lvl1pPr>
          </a:lstStyle>
          <a:p>
            <a:pPr lvl="0"/>
            <a:r>
              <a:rPr lang="en-US" dirty="0"/>
              <a:t>$3,483 | 27%</a:t>
            </a:r>
          </a:p>
        </p:txBody>
      </p:sp>
      <p:sp>
        <p:nvSpPr>
          <p:cNvPr id="25" name="Text Placeholder 22">
            <a:extLst>
              <a:ext uri="{FF2B5EF4-FFF2-40B4-BE49-F238E27FC236}">
                <a16:creationId xmlns:a16="http://schemas.microsoft.com/office/drawing/2014/main" id="{EEAC59EC-5BEB-D04E-B46C-35E2D9399B9E}"/>
              </a:ext>
            </a:extLst>
          </p:cNvPr>
          <p:cNvSpPr>
            <a:spLocks noGrp="1"/>
          </p:cNvSpPr>
          <p:nvPr>
            <p:ph type="body" sz="quarter" idx="14" hasCustomPrompt="1"/>
          </p:nvPr>
        </p:nvSpPr>
        <p:spPr>
          <a:xfrm>
            <a:off x="8088701" y="2144437"/>
            <a:ext cx="2460513" cy="346249"/>
          </a:xfrm>
          <a:prstGeom prst="rect">
            <a:avLst/>
          </a:prstGeom>
        </p:spPr>
        <p:txBody>
          <a:bodyPr wrap="square" lIns="0" tIns="0" rIns="0" bIns="0">
            <a:spAutoFit/>
          </a:bodyPr>
          <a:lstStyle>
            <a:lvl1pPr marL="0" indent="0" algn="ctr">
              <a:buNone/>
              <a:defRPr sz="2500" b="1"/>
            </a:lvl1pPr>
          </a:lstStyle>
          <a:p>
            <a:pPr lvl="0"/>
            <a:r>
              <a:rPr lang="en-US" dirty="0"/>
              <a:t>LOREM IPSUM</a:t>
            </a:r>
          </a:p>
        </p:txBody>
      </p:sp>
      <p:sp>
        <p:nvSpPr>
          <p:cNvPr id="27" name="Text Placeholder 22">
            <a:extLst>
              <a:ext uri="{FF2B5EF4-FFF2-40B4-BE49-F238E27FC236}">
                <a16:creationId xmlns:a16="http://schemas.microsoft.com/office/drawing/2014/main" id="{84D7D1D2-DD4F-6345-AAEA-F97EA0127728}"/>
              </a:ext>
            </a:extLst>
          </p:cNvPr>
          <p:cNvSpPr>
            <a:spLocks noGrp="1"/>
          </p:cNvSpPr>
          <p:nvPr>
            <p:ph type="body" sz="quarter" idx="16" hasCustomPrompt="1"/>
          </p:nvPr>
        </p:nvSpPr>
        <p:spPr>
          <a:xfrm>
            <a:off x="4854296" y="2144437"/>
            <a:ext cx="2435054" cy="346249"/>
          </a:xfrm>
          <a:prstGeom prst="rect">
            <a:avLst/>
          </a:prstGeom>
        </p:spPr>
        <p:txBody>
          <a:bodyPr wrap="square" lIns="0" tIns="0" rIns="0" bIns="0">
            <a:spAutoFit/>
          </a:bodyPr>
          <a:lstStyle>
            <a:lvl1pPr marL="0" indent="0" algn="ctr">
              <a:buNone/>
              <a:defRPr sz="2500" b="1"/>
            </a:lvl1pPr>
          </a:lstStyle>
          <a:p>
            <a:pPr lvl="0"/>
            <a:r>
              <a:rPr lang="en-US" dirty="0"/>
              <a:t>LOREM IPSUM</a:t>
            </a:r>
          </a:p>
        </p:txBody>
      </p:sp>
      <p:sp>
        <p:nvSpPr>
          <p:cNvPr id="41" name="Text Placeholder 2">
            <a:extLst>
              <a:ext uri="{FF2B5EF4-FFF2-40B4-BE49-F238E27FC236}">
                <a16:creationId xmlns:a16="http://schemas.microsoft.com/office/drawing/2014/main" id="{D9825806-3868-B64B-A588-FBD21F4705DC}"/>
              </a:ext>
            </a:extLst>
          </p:cNvPr>
          <p:cNvSpPr>
            <a:spLocks noGrp="1"/>
          </p:cNvSpPr>
          <p:nvPr>
            <p:ph type="body" sz="quarter" idx="19" hasCustomPrompt="1"/>
          </p:nvPr>
        </p:nvSpPr>
        <p:spPr>
          <a:xfrm>
            <a:off x="4840563" y="3499019"/>
            <a:ext cx="2437060" cy="813384"/>
          </a:xfrm>
          <a:prstGeom prst="rect">
            <a:avLst/>
          </a:prstGeom>
        </p:spPr>
        <p:txBody>
          <a:bodyPr wrap="square" lIns="0" tIns="0" rIns="0" bIns="0">
            <a:spAutoFit/>
          </a:bodyPr>
          <a:lstStyle>
            <a:lvl1pPr marL="0" indent="0" algn="ctr">
              <a:lnSpc>
                <a:spcPct val="100000"/>
              </a:lnSpc>
              <a:buNone/>
              <a:defRPr lang="de-DE" sz="1750" dirty="0"/>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sp>
        <p:nvSpPr>
          <p:cNvPr id="42" name="Text Placeholder 2">
            <a:extLst>
              <a:ext uri="{FF2B5EF4-FFF2-40B4-BE49-F238E27FC236}">
                <a16:creationId xmlns:a16="http://schemas.microsoft.com/office/drawing/2014/main" id="{3366EFE3-F938-E64E-AAEF-98FF009FE6A0}"/>
              </a:ext>
            </a:extLst>
          </p:cNvPr>
          <p:cNvSpPr>
            <a:spLocks noGrp="1"/>
          </p:cNvSpPr>
          <p:nvPr>
            <p:ph type="body" sz="quarter" idx="20" hasCustomPrompt="1"/>
          </p:nvPr>
        </p:nvSpPr>
        <p:spPr>
          <a:xfrm>
            <a:off x="8088701" y="3499019"/>
            <a:ext cx="2437060" cy="813384"/>
          </a:xfrm>
          <a:prstGeom prst="rect">
            <a:avLst/>
          </a:prstGeom>
        </p:spPr>
        <p:txBody>
          <a:bodyPr wrap="square" lIns="0" tIns="0" rIns="0" bIns="0">
            <a:spAutoFit/>
          </a:bodyPr>
          <a:lstStyle>
            <a:lvl1pPr marL="0" indent="0" algn="ctr">
              <a:lnSpc>
                <a:spcPct val="100000"/>
              </a:lnSpc>
              <a:buNone/>
              <a:defRPr lang="de-DE" sz="1750" dirty="0"/>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sp>
        <p:nvSpPr>
          <p:cNvPr id="56" name="Text Placeholder 2">
            <a:extLst>
              <a:ext uri="{FF2B5EF4-FFF2-40B4-BE49-F238E27FC236}">
                <a16:creationId xmlns:a16="http://schemas.microsoft.com/office/drawing/2014/main" id="{AE405713-6A88-A041-8AD9-7B7D46572A8D}"/>
              </a:ext>
            </a:extLst>
          </p:cNvPr>
          <p:cNvSpPr>
            <a:spLocks noGrp="1"/>
          </p:cNvSpPr>
          <p:nvPr>
            <p:ph type="body" sz="quarter" idx="21" hasCustomPrompt="1"/>
          </p:nvPr>
        </p:nvSpPr>
        <p:spPr>
          <a:xfrm>
            <a:off x="4839299" y="4630706"/>
            <a:ext cx="2450051" cy="313644"/>
          </a:xfrm>
          <a:prstGeom prst="rect">
            <a:avLst/>
          </a:prstGeom>
        </p:spPr>
        <p:txBody>
          <a:bodyPr wrap="square" lIns="0" tIns="0" rIns="0" bIns="0">
            <a:spAutoFit/>
          </a:bodyPr>
          <a:lstStyle>
            <a:lvl1pPr marL="0" indent="0" algn="ctr">
              <a:lnSpc>
                <a:spcPct val="130000"/>
              </a:lnSpc>
              <a:buSzPct val="25000"/>
              <a:buNone/>
              <a:defRPr lang="de-DE" sz="1750" b="0" dirty="0">
                <a:ea typeface="Roboto"/>
                <a:cs typeface="Roboto"/>
                <a:sym typeface="Roboto"/>
              </a:defRPr>
            </a:lvl1pPr>
          </a:lstStyle>
          <a:p>
            <a:pPr lvl="0"/>
            <a:r>
              <a:rPr lang="en-US" dirty="0"/>
              <a:t>$1,684 | 56%</a:t>
            </a:r>
          </a:p>
        </p:txBody>
      </p:sp>
      <p:sp>
        <p:nvSpPr>
          <p:cNvPr id="57" name="Text Placeholder 2">
            <a:extLst>
              <a:ext uri="{FF2B5EF4-FFF2-40B4-BE49-F238E27FC236}">
                <a16:creationId xmlns:a16="http://schemas.microsoft.com/office/drawing/2014/main" id="{D094CE1C-CB86-9549-882B-98D8955C7C9A}"/>
              </a:ext>
            </a:extLst>
          </p:cNvPr>
          <p:cNvSpPr>
            <a:spLocks noGrp="1"/>
          </p:cNvSpPr>
          <p:nvPr>
            <p:ph type="body" sz="quarter" idx="22" hasCustomPrompt="1"/>
          </p:nvPr>
        </p:nvSpPr>
        <p:spPr>
          <a:xfrm>
            <a:off x="8099163" y="4630706"/>
            <a:ext cx="2450051" cy="313644"/>
          </a:xfrm>
          <a:prstGeom prst="rect">
            <a:avLst/>
          </a:prstGeom>
        </p:spPr>
        <p:txBody>
          <a:bodyPr wrap="square" lIns="0" tIns="0" rIns="0" bIns="0">
            <a:spAutoFit/>
          </a:bodyPr>
          <a:lstStyle>
            <a:lvl1pPr marL="0" indent="0" algn="ctr">
              <a:lnSpc>
                <a:spcPct val="130000"/>
              </a:lnSpc>
              <a:buSzPct val="25000"/>
              <a:buNone/>
              <a:defRPr lang="de-DE" sz="1750" b="0" dirty="0">
                <a:ea typeface="Roboto"/>
                <a:cs typeface="Roboto"/>
                <a:sym typeface="Roboto"/>
              </a:defRPr>
            </a:lvl1pPr>
          </a:lstStyle>
          <a:p>
            <a:pPr lvl="0"/>
            <a:r>
              <a:rPr lang="en-US" dirty="0"/>
              <a:t>$2,483 | 57%</a:t>
            </a:r>
          </a:p>
        </p:txBody>
      </p:sp>
    </p:spTree>
    <p:extLst>
      <p:ext uri="{BB962C8B-B14F-4D97-AF65-F5344CB8AC3E}">
        <p14:creationId xmlns:p14="http://schemas.microsoft.com/office/powerpoint/2010/main" val="210554984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Slide 5">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9EFE79F-7766-2342-AA97-4B1F2CD3D95E}"/>
              </a:ext>
            </a:extLst>
          </p:cNvPr>
          <p:cNvSpPr/>
          <p:nvPr userDrawn="1"/>
        </p:nvSpPr>
        <p:spPr>
          <a:xfrm flipV="1">
            <a:off x="0" y="6531553"/>
            <a:ext cx="2067410" cy="228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pic>
        <p:nvPicPr>
          <p:cNvPr id="7" name="Picture 2" descr="C:\ADA\Brand\ADA-sm.png">
            <a:extLst>
              <a:ext uri="{FF2B5EF4-FFF2-40B4-BE49-F238E27FC236}">
                <a16:creationId xmlns:a16="http://schemas.microsoft.com/office/drawing/2014/main" id="{05C6FAE1-2688-D047-AD2E-082A745D8424}"/>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639891" y="6203659"/>
            <a:ext cx="1245109" cy="346560"/>
          </a:xfrm>
          <a:prstGeom prst="rect">
            <a:avLst/>
          </a:prstGeom>
          <a:noFill/>
          <a:extLst>
            <a:ext uri="{909E8E84-426E-40DD-AFC4-6F175D3DCCD1}">
              <a14:hiddenFill xmlns:a14="http://schemas.microsoft.com/office/drawing/2010/main">
                <a:solidFill>
                  <a:srgbClr val="FFFFFF"/>
                </a:solidFill>
              </a14:hiddenFill>
            </a:ext>
          </a:extLst>
        </p:spPr>
      </p:pic>
      <p:sp>
        <p:nvSpPr>
          <p:cNvPr id="25" name="Text Placeholder 22">
            <a:extLst>
              <a:ext uri="{FF2B5EF4-FFF2-40B4-BE49-F238E27FC236}">
                <a16:creationId xmlns:a16="http://schemas.microsoft.com/office/drawing/2014/main" id="{EEAC59EC-5BEB-D04E-B46C-35E2D9399B9E}"/>
              </a:ext>
            </a:extLst>
          </p:cNvPr>
          <p:cNvSpPr>
            <a:spLocks noGrp="1"/>
          </p:cNvSpPr>
          <p:nvPr>
            <p:ph type="body" sz="quarter" idx="14" hasCustomPrompt="1"/>
          </p:nvPr>
        </p:nvSpPr>
        <p:spPr>
          <a:xfrm>
            <a:off x="7173434" y="1325637"/>
            <a:ext cx="3424380" cy="346249"/>
          </a:xfrm>
          <a:prstGeom prst="rect">
            <a:avLst/>
          </a:prstGeom>
        </p:spPr>
        <p:txBody>
          <a:bodyPr wrap="square" lIns="0" tIns="0" rIns="0" bIns="0">
            <a:spAutoFit/>
          </a:bodyPr>
          <a:lstStyle>
            <a:lvl1pPr marL="0" indent="0" algn="l">
              <a:buNone/>
              <a:defRPr sz="2500" b="1"/>
            </a:lvl1pPr>
          </a:lstStyle>
          <a:p>
            <a:pPr lvl="0"/>
            <a:r>
              <a:rPr lang="en-US" dirty="0"/>
              <a:t>LOREM IPSUM</a:t>
            </a:r>
          </a:p>
        </p:txBody>
      </p:sp>
      <p:sp>
        <p:nvSpPr>
          <p:cNvPr id="42" name="Text Placeholder 2">
            <a:extLst>
              <a:ext uri="{FF2B5EF4-FFF2-40B4-BE49-F238E27FC236}">
                <a16:creationId xmlns:a16="http://schemas.microsoft.com/office/drawing/2014/main" id="{3366EFE3-F938-E64E-AAEF-98FF009FE6A0}"/>
              </a:ext>
            </a:extLst>
          </p:cNvPr>
          <p:cNvSpPr>
            <a:spLocks noGrp="1"/>
          </p:cNvSpPr>
          <p:nvPr>
            <p:ph type="body" sz="quarter" idx="20" hasCustomPrompt="1"/>
          </p:nvPr>
        </p:nvSpPr>
        <p:spPr>
          <a:xfrm>
            <a:off x="7173434" y="1823027"/>
            <a:ext cx="3424380" cy="807913"/>
          </a:xfrm>
          <a:prstGeom prst="rect">
            <a:avLst/>
          </a:prstGeom>
        </p:spPr>
        <p:txBody>
          <a:bodyPr wrap="square" lIns="0" tIns="0" rIns="0" bIns="0">
            <a:spAutoFit/>
          </a:bodyPr>
          <a:lstStyle>
            <a:lvl1pPr marL="0" indent="0" algn="l">
              <a:lnSpc>
                <a:spcPct val="100000"/>
              </a:lnSpc>
              <a:buNone/>
              <a:defRPr lang="de-DE" sz="1750" dirty="0"/>
            </a:lvl1pPr>
          </a:lstStyle>
          <a:p>
            <a:pPr>
              <a:buSzPct val="25000"/>
            </a:pPr>
            <a:r>
              <a:rPr lang="id-ID" sz="1750" dirty="0" err="1">
                <a:ea typeface="Roboto"/>
                <a:cs typeface="Roboto"/>
                <a:sym typeface="Roboto"/>
              </a:rPr>
              <a:t>Suscipit</a:t>
            </a:r>
            <a:r>
              <a:rPr lang="id-ID" sz="1750" dirty="0">
                <a:ea typeface="Roboto"/>
                <a:cs typeface="Roboto"/>
                <a:sym typeface="Roboto"/>
              </a:rPr>
              <a:t>, </a:t>
            </a:r>
            <a:r>
              <a:rPr lang="id-ID" sz="1750" dirty="0" err="1">
                <a:ea typeface="Roboto"/>
                <a:cs typeface="Roboto"/>
                <a:sym typeface="Roboto"/>
              </a:rPr>
              <a:t>laudantium</a:t>
            </a:r>
            <a:r>
              <a:rPr lang="id-ID" sz="1750" dirty="0">
                <a:ea typeface="Roboto"/>
                <a:cs typeface="Roboto"/>
                <a:sym typeface="Roboto"/>
              </a:rPr>
              <a:t>? </a:t>
            </a:r>
            <a:r>
              <a:rPr lang="id-ID" sz="1750" dirty="0" err="1">
                <a:ea typeface="Roboto"/>
                <a:cs typeface="Roboto"/>
                <a:sym typeface="Roboto"/>
              </a:rPr>
              <a:t>Beatae</a:t>
            </a:r>
            <a:r>
              <a:rPr lang="id-ID" sz="1750" dirty="0">
                <a:ea typeface="Roboto"/>
                <a:cs typeface="Roboto"/>
                <a:sym typeface="Roboto"/>
              </a:rPr>
              <a:t> </a:t>
            </a:r>
            <a:r>
              <a:rPr lang="id-ID" sz="1750" dirty="0" err="1">
                <a:ea typeface="Roboto"/>
                <a:cs typeface="Roboto"/>
                <a:sym typeface="Roboto"/>
              </a:rPr>
              <a:t>delectus</a:t>
            </a:r>
            <a:r>
              <a:rPr lang="id-ID" sz="1750" dirty="0">
                <a:ea typeface="Roboto"/>
                <a:cs typeface="Roboto"/>
                <a:sym typeface="Roboto"/>
              </a:rPr>
              <a:t> </a:t>
            </a:r>
            <a:r>
              <a:rPr lang="id-ID" sz="1750" dirty="0" err="1">
                <a:ea typeface="Roboto"/>
                <a:cs typeface="Roboto"/>
                <a:sym typeface="Roboto"/>
              </a:rPr>
              <a:t>inventore</a:t>
            </a:r>
            <a:r>
              <a:rPr lang="id-ID" sz="1750" dirty="0">
                <a:ea typeface="Roboto"/>
                <a:cs typeface="Roboto"/>
                <a:sym typeface="Roboto"/>
              </a:rPr>
              <a:t> </a:t>
            </a:r>
            <a:r>
              <a:rPr lang="id-ID" sz="1750" dirty="0" err="1">
                <a:ea typeface="Roboto"/>
                <a:cs typeface="Roboto"/>
                <a:sym typeface="Roboto"/>
              </a:rPr>
              <a:t>possimus</a:t>
            </a:r>
            <a:r>
              <a:rPr lang="id-ID" sz="1750" dirty="0">
                <a:ea typeface="Roboto"/>
                <a:cs typeface="Roboto"/>
                <a:sym typeface="Roboto"/>
              </a:rPr>
              <a:t> </a:t>
            </a:r>
            <a:r>
              <a:rPr lang="id-ID" sz="1750" dirty="0" err="1">
                <a:ea typeface="Roboto"/>
                <a:cs typeface="Roboto"/>
                <a:sym typeface="Roboto"/>
              </a:rPr>
              <a:t>ex</a:t>
            </a:r>
            <a:r>
              <a:rPr lang="id-ID" sz="1750" dirty="0">
                <a:ea typeface="Roboto"/>
                <a:cs typeface="Roboto"/>
                <a:sym typeface="Roboto"/>
              </a:rPr>
              <a:t> </a:t>
            </a:r>
            <a:r>
              <a:rPr lang="id-ID" sz="1750" dirty="0" err="1">
                <a:ea typeface="Roboto"/>
                <a:cs typeface="Roboto"/>
                <a:sym typeface="Roboto"/>
              </a:rPr>
              <a:t>cum</a:t>
            </a:r>
            <a:r>
              <a:rPr lang="id-ID" sz="1750" dirty="0">
                <a:ea typeface="Roboto"/>
                <a:cs typeface="Roboto"/>
                <a:sym typeface="Roboto"/>
              </a:rPr>
              <a:t> </a:t>
            </a:r>
            <a:r>
              <a:rPr lang="id-ID" sz="1750" dirty="0" err="1">
                <a:ea typeface="Roboto"/>
                <a:cs typeface="Roboto"/>
                <a:sym typeface="Roboto"/>
              </a:rPr>
              <a:t>qui</a:t>
            </a:r>
            <a:r>
              <a:rPr lang="en-US" sz="1750" dirty="0">
                <a:ea typeface="Roboto"/>
                <a:cs typeface="Roboto"/>
                <a:sym typeface="Roboto"/>
              </a:rPr>
              <a:t> </a:t>
            </a:r>
            <a:r>
              <a:rPr lang="id-ID" sz="1750" dirty="0" err="1">
                <a:ea typeface="Roboto"/>
                <a:cs typeface="Roboto"/>
                <a:sym typeface="Roboto"/>
              </a:rPr>
              <a:t>busdam</a:t>
            </a:r>
            <a:r>
              <a:rPr lang="id-ID" sz="1750" dirty="0">
                <a:ea typeface="Roboto"/>
                <a:cs typeface="Roboto"/>
                <a:sym typeface="Roboto"/>
              </a:rPr>
              <a:t>, </a:t>
            </a:r>
            <a:r>
              <a:rPr lang="id-ID" sz="1750" dirty="0" err="1">
                <a:ea typeface="Roboto"/>
                <a:cs typeface="Roboto"/>
                <a:sym typeface="Roboto"/>
              </a:rPr>
              <a:t>fugiat</a:t>
            </a:r>
            <a:r>
              <a:rPr lang="id-ID" sz="1750" dirty="0">
                <a:ea typeface="Roboto"/>
                <a:cs typeface="Roboto"/>
                <a:sym typeface="Roboto"/>
              </a:rPr>
              <a:t> </a:t>
            </a:r>
            <a:r>
              <a:rPr lang="id-ID" sz="1750" dirty="0" err="1">
                <a:ea typeface="Roboto"/>
                <a:cs typeface="Roboto"/>
                <a:sym typeface="Roboto"/>
              </a:rPr>
              <a:t>deserunt</a:t>
            </a:r>
            <a:r>
              <a:rPr lang="en-US" sz="1750" dirty="0">
                <a:ea typeface="Roboto"/>
                <a:cs typeface="Roboto"/>
                <a:sym typeface="Roboto"/>
              </a:rPr>
              <a:t>.</a:t>
            </a:r>
            <a:endParaRPr lang="id-ID" sz="1750" dirty="0">
              <a:ea typeface="Roboto"/>
              <a:cs typeface="Roboto"/>
              <a:sym typeface="Roboto"/>
            </a:endParaRPr>
          </a:p>
        </p:txBody>
      </p:sp>
      <p:sp>
        <p:nvSpPr>
          <p:cNvPr id="57" name="Text Placeholder 2">
            <a:extLst>
              <a:ext uri="{FF2B5EF4-FFF2-40B4-BE49-F238E27FC236}">
                <a16:creationId xmlns:a16="http://schemas.microsoft.com/office/drawing/2014/main" id="{D094CE1C-CB86-9549-882B-98D8955C7C9A}"/>
              </a:ext>
            </a:extLst>
          </p:cNvPr>
          <p:cNvSpPr>
            <a:spLocks noGrp="1"/>
          </p:cNvSpPr>
          <p:nvPr>
            <p:ph type="body" sz="quarter" idx="22" hasCustomPrompt="1"/>
          </p:nvPr>
        </p:nvSpPr>
        <p:spPr>
          <a:xfrm>
            <a:off x="7173434" y="2777809"/>
            <a:ext cx="3424380" cy="1885132"/>
          </a:xfrm>
          <a:prstGeom prst="rect">
            <a:avLst/>
          </a:prstGeom>
        </p:spPr>
        <p:txBody>
          <a:bodyPr wrap="square" lIns="0" tIns="0" rIns="0" bIns="0">
            <a:spAutoFit/>
          </a:bodyPr>
          <a:lstStyle>
            <a:lvl1pPr marL="228600" indent="-228600" algn="l">
              <a:lnSpc>
                <a:spcPct val="100000"/>
              </a:lnSpc>
              <a:spcBef>
                <a:spcPts val="0"/>
              </a:spcBef>
              <a:buSzPct val="100000"/>
              <a:buFont typeface="Arial" panose="020B0604020202020204" pitchFamily="34" charset="0"/>
              <a:buChar char="•"/>
              <a:defRPr lang="de-DE" sz="1750" b="0" dirty="0">
                <a:ea typeface="Roboto"/>
                <a:cs typeface="Roboto"/>
                <a:sym typeface="Roboto"/>
              </a:defRPr>
            </a:lvl1pPr>
          </a:lstStyle>
          <a:p>
            <a:pPr lvl="0"/>
            <a:r>
              <a:rPr lang="en-US" dirty="0"/>
              <a:t>Lorem, ipsum dolor sit </a:t>
            </a:r>
          </a:p>
          <a:p>
            <a:pPr lvl="0"/>
            <a:r>
              <a:rPr lang="en-US" dirty="0" err="1"/>
              <a:t>Velit</a:t>
            </a:r>
            <a:r>
              <a:rPr lang="en-US" dirty="0"/>
              <a:t> </a:t>
            </a:r>
            <a:r>
              <a:rPr lang="en-US" dirty="0" err="1"/>
              <a:t>consectetur</a:t>
            </a:r>
            <a:r>
              <a:rPr lang="en-US" dirty="0"/>
              <a:t> </a:t>
            </a:r>
            <a:r>
              <a:rPr lang="en-US" dirty="0" err="1"/>
              <a:t>debitis</a:t>
            </a:r>
            <a:r>
              <a:rPr lang="en-US" dirty="0"/>
              <a:t> quasi </a:t>
            </a:r>
            <a:r>
              <a:rPr lang="en-US" dirty="0" err="1"/>
              <a:t>eum</a:t>
            </a:r>
            <a:r>
              <a:rPr lang="en-US" dirty="0"/>
              <a:t>. </a:t>
            </a:r>
            <a:r>
              <a:rPr lang="en-US" dirty="0" err="1"/>
              <a:t>Impedit</a:t>
            </a:r>
            <a:r>
              <a:rPr lang="en-US" dirty="0"/>
              <a:t>. </a:t>
            </a:r>
          </a:p>
          <a:p>
            <a:pPr lvl="0"/>
            <a:r>
              <a:rPr lang="en-US" dirty="0"/>
              <a:t>Maxime, </a:t>
            </a:r>
            <a:r>
              <a:rPr lang="en-US" dirty="0" err="1"/>
              <a:t>necessitatibus</a:t>
            </a:r>
            <a:r>
              <a:rPr lang="en-US" dirty="0"/>
              <a:t> </a:t>
            </a:r>
            <a:r>
              <a:rPr lang="en-US" dirty="0" err="1"/>
              <a:t>eum</a:t>
            </a:r>
            <a:r>
              <a:rPr lang="en-US" dirty="0"/>
              <a:t> </a:t>
            </a:r>
            <a:r>
              <a:rPr lang="en-US" dirty="0" err="1"/>
              <a:t>sunt</a:t>
            </a:r>
            <a:r>
              <a:rPr lang="en-US" dirty="0"/>
              <a:t> provident.</a:t>
            </a:r>
          </a:p>
          <a:p>
            <a:pPr lvl="0"/>
            <a:r>
              <a:rPr lang="en-US" dirty="0" err="1"/>
              <a:t>ducimus</a:t>
            </a:r>
            <a:r>
              <a:rPr lang="en-US" dirty="0"/>
              <a:t> nobis </a:t>
            </a:r>
            <a:r>
              <a:rPr lang="en-US" dirty="0" err="1"/>
              <a:t>odit</a:t>
            </a:r>
            <a:r>
              <a:rPr lang="en-US" dirty="0"/>
              <a:t> </a:t>
            </a:r>
            <a:r>
              <a:rPr lang="en-US" dirty="0" err="1"/>
              <a:t>blanditiis</a:t>
            </a:r>
            <a:r>
              <a:rPr lang="en-US" dirty="0"/>
              <a:t> </a:t>
            </a:r>
            <a:r>
              <a:rPr lang="en-US" dirty="0" err="1"/>
              <a:t>molestiae</a:t>
            </a:r>
            <a:r>
              <a:rPr lang="en-US" dirty="0"/>
              <a:t> </a:t>
            </a:r>
            <a:r>
              <a:rPr lang="en-US" dirty="0" err="1"/>
              <a:t>ea</a:t>
            </a:r>
            <a:r>
              <a:rPr lang="en-US" dirty="0"/>
              <a:t>, </a:t>
            </a:r>
            <a:r>
              <a:rPr lang="en-US" dirty="0" err="1"/>
              <a:t>suscipit</a:t>
            </a:r>
            <a:r>
              <a:rPr lang="en-US" dirty="0"/>
              <a:t> ad.</a:t>
            </a:r>
          </a:p>
        </p:txBody>
      </p:sp>
    </p:spTree>
    <p:extLst>
      <p:ext uri="{BB962C8B-B14F-4D97-AF65-F5344CB8AC3E}">
        <p14:creationId xmlns:p14="http://schemas.microsoft.com/office/powerpoint/2010/main" val="33409287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ie Chart Slide Option 1">
    <p:spTree>
      <p:nvGrpSpPr>
        <p:cNvPr id="1" name=""/>
        <p:cNvGrpSpPr/>
        <p:nvPr/>
      </p:nvGrpSpPr>
      <p:grpSpPr>
        <a:xfrm>
          <a:off x="0" y="0"/>
          <a:ext cx="0" cy="0"/>
          <a:chOff x="0" y="0"/>
          <a:chExt cx="0" cy="0"/>
        </a:xfrm>
      </p:grpSpPr>
      <p:sp>
        <p:nvSpPr>
          <p:cNvPr id="2" name="Text Placeholder 7">
            <a:extLst>
              <a:ext uri="{FF2B5EF4-FFF2-40B4-BE49-F238E27FC236}">
                <a16:creationId xmlns:a16="http://schemas.microsoft.com/office/drawing/2014/main" id="{FDC5D766-45EF-8348-891C-4645DFE3BBE0}"/>
              </a:ext>
            </a:extLst>
          </p:cNvPr>
          <p:cNvSpPr>
            <a:spLocks noGrp="1"/>
          </p:cNvSpPr>
          <p:nvPr>
            <p:ph type="body" sz="quarter" idx="10" hasCustomPrompt="1"/>
          </p:nvPr>
        </p:nvSpPr>
        <p:spPr>
          <a:xfrm>
            <a:off x="2555992" y="6154677"/>
            <a:ext cx="2533516" cy="124650"/>
          </a:xfrm>
          <a:prstGeom prst="rect">
            <a:avLst/>
          </a:prstGeom>
        </p:spPr>
        <p:txBody>
          <a:bodyPr lIns="0" tIns="0" rIns="0" bIns="0">
            <a:spAutoFit/>
          </a:bodyPr>
          <a:lstStyle>
            <a:lvl1pPr marL="0" indent="0">
              <a:buNone/>
              <a:defRPr sz="900">
                <a:solidFill>
                  <a:schemeClr val="tx1"/>
                </a:solidFill>
              </a:defRPr>
            </a:lvl1pPr>
            <a:lvl2pPr marL="228600" indent="0">
              <a:buNone/>
              <a:defRPr sz="900">
                <a:solidFill>
                  <a:schemeClr val="tx1"/>
                </a:solidFill>
              </a:defRPr>
            </a:lvl2pPr>
            <a:lvl3pPr marL="457200" indent="0">
              <a:buNone/>
              <a:defRPr sz="900">
                <a:solidFill>
                  <a:schemeClr val="tx1"/>
                </a:solidFill>
              </a:defRPr>
            </a:lvl3pPr>
            <a:lvl4pPr marL="685800" indent="0">
              <a:buNone/>
              <a:defRPr sz="900">
                <a:solidFill>
                  <a:schemeClr val="tx1"/>
                </a:solidFill>
              </a:defRPr>
            </a:lvl4pPr>
            <a:lvl5pPr marL="914400" indent="0">
              <a:buNone/>
              <a:defRPr sz="900">
                <a:solidFill>
                  <a:schemeClr val="tx1"/>
                </a:solidFill>
              </a:defRPr>
            </a:lvl5pPr>
          </a:lstStyle>
          <a:p>
            <a:pPr lvl="0"/>
            <a:r>
              <a:rPr lang="en-US" dirty="0"/>
              <a:t>Source of the data that created this chart.</a:t>
            </a:r>
          </a:p>
        </p:txBody>
      </p:sp>
      <p:sp>
        <p:nvSpPr>
          <p:cNvPr id="3" name="Text Placeholder 9">
            <a:extLst>
              <a:ext uri="{FF2B5EF4-FFF2-40B4-BE49-F238E27FC236}">
                <a16:creationId xmlns:a16="http://schemas.microsoft.com/office/drawing/2014/main" id="{568A6A0E-789F-5448-84A6-EF3D10B056F7}"/>
              </a:ext>
            </a:extLst>
          </p:cNvPr>
          <p:cNvSpPr>
            <a:spLocks noGrp="1"/>
          </p:cNvSpPr>
          <p:nvPr>
            <p:ph type="body" sz="quarter" idx="11" hasCustomPrompt="1"/>
          </p:nvPr>
        </p:nvSpPr>
        <p:spPr>
          <a:xfrm>
            <a:off x="6860547" y="2578894"/>
            <a:ext cx="3997211" cy="346249"/>
          </a:xfrm>
          <a:prstGeom prst="rect">
            <a:avLst/>
          </a:prstGeom>
        </p:spPr>
        <p:txBody>
          <a:bodyPr lIns="0" tIns="0" rIns="0" bIns="0">
            <a:spAutoFit/>
          </a:bodyPr>
          <a:lstStyle>
            <a:lvl1pPr marL="0" indent="0">
              <a:buNone/>
              <a:defRPr lang="de-DE" sz="2500" b="1" dirty="0">
                <a:solidFill>
                  <a:schemeClr val="tx1"/>
                </a:solidFill>
              </a:defRPr>
            </a:lvl1pPr>
            <a:lvl2pPr>
              <a:defRPr sz="2500" b="1">
                <a:solidFill>
                  <a:schemeClr val="tx1"/>
                </a:solidFill>
              </a:defRPr>
            </a:lvl2pPr>
            <a:lvl3pPr>
              <a:defRPr sz="2500" b="1">
                <a:solidFill>
                  <a:schemeClr val="tx1"/>
                </a:solidFill>
              </a:defRPr>
            </a:lvl3pPr>
            <a:lvl4pPr>
              <a:defRPr sz="2500" b="1">
                <a:solidFill>
                  <a:schemeClr val="tx1"/>
                </a:solidFill>
              </a:defRPr>
            </a:lvl4pPr>
            <a:lvl5pPr>
              <a:defRPr sz="2500" b="1">
                <a:solidFill>
                  <a:schemeClr val="tx1"/>
                </a:solidFill>
              </a:defRPr>
            </a:lvl5pPr>
          </a:lstStyle>
          <a:p>
            <a:pPr lvl="0"/>
            <a:r>
              <a:rPr lang="en-US" dirty="0"/>
              <a:t>#07 CHART LABEL HERE</a:t>
            </a:r>
          </a:p>
        </p:txBody>
      </p:sp>
      <p:sp>
        <p:nvSpPr>
          <p:cNvPr id="4" name="Text Placeholder 11">
            <a:extLst>
              <a:ext uri="{FF2B5EF4-FFF2-40B4-BE49-F238E27FC236}">
                <a16:creationId xmlns:a16="http://schemas.microsoft.com/office/drawing/2014/main" id="{F13A367C-7643-A346-A5D5-7A33ACE648F2}"/>
              </a:ext>
            </a:extLst>
          </p:cNvPr>
          <p:cNvSpPr>
            <a:spLocks noGrp="1"/>
          </p:cNvSpPr>
          <p:nvPr>
            <p:ph type="body" sz="quarter" idx="12" hasCustomPrompt="1"/>
          </p:nvPr>
        </p:nvSpPr>
        <p:spPr>
          <a:xfrm>
            <a:off x="6930937" y="3259137"/>
            <a:ext cx="4912455" cy="807914"/>
          </a:xfrm>
          <a:prstGeom prst="rect">
            <a:avLst/>
          </a:prstGeom>
        </p:spPr>
        <p:txBody>
          <a:bodyPr wrap="square" lIns="0" tIns="0" rIns="0" bIns="0">
            <a:spAutoFit/>
          </a:bodyPr>
          <a:lstStyle>
            <a:lvl1pPr marL="0" indent="0" algn="l">
              <a:lnSpc>
                <a:spcPct val="100000"/>
              </a:lnSpc>
              <a:buNone/>
              <a:defRPr lang="de-DE" sz="1750" dirty="0">
                <a:solidFill>
                  <a:schemeClr val="tx1"/>
                </a:solidFill>
              </a:defRPr>
            </a:lvl1pPr>
            <a:lvl2pPr>
              <a:defRPr sz="1750"/>
            </a:lvl2pPr>
            <a:lvl3pPr>
              <a:defRPr sz="1750"/>
            </a:lvl3pPr>
            <a:lvl4pPr>
              <a:defRPr sz="1750"/>
            </a:lvl4pPr>
            <a:lvl5pPr>
              <a:defRPr sz="1750"/>
            </a:lvl5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 </a:t>
            </a:r>
            <a:r>
              <a:rPr lang="en-US" dirty="0" err="1"/>
              <a:t>elitr</a:t>
            </a:r>
            <a:r>
              <a:rPr lang="en-US" dirty="0"/>
              <a:t>, </a:t>
            </a:r>
            <a:r>
              <a:rPr lang="en-US" dirty="0" err="1"/>
              <a:t>sed</a:t>
            </a:r>
            <a:r>
              <a:rPr lang="en-US" dirty="0"/>
              <a:t> </a:t>
            </a:r>
            <a:r>
              <a:rPr lang="en-US" dirty="0" err="1"/>
              <a:t>diam</a:t>
            </a:r>
            <a:r>
              <a:rPr lang="en-US" dirty="0"/>
              <a:t> </a:t>
            </a:r>
            <a:r>
              <a:rPr lang="en-US" dirty="0" err="1"/>
              <a:t>nonumy</a:t>
            </a:r>
            <a:r>
              <a:rPr lang="en-US" dirty="0"/>
              <a:t> </a:t>
            </a:r>
            <a:r>
              <a:rPr lang="en-US" dirty="0" err="1"/>
              <a:t>eirmod</a:t>
            </a:r>
            <a:r>
              <a:rPr lang="en-US" dirty="0"/>
              <a:t> </a:t>
            </a:r>
            <a:r>
              <a:rPr lang="en-US" dirty="0" err="1"/>
              <a:t>tempor</a:t>
            </a:r>
            <a:r>
              <a:rPr lang="en-US" dirty="0"/>
              <a:t> </a:t>
            </a:r>
            <a:r>
              <a:rPr lang="en-US" dirty="0" err="1"/>
              <a:t>invidunt</a:t>
            </a:r>
            <a:r>
              <a:rPr lang="en-US" dirty="0"/>
              <a:t> </a:t>
            </a:r>
            <a:r>
              <a:rPr lang="en-US" dirty="0" err="1"/>
              <a:t>ut</a:t>
            </a:r>
            <a:r>
              <a:rPr lang="en-US" dirty="0"/>
              <a:t> </a:t>
            </a:r>
            <a:r>
              <a:rPr lang="en-US" dirty="0" err="1"/>
              <a:t>labore</a:t>
            </a:r>
            <a:r>
              <a:rPr lang="en-US" dirty="0"/>
              <a:t> et dolore magna </a:t>
            </a:r>
            <a:r>
              <a:rPr lang="en-US" dirty="0" err="1"/>
              <a:t>aliquyam</a:t>
            </a:r>
            <a:r>
              <a:rPr lang="en-US" dirty="0"/>
              <a:t> </a:t>
            </a:r>
            <a:r>
              <a:rPr lang="en-US" dirty="0" err="1"/>
              <a:t>erat</a:t>
            </a:r>
            <a:r>
              <a:rPr lang="en-US" dirty="0"/>
              <a:t>.</a:t>
            </a:r>
          </a:p>
        </p:txBody>
      </p:sp>
      <p:pic>
        <p:nvPicPr>
          <p:cNvPr id="5" name="Picture 2" descr="C:\ADA\Brand\ADA-sm.png">
            <a:extLst>
              <a:ext uri="{FF2B5EF4-FFF2-40B4-BE49-F238E27FC236}">
                <a16:creationId xmlns:a16="http://schemas.microsoft.com/office/drawing/2014/main" id="{49F90DD9-F636-FA4E-A982-9FEA3D73E9E8}"/>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639891" y="6203659"/>
            <a:ext cx="1245109" cy="346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75606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ie Chart Slide Option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9EFE79F-7766-2342-AA97-4B1F2CD3D95E}"/>
              </a:ext>
            </a:extLst>
          </p:cNvPr>
          <p:cNvSpPr/>
          <p:nvPr userDrawn="1"/>
        </p:nvSpPr>
        <p:spPr>
          <a:xfrm flipV="1">
            <a:off x="0" y="6531553"/>
            <a:ext cx="2067410" cy="228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pic>
        <p:nvPicPr>
          <p:cNvPr id="7" name="Picture 2" descr="C:\ADA\Brand\ADA-sm.png">
            <a:extLst>
              <a:ext uri="{FF2B5EF4-FFF2-40B4-BE49-F238E27FC236}">
                <a16:creationId xmlns:a16="http://schemas.microsoft.com/office/drawing/2014/main" id="{05C6FAE1-2688-D047-AD2E-082A745D8424}"/>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639891" y="6203659"/>
            <a:ext cx="1245109" cy="346560"/>
          </a:xfrm>
          <a:prstGeom prst="rect">
            <a:avLst/>
          </a:prstGeom>
          <a:noFill/>
          <a:extLst>
            <a:ext uri="{909E8E84-426E-40DD-AFC4-6F175D3DCCD1}">
              <a14:hiddenFill xmlns:a14="http://schemas.microsoft.com/office/drawing/2010/main">
                <a:solidFill>
                  <a:srgbClr val="FFFFFF"/>
                </a:solidFill>
              </a14:hiddenFill>
            </a:ext>
          </a:extLst>
        </p:spPr>
      </p:pic>
      <p:sp>
        <p:nvSpPr>
          <p:cNvPr id="21" name="Text Placeholder 8">
            <a:extLst>
              <a:ext uri="{FF2B5EF4-FFF2-40B4-BE49-F238E27FC236}">
                <a16:creationId xmlns:a16="http://schemas.microsoft.com/office/drawing/2014/main" id="{91A70955-1FB0-B64C-9625-18535E4C14EC}"/>
              </a:ext>
            </a:extLst>
          </p:cNvPr>
          <p:cNvSpPr>
            <a:spLocks noGrp="1"/>
          </p:cNvSpPr>
          <p:nvPr>
            <p:ph type="body" sz="quarter" idx="20" hasCustomPrompt="1"/>
          </p:nvPr>
        </p:nvSpPr>
        <p:spPr>
          <a:xfrm>
            <a:off x="2657238" y="3363848"/>
            <a:ext cx="3553815" cy="1969867"/>
          </a:xfrm>
          <a:prstGeom prst="rect">
            <a:avLst/>
          </a:prstGeom>
        </p:spPr>
        <p:txBody>
          <a:bodyPr wrap="square" lIns="0" tIns="0" rIns="0" bIns="0">
            <a:spAutoFit/>
          </a:bodyPr>
          <a:lstStyle>
            <a:lvl1pPr marL="0" indent="0">
              <a:lnSpc>
                <a:spcPct val="150000"/>
              </a:lnSpc>
              <a:spcBef>
                <a:spcPts val="0"/>
              </a:spcBef>
              <a:buNone/>
              <a:defRPr sz="1750"/>
            </a:lvl1pPr>
          </a:lstStyle>
          <a:p>
            <a:pPr lvl="0"/>
            <a:r>
              <a:rPr lang="en-US" dirty="0"/>
              <a:t>Lorem, ipsum dolor sit </a:t>
            </a:r>
            <a:r>
              <a:rPr lang="en-US" dirty="0" err="1"/>
              <a:t>amet</a:t>
            </a:r>
            <a:endParaRPr lang="en-US" dirty="0"/>
          </a:p>
          <a:p>
            <a:pPr lvl="0"/>
            <a:r>
              <a:rPr lang="en-US" dirty="0"/>
              <a:t>Lorem, ipsum dolor sit </a:t>
            </a:r>
            <a:r>
              <a:rPr lang="en-US" dirty="0" err="1"/>
              <a:t>amet</a:t>
            </a:r>
            <a:endParaRPr lang="en-US" dirty="0"/>
          </a:p>
          <a:p>
            <a:pPr lvl="0"/>
            <a:r>
              <a:rPr lang="en-US" dirty="0"/>
              <a:t>Lorem, ipsum dolor sit </a:t>
            </a:r>
            <a:r>
              <a:rPr lang="en-US" dirty="0" err="1"/>
              <a:t>amet</a:t>
            </a:r>
            <a:endParaRPr lang="en-US" dirty="0"/>
          </a:p>
          <a:p>
            <a:pPr lvl="0"/>
            <a:r>
              <a:rPr lang="en-US" dirty="0"/>
              <a:t>Lorem, ipsum dolor sit </a:t>
            </a:r>
            <a:r>
              <a:rPr lang="en-US" dirty="0" err="1"/>
              <a:t>amet</a:t>
            </a:r>
            <a:endParaRPr lang="en-US" dirty="0"/>
          </a:p>
          <a:p>
            <a:pPr lvl="0"/>
            <a:r>
              <a:rPr lang="en-US" dirty="0"/>
              <a:t>Lorem, ipsum dolor sit </a:t>
            </a:r>
            <a:r>
              <a:rPr lang="en-US" dirty="0" err="1"/>
              <a:t>amet</a:t>
            </a:r>
            <a:endParaRPr lang="en-US" dirty="0"/>
          </a:p>
        </p:txBody>
      </p:sp>
      <p:sp>
        <p:nvSpPr>
          <p:cNvPr id="24" name="Text Placeholder 8">
            <a:extLst>
              <a:ext uri="{FF2B5EF4-FFF2-40B4-BE49-F238E27FC236}">
                <a16:creationId xmlns:a16="http://schemas.microsoft.com/office/drawing/2014/main" id="{BEA62D3B-1F96-BC4D-9F37-D062BB482F55}"/>
              </a:ext>
            </a:extLst>
          </p:cNvPr>
          <p:cNvSpPr>
            <a:spLocks noGrp="1"/>
          </p:cNvSpPr>
          <p:nvPr>
            <p:ph type="body" sz="quarter" idx="24" hasCustomPrompt="1"/>
          </p:nvPr>
        </p:nvSpPr>
        <p:spPr>
          <a:xfrm>
            <a:off x="2657238" y="2915084"/>
            <a:ext cx="3817279" cy="384721"/>
          </a:xfrm>
          <a:prstGeom prst="rect">
            <a:avLst/>
          </a:prstGeom>
        </p:spPr>
        <p:txBody>
          <a:bodyPr wrap="square" lIns="0" tIns="0" rIns="0" bIns="0">
            <a:spAutoFit/>
          </a:bodyPr>
          <a:lstStyle>
            <a:lvl1pPr marL="0" indent="0">
              <a:lnSpc>
                <a:spcPct val="100000"/>
              </a:lnSpc>
              <a:spcBef>
                <a:spcPts val="0"/>
              </a:spcBef>
              <a:buNone/>
              <a:defRPr sz="2500" b="1">
                <a:solidFill>
                  <a:schemeClr val="accent1"/>
                </a:solidFill>
              </a:defRPr>
            </a:lvl1pPr>
          </a:lstStyle>
          <a:p>
            <a:pPr lvl="0"/>
            <a:r>
              <a:rPr lang="pt" dirty="0"/>
              <a:t>LOREM IPSUM</a:t>
            </a:r>
          </a:p>
        </p:txBody>
      </p:sp>
    </p:spTree>
    <p:extLst>
      <p:ext uri="{BB962C8B-B14F-4D97-AF65-F5344CB8AC3E}">
        <p14:creationId xmlns:p14="http://schemas.microsoft.com/office/powerpoint/2010/main" val="33664954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ar Chart Slide 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9EFE79F-7766-2342-AA97-4B1F2CD3D95E}"/>
              </a:ext>
            </a:extLst>
          </p:cNvPr>
          <p:cNvSpPr/>
          <p:nvPr userDrawn="1"/>
        </p:nvSpPr>
        <p:spPr>
          <a:xfrm flipV="1">
            <a:off x="0" y="6531553"/>
            <a:ext cx="2067410" cy="228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pic>
        <p:nvPicPr>
          <p:cNvPr id="7" name="Picture 2" descr="C:\ADA\Brand\ADA-sm.png">
            <a:extLst>
              <a:ext uri="{FF2B5EF4-FFF2-40B4-BE49-F238E27FC236}">
                <a16:creationId xmlns:a16="http://schemas.microsoft.com/office/drawing/2014/main" id="{05C6FAE1-2688-D047-AD2E-082A745D8424}"/>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639891" y="6203659"/>
            <a:ext cx="1245109" cy="346560"/>
          </a:xfrm>
          <a:prstGeom prst="rect">
            <a:avLst/>
          </a:prstGeom>
          <a:noFill/>
          <a:extLst>
            <a:ext uri="{909E8E84-426E-40DD-AFC4-6F175D3DCCD1}">
              <a14:hiddenFill xmlns:a14="http://schemas.microsoft.com/office/drawing/2010/main">
                <a:solidFill>
                  <a:srgbClr val="FFFFFF"/>
                </a:solidFill>
              </a14:hiddenFill>
            </a:ext>
          </a:extLst>
        </p:spPr>
      </p:pic>
      <p:sp>
        <p:nvSpPr>
          <p:cNvPr id="23" name="Text Placeholder 22">
            <a:extLst>
              <a:ext uri="{FF2B5EF4-FFF2-40B4-BE49-F238E27FC236}">
                <a16:creationId xmlns:a16="http://schemas.microsoft.com/office/drawing/2014/main" id="{60D63B9A-8526-F94D-AB50-D235D1783DFC}"/>
              </a:ext>
            </a:extLst>
          </p:cNvPr>
          <p:cNvSpPr>
            <a:spLocks noGrp="1"/>
          </p:cNvSpPr>
          <p:nvPr>
            <p:ph type="body" sz="quarter" idx="12" hasCustomPrompt="1"/>
          </p:nvPr>
        </p:nvSpPr>
        <p:spPr>
          <a:xfrm>
            <a:off x="2108375" y="710555"/>
            <a:ext cx="4364450" cy="553998"/>
          </a:xfrm>
          <a:prstGeom prst="rect">
            <a:avLst/>
          </a:prstGeom>
        </p:spPr>
        <p:txBody>
          <a:bodyPr wrap="square" lIns="0" tIns="0" rIns="0" bIns="0">
            <a:spAutoFit/>
          </a:bodyPr>
          <a:lstStyle>
            <a:lvl1pPr marL="0" indent="0" algn="l">
              <a:buNone/>
              <a:defRPr lang="de-DE" sz="4000" b="1" dirty="0">
                <a:solidFill>
                  <a:schemeClr val="tx1"/>
                </a:solidFill>
              </a:defRPr>
            </a:lvl1pPr>
          </a:lstStyle>
          <a:p>
            <a:r>
              <a:rPr lang="en-US" sz="4000" b="1" dirty="0">
                <a:solidFill>
                  <a:schemeClr val="accent1"/>
                </a:solidFill>
                <a:latin typeface="+mj-lt"/>
              </a:rPr>
              <a:t>#01 </a:t>
            </a:r>
            <a:r>
              <a:rPr lang="en-US" sz="4000" b="1" dirty="0">
                <a:latin typeface="+mj-lt"/>
              </a:rPr>
              <a:t>BAR CHART</a:t>
            </a:r>
            <a:endParaRPr lang="de-DE" sz="4000" b="1" dirty="0">
              <a:latin typeface="+mj-lt"/>
            </a:endParaRPr>
          </a:p>
        </p:txBody>
      </p:sp>
      <p:sp>
        <p:nvSpPr>
          <p:cNvPr id="25" name="Text Placeholder 22">
            <a:extLst>
              <a:ext uri="{FF2B5EF4-FFF2-40B4-BE49-F238E27FC236}">
                <a16:creationId xmlns:a16="http://schemas.microsoft.com/office/drawing/2014/main" id="{EEAC59EC-5BEB-D04E-B46C-35E2D9399B9E}"/>
              </a:ext>
            </a:extLst>
          </p:cNvPr>
          <p:cNvSpPr>
            <a:spLocks noGrp="1"/>
          </p:cNvSpPr>
          <p:nvPr>
            <p:ph type="body" sz="quarter" idx="14" hasCustomPrompt="1"/>
          </p:nvPr>
        </p:nvSpPr>
        <p:spPr>
          <a:xfrm>
            <a:off x="17258535" y="2144437"/>
            <a:ext cx="2460513" cy="346249"/>
          </a:xfrm>
          <a:prstGeom prst="rect">
            <a:avLst/>
          </a:prstGeom>
        </p:spPr>
        <p:txBody>
          <a:bodyPr wrap="square" lIns="0" tIns="0" rIns="0" bIns="0">
            <a:spAutoFit/>
          </a:bodyPr>
          <a:lstStyle>
            <a:lvl1pPr marL="0" indent="0" algn="ctr">
              <a:buNone/>
              <a:defRPr sz="2500" b="1"/>
            </a:lvl1pPr>
          </a:lstStyle>
          <a:p>
            <a:pPr lvl="0"/>
            <a:r>
              <a:rPr lang="en-US" dirty="0"/>
              <a:t>LOREM IPSUM</a:t>
            </a:r>
          </a:p>
        </p:txBody>
      </p:sp>
      <p:sp>
        <p:nvSpPr>
          <p:cNvPr id="27" name="Text Placeholder 22">
            <a:extLst>
              <a:ext uri="{FF2B5EF4-FFF2-40B4-BE49-F238E27FC236}">
                <a16:creationId xmlns:a16="http://schemas.microsoft.com/office/drawing/2014/main" id="{84D7D1D2-DD4F-6345-AAEA-F97EA0127728}"/>
              </a:ext>
            </a:extLst>
          </p:cNvPr>
          <p:cNvSpPr>
            <a:spLocks noGrp="1"/>
          </p:cNvSpPr>
          <p:nvPr>
            <p:ph type="body" sz="quarter" idx="16" hasCustomPrompt="1"/>
          </p:nvPr>
        </p:nvSpPr>
        <p:spPr>
          <a:xfrm>
            <a:off x="14024130" y="2144437"/>
            <a:ext cx="2435054" cy="346249"/>
          </a:xfrm>
          <a:prstGeom prst="rect">
            <a:avLst/>
          </a:prstGeom>
        </p:spPr>
        <p:txBody>
          <a:bodyPr wrap="square" lIns="0" tIns="0" rIns="0" bIns="0">
            <a:spAutoFit/>
          </a:bodyPr>
          <a:lstStyle>
            <a:lvl1pPr marL="0" indent="0" algn="ctr">
              <a:buNone/>
              <a:defRPr sz="2500" b="1"/>
            </a:lvl1pPr>
          </a:lstStyle>
          <a:p>
            <a:pPr lvl="0"/>
            <a:r>
              <a:rPr lang="en-US" dirty="0"/>
              <a:t>LOREM IPSUM</a:t>
            </a:r>
          </a:p>
        </p:txBody>
      </p:sp>
      <p:sp>
        <p:nvSpPr>
          <p:cNvPr id="41" name="Text Placeholder 2">
            <a:extLst>
              <a:ext uri="{FF2B5EF4-FFF2-40B4-BE49-F238E27FC236}">
                <a16:creationId xmlns:a16="http://schemas.microsoft.com/office/drawing/2014/main" id="{D9825806-3868-B64B-A588-FBD21F4705DC}"/>
              </a:ext>
            </a:extLst>
          </p:cNvPr>
          <p:cNvSpPr>
            <a:spLocks noGrp="1"/>
          </p:cNvSpPr>
          <p:nvPr>
            <p:ph type="body" sz="quarter" idx="19" hasCustomPrompt="1"/>
          </p:nvPr>
        </p:nvSpPr>
        <p:spPr>
          <a:xfrm>
            <a:off x="14010397" y="3499019"/>
            <a:ext cx="2437060" cy="813384"/>
          </a:xfrm>
          <a:prstGeom prst="rect">
            <a:avLst/>
          </a:prstGeom>
        </p:spPr>
        <p:txBody>
          <a:bodyPr wrap="square" lIns="0" tIns="0" rIns="0" bIns="0">
            <a:spAutoFit/>
          </a:bodyPr>
          <a:lstStyle>
            <a:lvl1pPr marL="0" indent="0" algn="ctr">
              <a:lnSpc>
                <a:spcPct val="100000"/>
              </a:lnSpc>
              <a:buNone/>
              <a:defRPr lang="de-DE" sz="1750" dirty="0"/>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sp>
        <p:nvSpPr>
          <p:cNvPr id="42" name="Text Placeholder 2">
            <a:extLst>
              <a:ext uri="{FF2B5EF4-FFF2-40B4-BE49-F238E27FC236}">
                <a16:creationId xmlns:a16="http://schemas.microsoft.com/office/drawing/2014/main" id="{3366EFE3-F938-E64E-AAEF-98FF009FE6A0}"/>
              </a:ext>
            </a:extLst>
          </p:cNvPr>
          <p:cNvSpPr>
            <a:spLocks noGrp="1"/>
          </p:cNvSpPr>
          <p:nvPr>
            <p:ph type="body" sz="quarter" idx="20" hasCustomPrompt="1"/>
          </p:nvPr>
        </p:nvSpPr>
        <p:spPr>
          <a:xfrm>
            <a:off x="17258535" y="3499019"/>
            <a:ext cx="2437060" cy="813384"/>
          </a:xfrm>
          <a:prstGeom prst="rect">
            <a:avLst/>
          </a:prstGeom>
        </p:spPr>
        <p:txBody>
          <a:bodyPr wrap="square" lIns="0" tIns="0" rIns="0" bIns="0">
            <a:spAutoFit/>
          </a:bodyPr>
          <a:lstStyle>
            <a:lvl1pPr marL="0" indent="0" algn="ctr">
              <a:lnSpc>
                <a:spcPct val="100000"/>
              </a:lnSpc>
              <a:buNone/>
              <a:defRPr lang="de-DE" sz="1750" dirty="0"/>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sp>
        <p:nvSpPr>
          <p:cNvPr id="56" name="Text Placeholder 2">
            <a:extLst>
              <a:ext uri="{FF2B5EF4-FFF2-40B4-BE49-F238E27FC236}">
                <a16:creationId xmlns:a16="http://schemas.microsoft.com/office/drawing/2014/main" id="{AE405713-6A88-A041-8AD9-7B7D46572A8D}"/>
              </a:ext>
            </a:extLst>
          </p:cNvPr>
          <p:cNvSpPr>
            <a:spLocks noGrp="1"/>
          </p:cNvSpPr>
          <p:nvPr>
            <p:ph type="body" sz="quarter" idx="21" hasCustomPrompt="1"/>
          </p:nvPr>
        </p:nvSpPr>
        <p:spPr>
          <a:xfrm>
            <a:off x="14009133" y="4630706"/>
            <a:ext cx="2450051" cy="313644"/>
          </a:xfrm>
          <a:prstGeom prst="rect">
            <a:avLst/>
          </a:prstGeom>
        </p:spPr>
        <p:txBody>
          <a:bodyPr wrap="square" lIns="0" tIns="0" rIns="0" bIns="0">
            <a:spAutoFit/>
          </a:bodyPr>
          <a:lstStyle>
            <a:lvl1pPr marL="0" indent="0" algn="ctr">
              <a:lnSpc>
                <a:spcPct val="130000"/>
              </a:lnSpc>
              <a:buSzPct val="25000"/>
              <a:buNone/>
              <a:defRPr lang="de-DE" sz="1750" b="0" dirty="0">
                <a:ea typeface="Roboto"/>
                <a:cs typeface="Roboto"/>
                <a:sym typeface="Roboto"/>
              </a:defRPr>
            </a:lvl1pPr>
          </a:lstStyle>
          <a:p>
            <a:pPr lvl="0"/>
            <a:r>
              <a:rPr lang="en-US" dirty="0"/>
              <a:t>$1,684 | 56%</a:t>
            </a:r>
          </a:p>
        </p:txBody>
      </p:sp>
      <p:sp>
        <p:nvSpPr>
          <p:cNvPr id="57" name="Text Placeholder 2">
            <a:extLst>
              <a:ext uri="{FF2B5EF4-FFF2-40B4-BE49-F238E27FC236}">
                <a16:creationId xmlns:a16="http://schemas.microsoft.com/office/drawing/2014/main" id="{D094CE1C-CB86-9549-882B-98D8955C7C9A}"/>
              </a:ext>
            </a:extLst>
          </p:cNvPr>
          <p:cNvSpPr>
            <a:spLocks noGrp="1"/>
          </p:cNvSpPr>
          <p:nvPr>
            <p:ph type="body" sz="quarter" idx="22" hasCustomPrompt="1"/>
          </p:nvPr>
        </p:nvSpPr>
        <p:spPr>
          <a:xfrm>
            <a:off x="17268997" y="4630706"/>
            <a:ext cx="2450051" cy="313644"/>
          </a:xfrm>
          <a:prstGeom prst="rect">
            <a:avLst/>
          </a:prstGeom>
        </p:spPr>
        <p:txBody>
          <a:bodyPr wrap="square" lIns="0" tIns="0" rIns="0" bIns="0">
            <a:spAutoFit/>
          </a:bodyPr>
          <a:lstStyle>
            <a:lvl1pPr marL="0" indent="0" algn="ctr">
              <a:lnSpc>
                <a:spcPct val="130000"/>
              </a:lnSpc>
              <a:buSzPct val="25000"/>
              <a:buNone/>
              <a:defRPr lang="de-DE" sz="1750" b="0" dirty="0">
                <a:ea typeface="Roboto"/>
                <a:cs typeface="Roboto"/>
                <a:sym typeface="Roboto"/>
              </a:defRPr>
            </a:lvl1pPr>
          </a:lstStyle>
          <a:p>
            <a:pPr lvl="0"/>
            <a:r>
              <a:rPr lang="en-US" dirty="0"/>
              <a:t>$2,483 | 57%</a:t>
            </a:r>
          </a:p>
        </p:txBody>
      </p:sp>
      <p:sp>
        <p:nvSpPr>
          <p:cNvPr id="19" name="Text Placeholder 2">
            <a:extLst>
              <a:ext uri="{FF2B5EF4-FFF2-40B4-BE49-F238E27FC236}">
                <a16:creationId xmlns:a16="http://schemas.microsoft.com/office/drawing/2014/main" id="{E649495D-EB35-E544-A796-BC5FC9FCD305}"/>
              </a:ext>
            </a:extLst>
          </p:cNvPr>
          <p:cNvSpPr>
            <a:spLocks noGrp="1"/>
          </p:cNvSpPr>
          <p:nvPr>
            <p:ph type="body" sz="quarter" idx="11" hasCustomPrompt="1"/>
          </p:nvPr>
        </p:nvSpPr>
        <p:spPr>
          <a:xfrm>
            <a:off x="2114806" y="5264859"/>
            <a:ext cx="5851003" cy="538609"/>
          </a:xfrm>
          <a:prstGeom prst="rect">
            <a:avLst/>
          </a:prstGeom>
        </p:spPr>
        <p:txBody>
          <a:bodyPr wrap="square" lIns="0" tIns="0" rIns="0" bIns="0">
            <a:spAutoFit/>
          </a:bodyPr>
          <a:lstStyle>
            <a:lvl1pPr marL="0" indent="0" algn="l">
              <a:lnSpc>
                <a:spcPct val="100000"/>
              </a:lnSpc>
              <a:buNone/>
              <a:defRPr lang="en-US" sz="1750" dirty="0">
                <a:ea typeface="Poppins SemiBold" charset="0"/>
                <a:cs typeface="Poppins SemiBold" charset="0"/>
              </a:defRPr>
            </a:lvl1pPr>
          </a:lstStyle>
          <a:p>
            <a:pPr lvl="0"/>
            <a:r>
              <a:rPr lang="en-US" dirty="0"/>
              <a:t>Dolor </a:t>
            </a:r>
            <a:r>
              <a:rPr lang="en-US" dirty="0" err="1"/>
              <a:t>amet</a:t>
            </a:r>
            <a:r>
              <a:rPr lang="en-US" dirty="0"/>
              <a:t> sit </a:t>
            </a:r>
            <a:r>
              <a:rPr lang="en-US" dirty="0" err="1"/>
              <a:t>amet</a:t>
            </a:r>
            <a:r>
              <a:rPr lang="en-US" dirty="0"/>
              <a:t>, </a:t>
            </a:r>
            <a:r>
              <a:rPr lang="en-US" dirty="0" err="1"/>
              <a:t>consetetur</a:t>
            </a:r>
            <a:r>
              <a:rPr lang="en-US" dirty="0"/>
              <a:t> </a:t>
            </a:r>
            <a:r>
              <a:rPr lang="en-US" dirty="0" err="1"/>
              <a:t>sadipscing</a:t>
            </a:r>
            <a:r>
              <a:rPr lang="en-US" dirty="0"/>
              <a:t> </a:t>
            </a:r>
            <a:r>
              <a:rPr lang="en-US" dirty="0" err="1"/>
              <a:t>elitr</a:t>
            </a:r>
            <a:r>
              <a:rPr lang="en-US" dirty="0"/>
              <a:t>, </a:t>
            </a:r>
            <a:r>
              <a:rPr lang="en-US" dirty="0" err="1"/>
              <a:t>sed</a:t>
            </a:r>
            <a:r>
              <a:rPr lang="en-US" dirty="0"/>
              <a:t> </a:t>
            </a:r>
            <a:r>
              <a:rPr lang="en-US" dirty="0" err="1"/>
              <a:t>diam</a:t>
            </a:r>
            <a:r>
              <a:rPr lang="en-US" dirty="0"/>
              <a:t> </a:t>
            </a:r>
            <a:r>
              <a:rPr lang="en-US" dirty="0" err="1"/>
              <a:t>nonumy</a:t>
            </a:r>
            <a:r>
              <a:rPr lang="en-US" dirty="0"/>
              <a:t> </a:t>
            </a:r>
            <a:r>
              <a:rPr lang="en-US" dirty="0" err="1"/>
              <a:t>eirmod</a:t>
            </a:r>
            <a:r>
              <a:rPr lang="en-US" dirty="0"/>
              <a:t> </a:t>
            </a:r>
            <a:r>
              <a:rPr lang="en-US" dirty="0" err="1"/>
              <a:t>tempor</a:t>
            </a:r>
            <a:r>
              <a:rPr lang="en-US" dirty="0"/>
              <a:t> lorem ipsum.</a:t>
            </a:r>
          </a:p>
        </p:txBody>
      </p:sp>
      <p:sp>
        <p:nvSpPr>
          <p:cNvPr id="21" name="Text Placeholder 8">
            <a:extLst>
              <a:ext uri="{FF2B5EF4-FFF2-40B4-BE49-F238E27FC236}">
                <a16:creationId xmlns:a16="http://schemas.microsoft.com/office/drawing/2014/main" id="{5E054BA5-0D1F-B347-B0FB-6725AE172D4D}"/>
              </a:ext>
            </a:extLst>
          </p:cNvPr>
          <p:cNvSpPr>
            <a:spLocks noGrp="1"/>
          </p:cNvSpPr>
          <p:nvPr>
            <p:ph type="body" sz="quarter" idx="24" hasCustomPrompt="1"/>
          </p:nvPr>
        </p:nvSpPr>
        <p:spPr>
          <a:xfrm>
            <a:off x="2114932" y="4831300"/>
            <a:ext cx="3817279" cy="384721"/>
          </a:xfrm>
          <a:prstGeom prst="rect">
            <a:avLst/>
          </a:prstGeom>
        </p:spPr>
        <p:txBody>
          <a:bodyPr wrap="square" lIns="0" tIns="0" rIns="0" bIns="0">
            <a:spAutoFit/>
          </a:bodyPr>
          <a:lstStyle>
            <a:lvl1pPr marL="0" indent="0">
              <a:lnSpc>
                <a:spcPct val="100000"/>
              </a:lnSpc>
              <a:spcBef>
                <a:spcPts val="0"/>
              </a:spcBef>
              <a:buNone/>
              <a:defRPr sz="2500" b="1">
                <a:solidFill>
                  <a:schemeClr val="tx1"/>
                </a:solidFill>
              </a:defRPr>
            </a:lvl1pPr>
          </a:lstStyle>
          <a:p>
            <a:pPr lvl="0"/>
            <a:r>
              <a:rPr lang="pt" dirty="0" err="1"/>
              <a:t>Lorem</a:t>
            </a:r>
            <a:r>
              <a:rPr lang="pt" dirty="0"/>
              <a:t> Ipsum</a:t>
            </a:r>
          </a:p>
        </p:txBody>
      </p:sp>
    </p:spTree>
    <p:extLst>
      <p:ext uri="{BB962C8B-B14F-4D97-AF65-F5344CB8AC3E}">
        <p14:creationId xmlns:p14="http://schemas.microsoft.com/office/powerpoint/2010/main" val="151052209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meline/Progress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9EFE79F-7766-2342-AA97-4B1F2CD3D95E}"/>
              </a:ext>
            </a:extLst>
          </p:cNvPr>
          <p:cNvSpPr/>
          <p:nvPr userDrawn="1"/>
        </p:nvSpPr>
        <p:spPr>
          <a:xfrm flipV="1">
            <a:off x="0" y="6531553"/>
            <a:ext cx="2067410" cy="228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pic>
        <p:nvPicPr>
          <p:cNvPr id="7" name="Picture 2" descr="C:\ADA\Brand\ADA-sm.png">
            <a:extLst>
              <a:ext uri="{FF2B5EF4-FFF2-40B4-BE49-F238E27FC236}">
                <a16:creationId xmlns:a16="http://schemas.microsoft.com/office/drawing/2014/main" id="{05C6FAE1-2688-D047-AD2E-082A745D8424}"/>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639891" y="6203659"/>
            <a:ext cx="1245109" cy="346560"/>
          </a:xfrm>
          <a:prstGeom prst="rect">
            <a:avLst/>
          </a:prstGeom>
          <a:noFill/>
          <a:extLst>
            <a:ext uri="{909E8E84-426E-40DD-AFC4-6F175D3DCCD1}">
              <a14:hiddenFill xmlns:a14="http://schemas.microsoft.com/office/drawing/2010/main">
                <a:solidFill>
                  <a:srgbClr val="FFFFFF"/>
                </a:solidFill>
              </a14:hiddenFill>
            </a:ext>
          </a:extLst>
        </p:spPr>
      </p:pic>
      <p:sp>
        <p:nvSpPr>
          <p:cNvPr id="23" name="Text Placeholder 22">
            <a:extLst>
              <a:ext uri="{FF2B5EF4-FFF2-40B4-BE49-F238E27FC236}">
                <a16:creationId xmlns:a16="http://schemas.microsoft.com/office/drawing/2014/main" id="{60D63B9A-8526-F94D-AB50-D235D1783DFC}"/>
              </a:ext>
            </a:extLst>
          </p:cNvPr>
          <p:cNvSpPr>
            <a:spLocks noGrp="1"/>
          </p:cNvSpPr>
          <p:nvPr>
            <p:ph type="body" sz="quarter" idx="12" hasCustomPrompt="1"/>
          </p:nvPr>
        </p:nvSpPr>
        <p:spPr>
          <a:xfrm>
            <a:off x="2108375" y="1834793"/>
            <a:ext cx="7260803" cy="553998"/>
          </a:xfrm>
          <a:prstGeom prst="rect">
            <a:avLst/>
          </a:prstGeom>
        </p:spPr>
        <p:txBody>
          <a:bodyPr wrap="square" lIns="0" tIns="0" rIns="0" bIns="0">
            <a:spAutoFit/>
          </a:bodyPr>
          <a:lstStyle>
            <a:lvl1pPr marL="0" indent="0" algn="l">
              <a:buNone/>
              <a:defRPr lang="de-DE" sz="4000" b="1" dirty="0">
                <a:solidFill>
                  <a:schemeClr val="tx1"/>
                </a:solidFill>
              </a:defRPr>
            </a:lvl1pPr>
          </a:lstStyle>
          <a:p>
            <a:r>
              <a:rPr lang="en-US" sz="4000" b="1" dirty="0">
                <a:solidFill>
                  <a:schemeClr val="accent1"/>
                </a:solidFill>
                <a:latin typeface="+mj-lt"/>
              </a:rPr>
              <a:t>#01 </a:t>
            </a:r>
            <a:r>
              <a:rPr lang="en-US" sz="4000" b="1" dirty="0">
                <a:latin typeface="+mj-lt"/>
              </a:rPr>
              <a:t>TIMELINE/PROGRESS</a:t>
            </a:r>
            <a:endParaRPr lang="de-DE" sz="4000" b="1" dirty="0">
              <a:latin typeface="+mj-lt"/>
            </a:endParaRPr>
          </a:p>
        </p:txBody>
      </p:sp>
      <p:sp>
        <p:nvSpPr>
          <p:cNvPr id="25" name="Text Placeholder 22">
            <a:extLst>
              <a:ext uri="{FF2B5EF4-FFF2-40B4-BE49-F238E27FC236}">
                <a16:creationId xmlns:a16="http://schemas.microsoft.com/office/drawing/2014/main" id="{EEAC59EC-5BEB-D04E-B46C-35E2D9399B9E}"/>
              </a:ext>
            </a:extLst>
          </p:cNvPr>
          <p:cNvSpPr>
            <a:spLocks noGrp="1"/>
          </p:cNvSpPr>
          <p:nvPr>
            <p:ph type="body" sz="quarter" idx="14" hasCustomPrompt="1"/>
          </p:nvPr>
        </p:nvSpPr>
        <p:spPr>
          <a:xfrm>
            <a:off x="17258535" y="2144437"/>
            <a:ext cx="2460513" cy="346249"/>
          </a:xfrm>
          <a:prstGeom prst="rect">
            <a:avLst/>
          </a:prstGeom>
        </p:spPr>
        <p:txBody>
          <a:bodyPr wrap="square" lIns="0" tIns="0" rIns="0" bIns="0">
            <a:spAutoFit/>
          </a:bodyPr>
          <a:lstStyle>
            <a:lvl1pPr marL="0" indent="0" algn="ctr">
              <a:buNone/>
              <a:defRPr sz="2500" b="1"/>
            </a:lvl1pPr>
          </a:lstStyle>
          <a:p>
            <a:pPr lvl="0"/>
            <a:r>
              <a:rPr lang="en-US" dirty="0"/>
              <a:t>LOREM IPSUM</a:t>
            </a:r>
          </a:p>
        </p:txBody>
      </p:sp>
      <p:sp>
        <p:nvSpPr>
          <p:cNvPr id="27" name="Text Placeholder 22">
            <a:extLst>
              <a:ext uri="{FF2B5EF4-FFF2-40B4-BE49-F238E27FC236}">
                <a16:creationId xmlns:a16="http://schemas.microsoft.com/office/drawing/2014/main" id="{84D7D1D2-DD4F-6345-AAEA-F97EA0127728}"/>
              </a:ext>
            </a:extLst>
          </p:cNvPr>
          <p:cNvSpPr>
            <a:spLocks noGrp="1"/>
          </p:cNvSpPr>
          <p:nvPr>
            <p:ph type="body" sz="quarter" idx="16" hasCustomPrompt="1"/>
          </p:nvPr>
        </p:nvSpPr>
        <p:spPr>
          <a:xfrm>
            <a:off x="14024130" y="2144437"/>
            <a:ext cx="2435054" cy="346249"/>
          </a:xfrm>
          <a:prstGeom prst="rect">
            <a:avLst/>
          </a:prstGeom>
        </p:spPr>
        <p:txBody>
          <a:bodyPr wrap="square" lIns="0" tIns="0" rIns="0" bIns="0">
            <a:spAutoFit/>
          </a:bodyPr>
          <a:lstStyle>
            <a:lvl1pPr marL="0" indent="0" algn="ctr">
              <a:buNone/>
              <a:defRPr sz="2500" b="1"/>
            </a:lvl1pPr>
          </a:lstStyle>
          <a:p>
            <a:pPr lvl="0"/>
            <a:r>
              <a:rPr lang="en-US" dirty="0"/>
              <a:t>LOREM IPSUM</a:t>
            </a:r>
          </a:p>
        </p:txBody>
      </p:sp>
      <p:sp>
        <p:nvSpPr>
          <p:cNvPr id="41" name="Text Placeholder 2">
            <a:extLst>
              <a:ext uri="{FF2B5EF4-FFF2-40B4-BE49-F238E27FC236}">
                <a16:creationId xmlns:a16="http://schemas.microsoft.com/office/drawing/2014/main" id="{D9825806-3868-B64B-A588-FBD21F4705DC}"/>
              </a:ext>
            </a:extLst>
          </p:cNvPr>
          <p:cNvSpPr>
            <a:spLocks noGrp="1"/>
          </p:cNvSpPr>
          <p:nvPr>
            <p:ph type="body" sz="quarter" idx="19" hasCustomPrompt="1"/>
          </p:nvPr>
        </p:nvSpPr>
        <p:spPr>
          <a:xfrm>
            <a:off x="14010397" y="3499019"/>
            <a:ext cx="2437060" cy="813384"/>
          </a:xfrm>
          <a:prstGeom prst="rect">
            <a:avLst/>
          </a:prstGeom>
        </p:spPr>
        <p:txBody>
          <a:bodyPr wrap="square" lIns="0" tIns="0" rIns="0" bIns="0">
            <a:spAutoFit/>
          </a:bodyPr>
          <a:lstStyle>
            <a:lvl1pPr marL="0" indent="0" algn="ctr">
              <a:lnSpc>
                <a:spcPct val="100000"/>
              </a:lnSpc>
              <a:buNone/>
              <a:defRPr lang="de-DE" sz="1750" dirty="0"/>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sp>
        <p:nvSpPr>
          <p:cNvPr id="42" name="Text Placeholder 2">
            <a:extLst>
              <a:ext uri="{FF2B5EF4-FFF2-40B4-BE49-F238E27FC236}">
                <a16:creationId xmlns:a16="http://schemas.microsoft.com/office/drawing/2014/main" id="{3366EFE3-F938-E64E-AAEF-98FF009FE6A0}"/>
              </a:ext>
            </a:extLst>
          </p:cNvPr>
          <p:cNvSpPr>
            <a:spLocks noGrp="1"/>
          </p:cNvSpPr>
          <p:nvPr>
            <p:ph type="body" sz="quarter" idx="20" hasCustomPrompt="1"/>
          </p:nvPr>
        </p:nvSpPr>
        <p:spPr>
          <a:xfrm>
            <a:off x="17258535" y="3499019"/>
            <a:ext cx="2437060" cy="813384"/>
          </a:xfrm>
          <a:prstGeom prst="rect">
            <a:avLst/>
          </a:prstGeom>
        </p:spPr>
        <p:txBody>
          <a:bodyPr wrap="square" lIns="0" tIns="0" rIns="0" bIns="0">
            <a:spAutoFit/>
          </a:bodyPr>
          <a:lstStyle>
            <a:lvl1pPr marL="0" indent="0" algn="ctr">
              <a:lnSpc>
                <a:spcPct val="100000"/>
              </a:lnSpc>
              <a:buNone/>
              <a:defRPr lang="de-DE" sz="1750" dirty="0"/>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sp>
        <p:nvSpPr>
          <p:cNvPr id="56" name="Text Placeholder 2">
            <a:extLst>
              <a:ext uri="{FF2B5EF4-FFF2-40B4-BE49-F238E27FC236}">
                <a16:creationId xmlns:a16="http://schemas.microsoft.com/office/drawing/2014/main" id="{AE405713-6A88-A041-8AD9-7B7D46572A8D}"/>
              </a:ext>
            </a:extLst>
          </p:cNvPr>
          <p:cNvSpPr>
            <a:spLocks noGrp="1"/>
          </p:cNvSpPr>
          <p:nvPr>
            <p:ph type="body" sz="quarter" idx="21" hasCustomPrompt="1"/>
          </p:nvPr>
        </p:nvSpPr>
        <p:spPr>
          <a:xfrm>
            <a:off x="14009133" y="4630706"/>
            <a:ext cx="2450051" cy="313644"/>
          </a:xfrm>
          <a:prstGeom prst="rect">
            <a:avLst/>
          </a:prstGeom>
        </p:spPr>
        <p:txBody>
          <a:bodyPr wrap="square" lIns="0" tIns="0" rIns="0" bIns="0">
            <a:spAutoFit/>
          </a:bodyPr>
          <a:lstStyle>
            <a:lvl1pPr marL="0" indent="0" algn="ctr">
              <a:lnSpc>
                <a:spcPct val="130000"/>
              </a:lnSpc>
              <a:buSzPct val="25000"/>
              <a:buNone/>
              <a:defRPr lang="de-DE" sz="1750" b="0" dirty="0">
                <a:ea typeface="Roboto"/>
                <a:cs typeface="Roboto"/>
                <a:sym typeface="Roboto"/>
              </a:defRPr>
            </a:lvl1pPr>
          </a:lstStyle>
          <a:p>
            <a:pPr lvl="0"/>
            <a:r>
              <a:rPr lang="en-US" dirty="0"/>
              <a:t>$1,684 | 56%</a:t>
            </a:r>
          </a:p>
        </p:txBody>
      </p:sp>
      <p:sp>
        <p:nvSpPr>
          <p:cNvPr id="57" name="Text Placeholder 2">
            <a:extLst>
              <a:ext uri="{FF2B5EF4-FFF2-40B4-BE49-F238E27FC236}">
                <a16:creationId xmlns:a16="http://schemas.microsoft.com/office/drawing/2014/main" id="{D094CE1C-CB86-9549-882B-98D8955C7C9A}"/>
              </a:ext>
            </a:extLst>
          </p:cNvPr>
          <p:cNvSpPr>
            <a:spLocks noGrp="1"/>
          </p:cNvSpPr>
          <p:nvPr>
            <p:ph type="body" sz="quarter" idx="22" hasCustomPrompt="1"/>
          </p:nvPr>
        </p:nvSpPr>
        <p:spPr>
          <a:xfrm>
            <a:off x="17268997" y="4630706"/>
            <a:ext cx="2450051" cy="313644"/>
          </a:xfrm>
          <a:prstGeom prst="rect">
            <a:avLst/>
          </a:prstGeom>
        </p:spPr>
        <p:txBody>
          <a:bodyPr wrap="square" lIns="0" tIns="0" rIns="0" bIns="0">
            <a:spAutoFit/>
          </a:bodyPr>
          <a:lstStyle>
            <a:lvl1pPr marL="0" indent="0" algn="ctr">
              <a:lnSpc>
                <a:spcPct val="130000"/>
              </a:lnSpc>
              <a:buSzPct val="25000"/>
              <a:buNone/>
              <a:defRPr lang="de-DE" sz="1750" b="0" dirty="0">
                <a:ea typeface="Roboto"/>
                <a:cs typeface="Roboto"/>
                <a:sym typeface="Roboto"/>
              </a:defRPr>
            </a:lvl1pPr>
          </a:lstStyle>
          <a:p>
            <a:pPr lvl="0"/>
            <a:r>
              <a:rPr lang="en-US" dirty="0"/>
              <a:t>$2,483 | 57%</a:t>
            </a:r>
          </a:p>
        </p:txBody>
      </p:sp>
      <p:sp>
        <p:nvSpPr>
          <p:cNvPr id="34" name="Text Placeholder 8">
            <a:extLst>
              <a:ext uri="{FF2B5EF4-FFF2-40B4-BE49-F238E27FC236}">
                <a16:creationId xmlns:a16="http://schemas.microsoft.com/office/drawing/2014/main" id="{5869A138-0FEF-8C41-B3F8-31FF5945AE11}"/>
              </a:ext>
            </a:extLst>
          </p:cNvPr>
          <p:cNvSpPr>
            <a:spLocks noGrp="1"/>
          </p:cNvSpPr>
          <p:nvPr>
            <p:ph type="body" sz="quarter" idx="26" hasCustomPrompt="1"/>
          </p:nvPr>
        </p:nvSpPr>
        <p:spPr>
          <a:xfrm>
            <a:off x="8508680" y="3337548"/>
            <a:ext cx="2639685" cy="269305"/>
          </a:xfrm>
          <a:prstGeom prst="rect">
            <a:avLst/>
          </a:prstGeom>
        </p:spPr>
        <p:txBody>
          <a:bodyPr wrap="square" lIns="0" tIns="0" rIns="0" bIns="0">
            <a:spAutoFit/>
          </a:bodyPr>
          <a:lstStyle>
            <a:lvl1pPr marL="0" indent="0">
              <a:lnSpc>
                <a:spcPct val="100000"/>
              </a:lnSpc>
              <a:spcBef>
                <a:spcPts val="0"/>
              </a:spcBef>
              <a:buNone/>
              <a:defRPr sz="1750" b="1">
                <a:solidFill>
                  <a:schemeClr val="tx1"/>
                </a:solidFill>
              </a:defRPr>
            </a:lvl1pPr>
          </a:lstStyle>
          <a:p>
            <a:pPr lvl="0"/>
            <a:r>
              <a:rPr lang="pt" dirty="0" err="1"/>
              <a:t>Lorem</a:t>
            </a:r>
            <a:r>
              <a:rPr lang="pt" dirty="0"/>
              <a:t> Ipsum</a:t>
            </a:r>
          </a:p>
        </p:txBody>
      </p:sp>
      <p:sp>
        <p:nvSpPr>
          <p:cNvPr id="35" name="Text Placeholder 8">
            <a:extLst>
              <a:ext uri="{FF2B5EF4-FFF2-40B4-BE49-F238E27FC236}">
                <a16:creationId xmlns:a16="http://schemas.microsoft.com/office/drawing/2014/main" id="{EF326DC0-8C6D-A446-8CDA-B85406D9EBD2}"/>
              </a:ext>
            </a:extLst>
          </p:cNvPr>
          <p:cNvSpPr>
            <a:spLocks noGrp="1"/>
          </p:cNvSpPr>
          <p:nvPr>
            <p:ph type="body" sz="quarter" idx="27" hasCustomPrompt="1"/>
          </p:nvPr>
        </p:nvSpPr>
        <p:spPr>
          <a:xfrm>
            <a:off x="8508680" y="3618901"/>
            <a:ext cx="2639685" cy="269305"/>
          </a:xfrm>
          <a:prstGeom prst="rect">
            <a:avLst/>
          </a:prstGeom>
        </p:spPr>
        <p:txBody>
          <a:bodyPr wrap="square" lIns="0" tIns="0" rIns="0" bIns="0">
            <a:spAutoFit/>
          </a:bodyPr>
          <a:lstStyle>
            <a:lvl1pPr marL="0" indent="0">
              <a:lnSpc>
                <a:spcPct val="100000"/>
              </a:lnSpc>
              <a:spcBef>
                <a:spcPts val="0"/>
              </a:spcBef>
              <a:buNone/>
              <a:defRPr sz="1750" b="0">
                <a:solidFill>
                  <a:schemeClr val="tx1"/>
                </a:solidFill>
              </a:defRPr>
            </a:lvl1pPr>
          </a:lstStyle>
          <a:p>
            <a:pPr lvl="0"/>
            <a:r>
              <a:rPr lang="pt" dirty="0" err="1"/>
              <a:t>Dolor</a:t>
            </a:r>
            <a:r>
              <a:rPr lang="pt" dirty="0"/>
              <a:t> </a:t>
            </a:r>
            <a:r>
              <a:rPr lang="pt" dirty="0" err="1"/>
              <a:t>amet</a:t>
            </a:r>
            <a:endParaRPr lang="pt" dirty="0"/>
          </a:p>
        </p:txBody>
      </p:sp>
      <p:sp>
        <p:nvSpPr>
          <p:cNvPr id="36" name="Text Placeholder 8">
            <a:extLst>
              <a:ext uri="{FF2B5EF4-FFF2-40B4-BE49-F238E27FC236}">
                <a16:creationId xmlns:a16="http://schemas.microsoft.com/office/drawing/2014/main" id="{660878BA-8398-8B4C-95E4-27CEF15D37D2}"/>
              </a:ext>
            </a:extLst>
          </p:cNvPr>
          <p:cNvSpPr>
            <a:spLocks noGrp="1"/>
          </p:cNvSpPr>
          <p:nvPr>
            <p:ph type="body" sz="quarter" idx="28" hasCustomPrompt="1"/>
          </p:nvPr>
        </p:nvSpPr>
        <p:spPr>
          <a:xfrm>
            <a:off x="5283994" y="3337548"/>
            <a:ext cx="2639685" cy="269305"/>
          </a:xfrm>
          <a:prstGeom prst="rect">
            <a:avLst/>
          </a:prstGeom>
        </p:spPr>
        <p:txBody>
          <a:bodyPr wrap="square" lIns="0" tIns="0" rIns="0" bIns="0">
            <a:spAutoFit/>
          </a:bodyPr>
          <a:lstStyle>
            <a:lvl1pPr marL="0" indent="0">
              <a:lnSpc>
                <a:spcPct val="100000"/>
              </a:lnSpc>
              <a:spcBef>
                <a:spcPts val="0"/>
              </a:spcBef>
              <a:buNone/>
              <a:defRPr sz="1750" b="1">
                <a:solidFill>
                  <a:schemeClr val="tx1"/>
                </a:solidFill>
              </a:defRPr>
            </a:lvl1pPr>
          </a:lstStyle>
          <a:p>
            <a:pPr lvl="0"/>
            <a:r>
              <a:rPr lang="pt" dirty="0" err="1"/>
              <a:t>Lorem</a:t>
            </a:r>
            <a:r>
              <a:rPr lang="pt" dirty="0"/>
              <a:t> Ipsum</a:t>
            </a:r>
          </a:p>
        </p:txBody>
      </p:sp>
      <p:sp>
        <p:nvSpPr>
          <p:cNvPr id="37" name="Text Placeholder 8">
            <a:extLst>
              <a:ext uri="{FF2B5EF4-FFF2-40B4-BE49-F238E27FC236}">
                <a16:creationId xmlns:a16="http://schemas.microsoft.com/office/drawing/2014/main" id="{1859250B-308B-0045-9CFA-360C017E51E7}"/>
              </a:ext>
            </a:extLst>
          </p:cNvPr>
          <p:cNvSpPr>
            <a:spLocks noGrp="1"/>
          </p:cNvSpPr>
          <p:nvPr>
            <p:ph type="body" sz="quarter" idx="29" hasCustomPrompt="1"/>
          </p:nvPr>
        </p:nvSpPr>
        <p:spPr>
          <a:xfrm>
            <a:off x="5283994" y="3618901"/>
            <a:ext cx="2639685" cy="269305"/>
          </a:xfrm>
          <a:prstGeom prst="rect">
            <a:avLst/>
          </a:prstGeom>
        </p:spPr>
        <p:txBody>
          <a:bodyPr wrap="square" lIns="0" tIns="0" rIns="0" bIns="0">
            <a:spAutoFit/>
          </a:bodyPr>
          <a:lstStyle>
            <a:lvl1pPr marL="0" indent="0">
              <a:lnSpc>
                <a:spcPct val="100000"/>
              </a:lnSpc>
              <a:spcBef>
                <a:spcPts val="0"/>
              </a:spcBef>
              <a:buNone/>
              <a:defRPr sz="1750" b="0">
                <a:solidFill>
                  <a:schemeClr val="tx1"/>
                </a:solidFill>
              </a:defRPr>
            </a:lvl1pPr>
          </a:lstStyle>
          <a:p>
            <a:pPr lvl="0"/>
            <a:r>
              <a:rPr lang="pt" dirty="0" err="1"/>
              <a:t>Dolor</a:t>
            </a:r>
            <a:r>
              <a:rPr lang="pt" dirty="0"/>
              <a:t> </a:t>
            </a:r>
            <a:r>
              <a:rPr lang="pt" dirty="0" err="1"/>
              <a:t>amet</a:t>
            </a:r>
            <a:endParaRPr lang="pt" dirty="0"/>
          </a:p>
        </p:txBody>
      </p:sp>
      <p:sp>
        <p:nvSpPr>
          <p:cNvPr id="40" name="Text Placeholder 8">
            <a:extLst>
              <a:ext uri="{FF2B5EF4-FFF2-40B4-BE49-F238E27FC236}">
                <a16:creationId xmlns:a16="http://schemas.microsoft.com/office/drawing/2014/main" id="{BF804E05-8D65-684E-BD3F-0261D0536B7D}"/>
              </a:ext>
            </a:extLst>
          </p:cNvPr>
          <p:cNvSpPr>
            <a:spLocks noGrp="1"/>
          </p:cNvSpPr>
          <p:nvPr>
            <p:ph type="body" sz="quarter" idx="30" hasCustomPrompt="1"/>
          </p:nvPr>
        </p:nvSpPr>
        <p:spPr>
          <a:xfrm>
            <a:off x="2082761" y="3337548"/>
            <a:ext cx="2639685" cy="269305"/>
          </a:xfrm>
          <a:prstGeom prst="rect">
            <a:avLst/>
          </a:prstGeom>
        </p:spPr>
        <p:txBody>
          <a:bodyPr wrap="square" lIns="0" tIns="0" rIns="0" bIns="0">
            <a:spAutoFit/>
          </a:bodyPr>
          <a:lstStyle>
            <a:lvl1pPr marL="0" indent="0">
              <a:lnSpc>
                <a:spcPct val="100000"/>
              </a:lnSpc>
              <a:spcBef>
                <a:spcPts val="0"/>
              </a:spcBef>
              <a:buNone/>
              <a:defRPr sz="1750" b="1">
                <a:solidFill>
                  <a:schemeClr val="tx1"/>
                </a:solidFill>
              </a:defRPr>
            </a:lvl1pPr>
          </a:lstStyle>
          <a:p>
            <a:pPr lvl="0"/>
            <a:r>
              <a:rPr lang="pt" dirty="0" err="1"/>
              <a:t>Lorem</a:t>
            </a:r>
            <a:r>
              <a:rPr lang="pt" dirty="0"/>
              <a:t> Ipsum</a:t>
            </a:r>
          </a:p>
        </p:txBody>
      </p:sp>
      <p:sp>
        <p:nvSpPr>
          <p:cNvPr id="43" name="Text Placeholder 8">
            <a:extLst>
              <a:ext uri="{FF2B5EF4-FFF2-40B4-BE49-F238E27FC236}">
                <a16:creationId xmlns:a16="http://schemas.microsoft.com/office/drawing/2014/main" id="{1532D2F8-BED8-E94C-89F9-3E45964BBDA5}"/>
              </a:ext>
            </a:extLst>
          </p:cNvPr>
          <p:cNvSpPr>
            <a:spLocks noGrp="1"/>
          </p:cNvSpPr>
          <p:nvPr>
            <p:ph type="body" sz="quarter" idx="31" hasCustomPrompt="1"/>
          </p:nvPr>
        </p:nvSpPr>
        <p:spPr>
          <a:xfrm>
            <a:off x="2082761" y="3618901"/>
            <a:ext cx="2639685" cy="269305"/>
          </a:xfrm>
          <a:prstGeom prst="rect">
            <a:avLst/>
          </a:prstGeom>
        </p:spPr>
        <p:txBody>
          <a:bodyPr wrap="square" lIns="0" tIns="0" rIns="0" bIns="0">
            <a:spAutoFit/>
          </a:bodyPr>
          <a:lstStyle>
            <a:lvl1pPr marL="0" indent="0">
              <a:lnSpc>
                <a:spcPct val="100000"/>
              </a:lnSpc>
              <a:spcBef>
                <a:spcPts val="0"/>
              </a:spcBef>
              <a:buNone/>
              <a:defRPr sz="1750" b="0">
                <a:solidFill>
                  <a:schemeClr val="tx1"/>
                </a:solidFill>
              </a:defRPr>
            </a:lvl1pPr>
          </a:lstStyle>
          <a:p>
            <a:pPr lvl="0"/>
            <a:r>
              <a:rPr lang="pt" dirty="0" err="1"/>
              <a:t>Dolor</a:t>
            </a:r>
            <a:r>
              <a:rPr lang="pt" dirty="0"/>
              <a:t> </a:t>
            </a:r>
            <a:r>
              <a:rPr lang="pt" dirty="0" err="1"/>
              <a:t>amet</a:t>
            </a:r>
            <a:endParaRPr lang="pt" dirty="0"/>
          </a:p>
        </p:txBody>
      </p:sp>
      <p:sp>
        <p:nvSpPr>
          <p:cNvPr id="44" name="Text Placeholder 8">
            <a:extLst>
              <a:ext uri="{FF2B5EF4-FFF2-40B4-BE49-F238E27FC236}">
                <a16:creationId xmlns:a16="http://schemas.microsoft.com/office/drawing/2014/main" id="{3D1EC50D-35FE-D244-848F-EE80A16F8513}"/>
              </a:ext>
            </a:extLst>
          </p:cNvPr>
          <p:cNvSpPr>
            <a:spLocks noGrp="1"/>
          </p:cNvSpPr>
          <p:nvPr>
            <p:ph type="body" sz="quarter" idx="32" hasCustomPrompt="1"/>
          </p:nvPr>
        </p:nvSpPr>
        <p:spPr>
          <a:xfrm>
            <a:off x="7114541" y="4017486"/>
            <a:ext cx="1188271" cy="269305"/>
          </a:xfrm>
          <a:prstGeom prst="rect">
            <a:avLst/>
          </a:prstGeom>
        </p:spPr>
        <p:txBody>
          <a:bodyPr wrap="square" lIns="0" tIns="0" rIns="0" bIns="0">
            <a:spAutoFit/>
          </a:bodyPr>
          <a:lstStyle>
            <a:lvl1pPr marL="0" indent="0" algn="r">
              <a:lnSpc>
                <a:spcPct val="100000"/>
              </a:lnSpc>
              <a:spcBef>
                <a:spcPts val="1500"/>
              </a:spcBef>
              <a:buNone/>
              <a:defRPr sz="1750" b="0">
                <a:solidFill>
                  <a:schemeClr val="tx1"/>
                </a:solidFill>
              </a:defRPr>
            </a:lvl1pPr>
          </a:lstStyle>
          <a:p>
            <a:pPr lvl="0"/>
            <a:r>
              <a:rPr lang="pt" dirty="0" err="1"/>
              <a:t>Lorem</a:t>
            </a:r>
            <a:endParaRPr lang="pt" dirty="0"/>
          </a:p>
        </p:txBody>
      </p:sp>
      <p:sp>
        <p:nvSpPr>
          <p:cNvPr id="45" name="Text Placeholder 8">
            <a:extLst>
              <a:ext uri="{FF2B5EF4-FFF2-40B4-BE49-F238E27FC236}">
                <a16:creationId xmlns:a16="http://schemas.microsoft.com/office/drawing/2014/main" id="{ED67C286-438B-2A4A-92AF-422EA8C251D9}"/>
              </a:ext>
            </a:extLst>
          </p:cNvPr>
          <p:cNvSpPr>
            <a:spLocks noGrp="1"/>
          </p:cNvSpPr>
          <p:nvPr>
            <p:ph type="body" sz="quarter" idx="33" hasCustomPrompt="1"/>
          </p:nvPr>
        </p:nvSpPr>
        <p:spPr>
          <a:xfrm>
            <a:off x="3913307" y="4017486"/>
            <a:ext cx="1188271" cy="269305"/>
          </a:xfrm>
          <a:prstGeom prst="rect">
            <a:avLst/>
          </a:prstGeom>
        </p:spPr>
        <p:txBody>
          <a:bodyPr wrap="square" lIns="0" tIns="0" rIns="0" bIns="0">
            <a:spAutoFit/>
          </a:bodyPr>
          <a:lstStyle>
            <a:lvl1pPr marL="0" indent="0" algn="r">
              <a:lnSpc>
                <a:spcPct val="100000"/>
              </a:lnSpc>
              <a:spcBef>
                <a:spcPts val="1500"/>
              </a:spcBef>
              <a:buNone/>
              <a:defRPr sz="1750" b="0">
                <a:solidFill>
                  <a:schemeClr val="tx1"/>
                </a:solidFill>
              </a:defRPr>
            </a:lvl1pPr>
          </a:lstStyle>
          <a:p>
            <a:pPr lvl="0"/>
            <a:r>
              <a:rPr lang="pt" dirty="0" err="1"/>
              <a:t>Lorem</a:t>
            </a:r>
            <a:endParaRPr lang="pt" dirty="0"/>
          </a:p>
        </p:txBody>
      </p:sp>
      <p:sp>
        <p:nvSpPr>
          <p:cNvPr id="46" name="Text Placeholder 8">
            <a:extLst>
              <a:ext uri="{FF2B5EF4-FFF2-40B4-BE49-F238E27FC236}">
                <a16:creationId xmlns:a16="http://schemas.microsoft.com/office/drawing/2014/main" id="{B32B3CE7-37DF-1349-BA92-86013841D223}"/>
              </a:ext>
            </a:extLst>
          </p:cNvPr>
          <p:cNvSpPr>
            <a:spLocks noGrp="1"/>
          </p:cNvSpPr>
          <p:nvPr>
            <p:ph type="body" sz="quarter" idx="34" hasCustomPrompt="1"/>
          </p:nvPr>
        </p:nvSpPr>
        <p:spPr>
          <a:xfrm>
            <a:off x="700349" y="4017486"/>
            <a:ext cx="1188271" cy="269305"/>
          </a:xfrm>
          <a:prstGeom prst="rect">
            <a:avLst/>
          </a:prstGeom>
        </p:spPr>
        <p:txBody>
          <a:bodyPr wrap="square" lIns="0" tIns="0" rIns="0" bIns="0">
            <a:spAutoFit/>
          </a:bodyPr>
          <a:lstStyle>
            <a:lvl1pPr marL="0" indent="0" algn="r">
              <a:lnSpc>
                <a:spcPct val="100000"/>
              </a:lnSpc>
              <a:spcBef>
                <a:spcPts val="1500"/>
              </a:spcBef>
              <a:buNone/>
              <a:defRPr sz="1750" b="0">
                <a:solidFill>
                  <a:schemeClr val="tx1"/>
                </a:solidFill>
              </a:defRPr>
            </a:lvl1pPr>
          </a:lstStyle>
          <a:p>
            <a:pPr lvl="0"/>
            <a:r>
              <a:rPr lang="pt" dirty="0" err="1"/>
              <a:t>Lorem</a:t>
            </a:r>
            <a:endParaRPr lang="pt" dirty="0"/>
          </a:p>
        </p:txBody>
      </p:sp>
    </p:spTree>
    <p:extLst>
      <p:ext uri="{BB962C8B-B14F-4D97-AF65-F5344CB8AC3E}">
        <p14:creationId xmlns:p14="http://schemas.microsoft.com/office/powerpoint/2010/main" val="33111682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536D2-5FE1-49C1-91D5-439C6886A2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E0B0C8-F464-49A7-9069-E25421E2BB1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CE32388-A149-48B4-A696-9068B7A8A42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29D61BD-3CB3-4E7B-A16E-B7C2B0619074}"/>
              </a:ext>
            </a:extLst>
          </p:cNvPr>
          <p:cNvSpPr>
            <a:spLocks noGrp="1"/>
          </p:cNvSpPr>
          <p:nvPr>
            <p:ph type="dt" sz="half" idx="10"/>
          </p:nvPr>
        </p:nvSpPr>
        <p:spPr>
          <a:xfrm>
            <a:off x="838200" y="6356350"/>
            <a:ext cx="2743200" cy="365125"/>
          </a:xfrm>
          <a:prstGeom prst="rect">
            <a:avLst/>
          </a:prstGeom>
        </p:spPr>
        <p:txBody>
          <a:bodyPr/>
          <a:lstStyle/>
          <a:p>
            <a:fld id="{20F0DA29-D356-4384-BAF5-5A7D8C29738B}" type="datetimeFigureOut">
              <a:rPr lang="en-US" smtClean="0"/>
              <a:t>2/2/2024</a:t>
            </a:fld>
            <a:endParaRPr lang="en-US"/>
          </a:p>
        </p:txBody>
      </p:sp>
      <p:sp>
        <p:nvSpPr>
          <p:cNvPr id="6" name="Footer Placeholder 5">
            <a:extLst>
              <a:ext uri="{FF2B5EF4-FFF2-40B4-BE49-F238E27FC236}">
                <a16:creationId xmlns:a16="http://schemas.microsoft.com/office/drawing/2014/main" id="{233FC94D-3786-443B-B516-7C9BA2BECB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8B47E30-39EC-457D-899F-7563FE4450F1}"/>
              </a:ext>
            </a:extLst>
          </p:cNvPr>
          <p:cNvSpPr>
            <a:spLocks noGrp="1"/>
          </p:cNvSpPr>
          <p:nvPr>
            <p:ph type="sldNum" sz="quarter" idx="12"/>
          </p:nvPr>
        </p:nvSpPr>
        <p:spPr>
          <a:xfrm>
            <a:off x="8610600" y="6356350"/>
            <a:ext cx="2743200" cy="365125"/>
          </a:xfrm>
          <a:prstGeom prst="rect">
            <a:avLst/>
          </a:prstGeom>
        </p:spPr>
        <p:txBody>
          <a:bodyPr/>
          <a:lstStyle/>
          <a:p>
            <a:fld id="{53209654-FA89-4FC6-B736-947673314BCA}" type="slidenum">
              <a:rPr lang="en-US" smtClean="0"/>
              <a:t>‹#›</a:t>
            </a:fld>
            <a:endParaRPr lang="en-US"/>
          </a:p>
        </p:txBody>
      </p:sp>
    </p:spTree>
    <p:extLst>
      <p:ext uri="{BB962C8B-B14F-4D97-AF65-F5344CB8AC3E}">
        <p14:creationId xmlns:p14="http://schemas.microsoft.com/office/powerpoint/2010/main" val="16015353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hart Slide 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DB706AC-D584-0C49-BA5C-CDBC05DED287}"/>
              </a:ext>
            </a:extLst>
          </p:cNvPr>
          <p:cNvSpPr/>
          <p:nvPr userDrawn="1"/>
        </p:nvSpPr>
        <p:spPr>
          <a:xfrm>
            <a:off x="2034211" y="725645"/>
            <a:ext cx="1579516" cy="800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6" name="Rectangle 5">
            <a:extLst>
              <a:ext uri="{FF2B5EF4-FFF2-40B4-BE49-F238E27FC236}">
                <a16:creationId xmlns:a16="http://schemas.microsoft.com/office/drawing/2014/main" id="{F9EFE79F-7766-2342-AA97-4B1F2CD3D95E}"/>
              </a:ext>
            </a:extLst>
          </p:cNvPr>
          <p:cNvSpPr/>
          <p:nvPr userDrawn="1"/>
        </p:nvSpPr>
        <p:spPr>
          <a:xfrm flipV="1">
            <a:off x="0" y="6531553"/>
            <a:ext cx="2067410" cy="228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pic>
        <p:nvPicPr>
          <p:cNvPr id="7" name="Picture 2" descr="C:\ADA\Brand\ADA-sm.png">
            <a:extLst>
              <a:ext uri="{FF2B5EF4-FFF2-40B4-BE49-F238E27FC236}">
                <a16:creationId xmlns:a16="http://schemas.microsoft.com/office/drawing/2014/main" id="{05C6FAE1-2688-D047-AD2E-082A745D8424}"/>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639891" y="6203659"/>
            <a:ext cx="1245109" cy="346560"/>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8">
            <a:extLst>
              <a:ext uri="{FF2B5EF4-FFF2-40B4-BE49-F238E27FC236}">
                <a16:creationId xmlns:a16="http://schemas.microsoft.com/office/drawing/2014/main" id="{0A93BFBC-B6B5-C943-9394-304F58F1F144}"/>
              </a:ext>
            </a:extLst>
          </p:cNvPr>
          <p:cNvSpPr>
            <a:spLocks noGrp="1"/>
          </p:cNvSpPr>
          <p:nvPr>
            <p:ph type="body" sz="quarter" idx="10" hasCustomPrompt="1"/>
          </p:nvPr>
        </p:nvSpPr>
        <p:spPr>
          <a:xfrm>
            <a:off x="2017689" y="963078"/>
            <a:ext cx="8899338" cy="1107996"/>
          </a:xfrm>
          <a:prstGeom prst="rect">
            <a:avLst/>
          </a:prstGeom>
        </p:spPr>
        <p:txBody>
          <a:bodyPr lIns="0" tIns="0" rIns="0" bIns="0">
            <a:spAutoFit/>
          </a:bodyPr>
          <a:lstStyle>
            <a:lvl1pPr marL="0" indent="0">
              <a:buNone/>
              <a:defRPr lang="de-DE" sz="4000" b="1" dirty="0"/>
            </a:lvl1pPr>
          </a:lstStyle>
          <a:p>
            <a:r>
              <a:rPr lang="de-DE" sz="4000" b="1" dirty="0"/>
              <a:t>Slide title </a:t>
            </a:r>
            <a:r>
              <a:rPr lang="de-DE" sz="4000" b="1" dirty="0" err="1"/>
              <a:t>goes</a:t>
            </a:r>
            <a:r>
              <a:rPr lang="de-DE" sz="4000" b="1" dirty="0"/>
              <a:t> </a:t>
            </a:r>
            <a:r>
              <a:rPr lang="de-DE" sz="4000" b="1" dirty="0" err="1"/>
              <a:t>here</a:t>
            </a:r>
            <a:r>
              <a:rPr lang="de-DE" sz="4000" b="1" dirty="0"/>
              <a:t> </a:t>
            </a:r>
            <a:r>
              <a:rPr lang="de-DE" sz="4000" b="1" dirty="0" err="1"/>
              <a:t>and</a:t>
            </a:r>
            <a:r>
              <a:rPr lang="de-DE" sz="4000" b="1" dirty="0"/>
              <a:t> </a:t>
            </a:r>
            <a:r>
              <a:rPr lang="de-DE" sz="4000" b="1" dirty="0" err="1"/>
              <a:t>can</a:t>
            </a:r>
            <a:r>
              <a:rPr lang="de-DE" sz="4000" b="1" dirty="0"/>
              <a:t> </a:t>
            </a:r>
            <a:r>
              <a:rPr lang="de-DE" sz="4000" b="1" dirty="0" err="1"/>
              <a:t>be</a:t>
            </a:r>
            <a:r>
              <a:rPr lang="de-DE" sz="4000" b="1" dirty="0"/>
              <a:t> </a:t>
            </a:r>
            <a:r>
              <a:rPr lang="de-DE" sz="4000" b="1" dirty="0" err="1"/>
              <a:t>two</a:t>
            </a:r>
            <a:r>
              <a:rPr lang="de-DE" sz="4000" b="1" dirty="0"/>
              <a:t> </a:t>
            </a:r>
            <a:r>
              <a:rPr lang="de-DE" sz="4000" b="1" dirty="0" err="1"/>
              <a:t>lines</a:t>
            </a:r>
            <a:r>
              <a:rPr lang="de-DE" sz="4000" b="1" dirty="0"/>
              <a:t>, but not </a:t>
            </a:r>
            <a:r>
              <a:rPr lang="de-DE" sz="4000" b="1" dirty="0" err="1"/>
              <a:t>three</a:t>
            </a:r>
            <a:endParaRPr lang="de-DE" sz="4000" b="1" dirty="0"/>
          </a:p>
        </p:txBody>
      </p:sp>
      <p:sp>
        <p:nvSpPr>
          <p:cNvPr id="21" name="Text Placeholder 8">
            <a:extLst>
              <a:ext uri="{FF2B5EF4-FFF2-40B4-BE49-F238E27FC236}">
                <a16:creationId xmlns:a16="http://schemas.microsoft.com/office/drawing/2014/main" id="{91A70955-1FB0-B64C-9625-18535E4C14EC}"/>
              </a:ext>
            </a:extLst>
          </p:cNvPr>
          <p:cNvSpPr>
            <a:spLocks noGrp="1"/>
          </p:cNvSpPr>
          <p:nvPr>
            <p:ph type="body" sz="quarter" idx="20" hasCustomPrompt="1"/>
          </p:nvPr>
        </p:nvSpPr>
        <p:spPr>
          <a:xfrm>
            <a:off x="7363212" y="4233703"/>
            <a:ext cx="3553815" cy="1565910"/>
          </a:xfrm>
          <a:prstGeom prst="rect">
            <a:avLst/>
          </a:prstGeom>
        </p:spPr>
        <p:txBody>
          <a:bodyPr wrap="square" lIns="0" tIns="0" rIns="0" bIns="0">
            <a:spAutoFit/>
          </a:bodyPr>
          <a:lstStyle>
            <a:lvl1pPr marL="0" indent="0">
              <a:lnSpc>
                <a:spcPct val="150000"/>
              </a:lnSpc>
              <a:spcBef>
                <a:spcPts val="0"/>
              </a:spcBef>
              <a:buNone/>
              <a:defRPr sz="1750"/>
            </a:lvl1pPr>
          </a:lstStyle>
          <a:p>
            <a:pPr lvl="0"/>
            <a:r>
              <a:rPr lang="pt" dirty="0" err="1"/>
              <a:t>Lorem</a:t>
            </a:r>
            <a:r>
              <a:rPr lang="pt" dirty="0"/>
              <a:t> ipsum</a:t>
            </a:r>
          </a:p>
          <a:p>
            <a:pPr lvl="0"/>
            <a:r>
              <a:rPr lang="pt" dirty="0" err="1"/>
              <a:t>Lorem</a:t>
            </a:r>
            <a:r>
              <a:rPr lang="pt" dirty="0"/>
              <a:t> ipsum</a:t>
            </a:r>
          </a:p>
          <a:p>
            <a:pPr lvl="0"/>
            <a:r>
              <a:rPr lang="pt" dirty="0" err="1"/>
              <a:t>Lorem</a:t>
            </a:r>
            <a:r>
              <a:rPr lang="pt" dirty="0"/>
              <a:t> ipsum</a:t>
            </a:r>
          </a:p>
          <a:p>
            <a:pPr lvl="0"/>
            <a:r>
              <a:rPr lang="pt" dirty="0" err="1"/>
              <a:t>Lorem</a:t>
            </a:r>
            <a:r>
              <a:rPr lang="pt" dirty="0"/>
              <a:t> ipsum</a:t>
            </a:r>
          </a:p>
        </p:txBody>
      </p:sp>
      <p:sp>
        <p:nvSpPr>
          <p:cNvPr id="22" name="Text Placeholder 8">
            <a:extLst>
              <a:ext uri="{FF2B5EF4-FFF2-40B4-BE49-F238E27FC236}">
                <a16:creationId xmlns:a16="http://schemas.microsoft.com/office/drawing/2014/main" id="{BDF6522C-44A6-CF4D-A0F8-181AE02F8B57}"/>
              </a:ext>
            </a:extLst>
          </p:cNvPr>
          <p:cNvSpPr>
            <a:spLocks noGrp="1"/>
          </p:cNvSpPr>
          <p:nvPr>
            <p:ph type="body" sz="quarter" idx="21" hasCustomPrompt="1"/>
          </p:nvPr>
        </p:nvSpPr>
        <p:spPr>
          <a:xfrm>
            <a:off x="7099748" y="2309946"/>
            <a:ext cx="3817279" cy="1161985"/>
          </a:xfrm>
          <a:prstGeom prst="rect">
            <a:avLst/>
          </a:prstGeom>
        </p:spPr>
        <p:txBody>
          <a:bodyPr wrap="square" lIns="0" tIns="0" rIns="0" bIns="0">
            <a:spAutoFit/>
          </a:bodyPr>
          <a:lstStyle>
            <a:lvl1pPr marL="0" indent="0">
              <a:lnSpc>
                <a:spcPct val="150000"/>
              </a:lnSpc>
              <a:spcBef>
                <a:spcPts val="0"/>
              </a:spcBef>
              <a:buNone/>
              <a:defRPr sz="1750"/>
            </a:lvl1pPr>
          </a:lstStyle>
          <a:p>
            <a:pPr>
              <a:lnSpc>
                <a:spcPct val="150000"/>
              </a:lnSpc>
            </a:pPr>
            <a:r>
              <a:rPr lang="de-DE" sz="1750" dirty="0" err="1"/>
              <a:t>Lorem</a:t>
            </a:r>
            <a:r>
              <a:rPr lang="de-DE" sz="1750" dirty="0"/>
              <a:t> </a:t>
            </a:r>
            <a:r>
              <a:rPr lang="de-DE" sz="1750" dirty="0" err="1"/>
              <a:t>ipsum</a:t>
            </a:r>
            <a:r>
              <a:rPr lang="de-DE" sz="1750" dirty="0"/>
              <a:t> </a:t>
            </a:r>
            <a:r>
              <a:rPr lang="de-DE" sz="1750" dirty="0" err="1"/>
              <a:t>dolor</a:t>
            </a:r>
            <a:r>
              <a:rPr lang="de-DE" sz="1750" dirty="0"/>
              <a:t> </a:t>
            </a:r>
            <a:r>
              <a:rPr lang="de-DE" sz="1750" dirty="0" err="1"/>
              <a:t>sit</a:t>
            </a:r>
            <a:r>
              <a:rPr lang="de-DE" sz="1750" dirty="0"/>
              <a:t> </a:t>
            </a:r>
            <a:r>
              <a:rPr lang="de-DE" sz="1750" dirty="0" err="1"/>
              <a:t>amet</a:t>
            </a:r>
            <a:r>
              <a:rPr lang="de-DE" sz="1750" dirty="0"/>
              <a:t>, </a:t>
            </a:r>
            <a:r>
              <a:rPr lang="de-DE" sz="1750" dirty="0" err="1"/>
              <a:t>consetetur</a:t>
            </a:r>
            <a:r>
              <a:rPr lang="de-DE" sz="1750" dirty="0"/>
              <a:t> </a:t>
            </a:r>
            <a:r>
              <a:rPr lang="de-DE" sz="1750" dirty="0" err="1"/>
              <a:t>sadipscing</a:t>
            </a:r>
            <a:r>
              <a:rPr lang="de-DE" sz="1750" dirty="0"/>
              <a:t> </a:t>
            </a:r>
            <a:r>
              <a:rPr lang="de-DE" sz="1750" dirty="0" err="1"/>
              <a:t>elitr</a:t>
            </a:r>
            <a:r>
              <a:rPr lang="de-DE" sz="1750" dirty="0"/>
              <a:t>, </a:t>
            </a:r>
            <a:r>
              <a:rPr lang="de-DE" sz="1750" dirty="0" err="1"/>
              <a:t>sed</a:t>
            </a:r>
            <a:r>
              <a:rPr lang="de-DE" sz="1750" dirty="0"/>
              <a:t> </a:t>
            </a:r>
            <a:r>
              <a:rPr lang="de-DE" sz="1750" dirty="0" err="1"/>
              <a:t>diam</a:t>
            </a:r>
            <a:r>
              <a:rPr lang="de-DE" sz="1750" dirty="0"/>
              <a:t> </a:t>
            </a:r>
            <a:r>
              <a:rPr lang="de-DE" sz="1750" dirty="0" err="1"/>
              <a:t>nonumy</a:t>
            </a:r>
            <a:r>
              <a:rPr lang="de-DE" sz="1750" dirty="0"/>
              <a:t> </a:t>
            </a:r>
            <a:r>
              <a:rPr lang="de-DE" sz="1750" dirty="0" err="1"/>
              <a:t>eirmod</a:t>
            </a:r>
            <a:r>
              <a:rPr lang="de-DE" sz="1750" dirty="0"/>
              <a:t> tempo.</a:t>
            </a:r>
          </a:p>
        </p:txBody>
      </p:sp>
      <p:sp>
        <p:nvSpPr>
          <p:cNvPr id="24" name="Text Placeholder 8">
            <a:extLst>
              <a:ext uri="{FF2B5EF4-FFF2-40B4-BE49-F238E27FC236}">
                <a16:creationId xmlns:a16="http://schemas.microsoft.com/office/drawing/2014/main" id="{BEA62D3B-1F96-BC4D-9F37-D062BB482F55}"/>
              </a:ext>
            </a:extLst>
          </p:cNvPr>
          <p:cNvSpPr>
            <a:spLocks noGrp="1"/>
          </p:cNvSpPr>
          <p:nvPr>
            <p:ph type="body" sz="quarter" idx="24" hasCustomPrompt="1"/>
          </p:nvPr>
        </p:nvSpPr>
        <p:spPr>
          <a:xfrm>
            <a:off x="7099748" y="3914627"/>
            <a:ext cx="3817279" cy="269305"/>
          </a:xfrm>
          <a:prstGeom prst="rect">
            <a:avLst/>
          </a:prstGeom>
        </p:spPr>
        <p:txBody>
          <a:bodyPr wrap="square" lIns="0" tIns="0" rIns="0" bIns="0">
            <a:spAutoFit/>
          </a:bodyPr>
          <a:lstStyle>
            <a:lvl1pPr marL="0" indent="0">
              <a:lnSpc>
                <a:spcPct val="100000"/>
              </a:lnSpc>
              <a:spcBef>
                <a:spcPts val="0"/>
              </a:spcBef>
              <a:buNone/>
              <a:defRPr sz="1750" b="1">
                <a:solidFill>
                  <a:schemeClr val="tx1"/>
                </a:solidFill>
              </a:defRPr>
            </a:lvl1pPr>
          </a:lstStyle>
          <a:p>
            <a:pPr lvl="0"/>
            <a:r>
              <a:rPr lang="pt" dirty="0" err="1"/>
              <a:t>Lorem</a:t>
            </a:r>
            <a:r>
              <a:rPr lang="pt" dirty="0"/>
              <a:t> Ipsum</a:t>
            </a:r>
          </a:p>
        </p:txBody>
      </p:sp>
    </p:spTree>
    <p:extLst>
      <p:ext uri="{BB962C8B-B14F-4D97-AF65-F5344CB8AC3E}">
        <p14:creationId xmlns:p14="http://schemas.microsoft.com/office/powerpoint/2010/main" val="316036465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hart Slide 2">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E339C393-E3D9-EE40-967F-4848FF52A405}"/>
              </a:ext>
            </a:extLst>
          </p:cNvPr>
          <p:cNvSpPr>
            <a:spLocks noGrp="1"/>
          </p:cNvSpPr>
          <p:nvPr>
            <p:ph type="body" sz="quarter" idx="12" hasCustomPrompt="1"/>
          </p:nvPr>
        </p:nvSpPr>
        <p:spPr>
          <a:xfrm>
            <a:off x="2139371" y="3974128"/>
            <a:ext cx="8249980" cy="538609"/>
          </a:xfrm>
          <a:prstGeom prst="rect">
            <a:avLst/>
          </a:prstGeom>
        </p:spPr>
        <p:txBody>
          <a:bodyPr wrap="square" lIns="0" tIns="0" rIns="0" bIns="0" anchor="t" anchorCtr="0">
            <a:spAutoFit/>
          </a:bodyPr>
          <a:lstStyle>
            <a:lvl1pPr marL="0" marR="0" indent="0" algn="l" defTabSz="228600" rtl="0" eaLnBrk="1" fontAlgn="auto" latinLnBrk="0" hangingPunct="1">
              <a:lnSpc>
                <a:spcPct val="100000"/>
              </a:lnSpc>
              <a:spcBef>
                <a:spcPts val="0"/>
              </a:spcBef>
              <a:spcAft>
                <a:spcPts val="0"/>
              </a:spcAft>
              <a:buClrTx/>
              <a:buSzTx/>
              <a:buFontTx/>
              <a:buNone/>
              <a:tabLst/>
              <a:defRPr lang="de-DE" sz="1750" dirty="0">
                <a:solidFill>
                  <a:schemeClr val="tx1"/>
                </a:solidFill>
              </a:defRPr>
            </a:lvl1pPr>
            <a:lvl2pPr>
              <a:defRPr sz="1750"/>
            </a:lvl2pPr>
            <a:lvl3pPr>
              <a:defRPr sz="1750"/>
            </a:lvl3pPr>
            <a:lvl4pPr>
              <a:defRPr sz="1750"/>
            </a:lvl4pPr>
            <a:lvl5pPr>
              <a:defRPr sz="1750"/>
            </a:lvl5p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de-DE" sz="1750" b="0" i="0" u="none" strike="noStrike" kern="1200" cap="none" spc="0" normalizeH="0" baseline="0" noProof="0" dirty="0" err="1">
                <a:ln>
                  <a:noFill/>
                </a:ln>
                <a:solidFill>
                  <a:srgbClr val="000000"/>
                </a:solidFill>
                <a:effectLst/>
                <a:uLnTx/>
                <a:uFillTx/>
                <a:latin typeface="+mn-lt"/>
                <a:ea typeface="+mn-ea"/>
                <a:cs typeface="+mn-cs"/>
              </a:rPr>
              <a:t>Lorem</a:t>
            </a:r>
            <a:r>
              <a:rPr kumimoji="0" lang="de-DE" sz="1750" b="0" i="0" u="none" strike="noStrike" kern="1200" cap="none" spc="0" normalizeH="0" baseline="0" noProof="0" dirty="0">
                <a:ln>
                  <a:noFill/>
                </a:ln>
                <a:solidFill>
                  <a:srgbClr val="000000"/>
                </a:solidFill>
                <a:effectLst/>
                <a:uLnTx/>
                <a:uFillTx/>
                <a:latin typeface="+mn-lt"/>
                <a:ea typeface="+mn-ea"/>
                <a:cs typeface="+mn-cs"/>
              </a:rPr>
              <a:t> </a:t>
            </a:r>
            <a:r>
              <a:rPr kumimoji="0" lang="de-DE" sz="1750" b="0" i="0" u="none" strike="noStrike" kern="1200" cap="none" spc="0" normalizeH="0" baseline="0" noProof="0" dirty="0" err="1">
                <a:ln>
                  <a:noFill/>
                </a:ln>
                <a:solidFill>
                  <a:srgbClr val="000000"/>
                </a:solidFill>
                <a:effectLst/>
                <a:uLnTx/>
                <a:uFillTx/>
                <a:latin typeface="+mn-lt"/>
                <a:ea typeface="+mn-ea"/>
                <a:cs typeface="+mn-cs"/>
              </a:rPr>
              <a:t>ipsum</a:t>
            </a:r>
            <a:r>
              <a:rPr kumimoji="0" lang="de-DE" sz="1750" b="0" i="0" u="none" strike="noStrike" kern="1200" cap="none" spc="0" normalizeH="0" baseline="0" noProof="0" dirty="0">
                <a:ln>
                  <a:noFill/>
                </a:ln>
                <a:solidFill>
                  <a:srgbClr val="000000"/>
                </a:solidFill>
                <a:effectLst/>
                <a:uLnTx/>
                <a:uFillTx/>
                <a:latin typeface="+mn-lt"/>
                <a:ea typeface="+mn-ea"/>
                <a:cs typeface="+mn-cs"/>
              </a:rPr>
              <a:t> </a:t>
            </a:r>
            <a:r>
              <a:rPr kumimoji="0" lang="de-DE" sz="1750" b="0" i="0" u="none" strike="noStrike" kern="1200" cap="none" spc="0" normalizeH="0" baseline="0" noProof="0" dirty="0" err="1">
                <a:ln>
                  <a:noFill/>
                </a:ln>
                <a:solidFill>
                  <a:srgbClr val="000000"/>
                </a:solidFill>
                <a:effectLst/>
                <a:uLnTx/>
                <a:uFillTx/>
                <a:latin typeface="+mn-lt"/>
                <a:ea typeface="+mn-ea"/>
                <a:cs typeface="+mn-cs"/>
              </a:rPr>
              <a:t>dolor</a:t>
            </a:r>
            <a:r>
              <a:rPr kumimoji="0" lang="de-DE" sz="1750" b="0" i="0" u="none" strike="noStrike" kern="1200" cap="none" spc="0" normalizeH="0" baseline="0" noProof="0" dirty="0">
                <a:ln>
                  <a:noFill/>
                </a:ln>
                <a:solidFill>
                  <a:srgbClr val="000000"/>
                </a:solidFill>
                <a:effectLst/>
                <a:uLnTx/>
                <a:uFillTx/>
                <a:latin typeface="+mn-lt"/>
                <a:ea typeface="+mn-ea"/>
                <a:cs typeface="+mn-cs"/>
              </a:rPr>
              <a:t> </a:t>
            </a:r>
            <a:r>
              <a:rPr kumimoji="0" lang="de-DE" sz="1750" b="0" i="0" u="none" strike="noStrike" kern="1200" cap="none" spc="0" normalizeH="0" baseline="0" noProof="0" dirty="0" err="1">
                <a:ln>
                  <a:noFill/>
                </a:ln>
                <a:solidFill>
                  <a:srgbClr val="000000"/>
                </a:solidFill>
                <a:effectLst/>
                <a:uLnTx/>
                <a:uFillTx/>
                <a:latin typeface="+mn-lt"/>
                <a:ea typeface="+mn-ea"/>
                <a:cs typeface="+mn-cs"/>
              </a:rPr>
              <a:t>sit</a:t>
            </a:r>
            <a:r>
              <a:rPr kumimoji="0" lang="de-DE" sz="1750" b="0" i="0" u="none" strike="noStrike" kern="1200" cap="none" spc="0" normalizeH="0" baseline="0" noProof="0" dirty="0">
                <a:ln>
                  <a:noFill/>
                </a:ln>
                <a:solidFill>
                  <a:srgbClr val="000000"/>
                </a:solidFill>
                <a:effectLst/>
                <a:uLnTx/>
                <a:uFillTx/>
                <a:latin typeface="+mn-lt"/>
                <a:ea typeface="+mn-ea"/>
                <a:cs typeface="+mn-cs"/>
              </a:rPr>
              <a:t> </a:t>
            </a:r>
            <a:r>
              <a:rPr kumimoji="0" lang="de-DE" sz="1750" b="0" i="0" u="none" strike="noStrike" kern="1200" cap="none" spc="0" normalizeH="0" baseline="0" noProof="0" dirty="0" err="1">
                <a:ln>
                  <a:noFill/>
                </a:ln>
                <a:solidFill>
                  <a:srgbClr val="000000"/>
                </a:solidFill>
                <a:effectLst/>
                <a:uLnTx/>
                <a:uFillTx/>
                <a:latin typeface="+mn-lt"/>
                <a:ea typeface="+mn-ea"/>
                <a:cs typeface="+mn-cs"/>
              </a:rPr>
              <a:t>amet</a:t>
            </a:r>
            <a:r>
              <a:rPr kumimoji="0" lang="de-DE" sz="1750" b="0" i="0" u="none" strike="noStrike" kern="1200" cap="none" spc="0" normalizeH="0" baseline="0" noProof="0" dirty="0">
                <a:ln>
                  <a:noFill/>
                </a:ln>
                <a:solidFill>
                  <a:srgbClr val="000000"/>
                </a:solidFill>
                <a:effectLst/>
                <a:uLnTx/>
                <a:uFillTx/>
                <a:latin typeface="+mn-lt"/>
                <a:ea typeface="+mn-ea"/>
                <a:cs typeface="+mn-cs"/>
              </a:rPr>
              <a:t>, </a:t>
            </a:r>
            <a:r>
              <a:rPr kumimoji="0" lang="de-DE" sz="1750" b="0" i="0" u="none" strike="noStrike" kern="1200" cap="none" spc="0" normalizeH="0" baseline="0" noProof="0" dirty="0" err="1">
                <a:ln>
                  <a:noFill/>
                </a:ln>
                <a:solidFill>
                  <a:srgbClr val="000000"/>
                </a:solidFill>
                <a:effectLst/>
                <a:uLnTx/>
                <a:uFillTx/>
                <a:latin typeface="+mn-lt"/>
                <a:ea typeface="+mn-ea"/>
                <a:cs typeface="+mn-cs"/>
              </a:rPr>
              <a:t>consetetur</a:t>
            </a:r>
            <a:r>
              <a:rPr kumimoji="0" lang="de-DE" sz="1750" b="0" i="0" u="none" strike="noStrike" kern="1200" cap="none" spc="0" normalizeH="0" baseline="0" noProof="0" dirty="0">
                <a:ln>
                  <a:noFill/>
                </a:ln>
                <a:solidFill>
                  <a:srgbClr val="000000"/>
                </a:solidFill>
                <a:effectLst/>
                <a:uLnTx/>
                <a:uFillTx/>
                <a:latin typeface="+mn-lt"/>
                <a:ea typeface="+mn-ea"/>
                <a:cs typeface="+mn-cs"/>
              </a:rPr>
              <a:t> </a:t>
            </a:r>
            <a:r>
              <a:rPr kumimoji="0" lang="de-DE" sz="1750" b="0" i="0" u="none" strike="noStrike" kern="1200" cap="none" spc="0" normalizeH="0" baseline="0" noProof="0" dirty="0" err="1">
                <a:ln>
                  <a:noFill/>
                </a:ln>
                <a:solidFill>
                  <a:srgbClr val="000000"/>
                </a:solidFill>
                <a:effectLst/>
                <a:uLnTx/>
                <a:uFillTx/>
                <a:latin typeface="+mn-lt"/>
                <a:ea typeface="+mn-ea"/>
                <a:cs typeface="+mn-cs"/>
              </a:rPr>
              <a:t>sadipscing</a:t>
            </a:r>
            <a:r>
              <a:rPr kumimoji="0" lang="de-DE" sz="1750" b="0" i="0" u="none" strike="noStrike" kern="1200" cap="none" spc="0" normalizeH="0" baseline="0" noProof="0" dirty="0">
                <a:ln>
                  <a:noFill/>
                </a:ln>
                <a:solidFill>
                  <a:srgbClr val="000000"/>
                </a:solidFill>
                <a:effectLst/>
                <a:uLnTx/>
                <a:uFillTx/>
                <a:latin typeface="+mn-lt"/>
                <a:ea typeface="+mn-ea"/>
                <a:cs typeface="+mn-cs"/>
              </a:rPr>
              <a:t> </a:t>
            </a:r>
            <a:r>
              <a:rPr kumimoji="0" lang="de-DE" sz="1750" b="0" i="0" u="none" strike="noStrike" kern="1200" cap="none" spc="0" normalizeH="0" baseline="0" noProof="0" dirty="0" err="1">
                <a:ln>
                  <a:noFill/>
                </a:ln>
                <a:solidFill>
                  <a:srgbClr val="000000"/>
                </a:solidFill>
                <a:effectLst/>
                <a:uLnTx/>
                <a:uFillTx/>
                <a:latin typeface="+mn-lt"/>
                <a:ea typeface="+mn-ea"/>
                <a:cs typeface="+mn-cs"/>
              </a:rPr>
              <a:t>elitr</a:t>
            </a:r>
            <a:r>
              <a:rPr kumimoji="0" lang="de-DE" sz="1750" b="0" i="0" u="none" strike="noStrike" kern="1200" cap="none" spc="0" normalizeH="0" baseline="0" noProof="0" dirty="0">
                <a:ln>
                  <a:noFill/>
                </a:ln>
                <a:solidFill>
                  <a:srgbClr val="000000"/>
                </a:solidFill>
                <a:effectLst/>
                <a:uLnTx/>
                <a:uFillTx/>
                <a:latin typeface="+mn-lt"/>
                <a:ea typeface="+mn-ea"/>
                <a:cs typeface="+mn-cs"/>
              </a:rPr>
              <a:t>, </a:t>
            </a:r>
            <a:r>
              <a:rPr kumimoji="0" lang="de-DE" sz="1750" b="0" i="0" u="none" strike="noStrike" kern="1200" cap="none" spc="0" normalizeH="0" baseline="0" noProof="0" dirty="0" err="1">
                <a:ln>
                  <a:noFill/>
                </a:ln>
                <a:solidFill>
                  <a:srgbClr val="000000"/>
                </a:solidFill>
                <a:effectLst/>
                <a:uLnTx/>
                <a:uFillTx/>
                <a:latin typeface="+mn-lt"/>
                <a:ea typeface="+mn-ea"/>
                <a:cs typeface="+mn-cs"/>
              </a:rPr>
              <a:t>sed</a:t>
            </a:r>
            <a:r>
              <a:rPr kumimoji="0" lang="de-DE" sz="1750" b="0" i="0" u="none" strike="noStrike" kern="1200" cap="none" spc="0" normalizeH="0" baseline="0" noProof="0" dirty="0">
                <a:ln>
                  <a:noFill/>
                </a:ln>
                <a:solidFill>
                  <a:srgbClr val="000000"/>
                </a:solidFill>
                <a:effectLst/>
                <a:uLnTx/>
                <a:uFillTx/>
                <a:latin typeface="+mn-lt"/>
                <a:ea typeface="+mn-ea"/>
                <a:cs typeface="+mn-cs"/>
              </a:rPr>
              <a:t> </a:t>
            </a:r>
            <a:r>
              <a:rPr kumimoji="0" lang="de-DE" sz="1750" b="0" i="0" u="none" strike="noStrike" kern="1200" cap="none" spc="0" normalizeH="0" baseline="0" noProof="0" dirty="0" err="1">
                <a:ln>
                  <a:noFill/>
                </a:ln>
                <a:solidFill>
                  <a:srgbClr val="000000"/>
                </a:solidFill>
                <a:effectLst/>
                <a:uLnTx/>
                <a:uFillTx/>
                <a:latin typeface="+mn-lt"/>
                <a:ea typeface="+mn-ea"/>
                <a:cs typeface="+mn-cs"/>
              </a:rPr>
              <a:t>diam</a:t>
            </a:r>
            <a:r>
              <a:rPr kumimoji="0" lang="de-DE" sz="1750" b="0" i="0" u="none" strike="noStrike" kern="1200" cap="none" spc="0" normalizeH="0" baseline="0" noProof="0" dirty="0">
                <a:ln>
                  <a:noFill/>
                </a:ln>
                <a:solidFill>
                  <a:srgbClr val="000000"/>
                </a:solidFill>
                <a:effectLst/>
                <a:uLnTx/>
                <a:uFillTx/>
                <a:latin typeface="+mn-lt"/>
                <a:ea typeface="+mn-ea"/>
                <a:cs typeface="+mn-cs"/>
              </a:rPr>
              <a:t> </a:t>
            </a:r>
            <a:r>
              <a:rPr kumimoji="0" lang="de-DE" sz="1750" b="0" i="0" u="none" strike="noStrike" kern="1200" cap="none" spc="0" normalizeH="0" baseline="0" noProof="0" dirty="0" err="1">
                <a:ln>
                  <a:noFill/>
                </a:ln>
                <a:solidFill>
                  <a:srgbClr val="000000"/>
                </a:solidFill>
                <a:effectLst/>
                <a:uLnTx/>
                <a:uFillTx/>
                <a:latin typeface="+mn-lt"/>
                <a:ea typeface="+mn-ea"/>
                <a:cs typeface="+mn-cs"/>
              </a:rPr>
              <a:t>nonumy</a:t>
            </a:r>
            <a:r>
              <a:rPr kumimoji="0" lang="de-DE" sz="1750" b="0" i="0" u="none" strike="noStrike" kern="1200" cap="none" spc="0" normalizeH="0" baseline="0" noProof="0" dirty="0">
                <a:ln>
                  <a:noFill/>
                </a:ln>
                <a:solidFill>
                  <a:srgbClr val="000000"/>
                </a:solidFill>
                <a:effectLst/>
                <a:uLnTx/>
                <a:uFillTx/>
                <a:latin typeface="+mn-lt"/>
                <a:ea typeface="+mn-ea"/>
                <a:cs typeface="+mn-cs"/>
              </a:rPr>
              <a:t> </a:t>
            </a:r>
            <a:r>
              <a:rPr kumimoji="0" lang="de-DE" sz="1750" b="0" i="0" u="none" strike="noStrike" kern="1200" cap="none" spc="0" normalizeH="0" baseline="0" noProof="0" dirty="0" err="1">
                <a:ln>
                  <a:noFill/>
                </a:ln>
                <a:solidFill>
                  <a:srgbClr val="000000"/>
                </a:solidFill>
                <a:effectLst/>
                <a:uLnTx/>
                <a:uFillTx/>
                <a:latin typeface="+mn-lt"/>
                <a:ea typeface="+mn-ea"/>
                <a:cs typeface="+mn-cs"/>
              </a:rPr>
              <a:t>eirmod</a:t>
            </a:r>
            <a:r>
              <a:rPr kumimoji="0" lang="de-DE" sz="1750" b="0" i="0" u="none" strike="noStrike" kern="1200" cap="none" spc="0" normalizeH="0" baseline="0" noProof="0" dirty="0">
                <a:ln>
                  <a:noFill/>
                </a:ln>
                <a:solidFill>
                  <a:srgbClr val="000000"/>
                </a:solidFill>
                <a:effectLst/>
                <a:uLnTx/>
                <a:uFillTx/>
                <a:latin typeface="+mn-lt"/>
                <a:ea typeface="+mn-ea"/>
                <a:cs typeface="+mn-cs"/>
              </a:rPr>
              <a:t> </a:t>
            </a:r>
            <a:r>
              <a:rPr kumimoji="0" lang="de-DE" sz="1750" b="0" i="0" u="none" strike="noStrike" kern="1200" cap="none" spc="0" normalizeH="0" baseline="0" noProof="0" dirty="0" err="1">
                <a:ln>
                  <a:noFill/>
                </a:ln>
                <a:solidFill>
                  <a:srgbClr val="000000"/>
                </a:solidFill>
                <a:effectLst/>
                <a:uLnTx/>
                <a:uFillTx/>
                <a:latin typeface="+mn-lt"/>
                <a:ea typeface="+mn-ea"/>
                <a:cs typeface="+mn-cs"/>
              </a:rPr>
              <a:t>tempor</a:t>
            </a:r>
            <a:r>
              <a:rPr kumimoji="0" lang="de-DE" sz="1750" b="0" i="0" u="none" strike="noStrike" kern="1200" cap="none" spc="0" normalizeH="0" baseline="0" noProof="0" dirty="0">
                <a:ln>
                  <a:noFill/>
                </a:ln>
                <a:solidFill>
                  <a:srgbClr val="000000"/>
                </a:solidFill>
                <a:effectLst/>
                <a:uLnTx/>
                <a:uFillTx/>
                <a:latin typeface="+mn-lt"/>
                <a:ea typeface="+mn-ea"/>
                <a:cs typeface="+mn-cs"/>
              </a:rPr>
              <a:t> </a:t>
            </a:r>
            <a:r>
              <a:rPr kumimoji="0" lang="de-DE" sz="1750" b="0" i="0" u="none" strike="noStrike" kern="1200" cap="none" spc="0" normalizeH="0" baseline="0" noProof="0" dirty="0" err="1">
                <a:ln>
                  <a:noFill/>
                </a:ln>
                <a:solidFill>
                  <a:srgbClr val="000000"/>
                </a:solidFill>
                <a:effectLst/>
                <a:uLnTx/>
                <a:uFillTx/>
                <a:latin typeface="+mn-lt"/>
                <a:ea typeface="+mn-ea"/>
                <a:cs typeface="+mn-cs"/>
              </a:rPr>
              <a:t>invidunt</a:t>
            </a:r>
            <a:r>
              <a:rPr kumimoji="0" lang="de-DE" sz="1750" b="0" i="0" u="none" strike="noStrike" kern="1200" cap="none" spc="0" normalizeH="0" baseline="0" noProof="0" dirty="0">
                <a:ln>
                  <a:noFill/>
                </a:ln>
                <a:solidFill>
                  <a:srgbClr val="000000"/>
                </a:solidFill>
                <a:effectLst/>
                <a:uLnTx/>
                <a:uFillTx/>
                <a:latin typeface="+mn-lt"/>
                <a:ea typeface="+mn-ea"/>
                <a:cs typeface="+mn-cs"/>
              </a:rPr>
              <a:t> </a:t>
            </a:r>
            <a:r>
              <a:rPr kumimoji="0" lang="de-DE" sz="1750" b="0" i="0" u="none" strike="noStrike" kern="1200" cap="none" spc="0" normalizeH="0" baseline="0" noProof="0" dirty="0" err="1">
                <a:ln>
                  <a:noFill/>
                </a:ln>
                <a:solidFill>
                  <a:srgbClr val="000000"/>
                </a:solidFill>
                <a:effectLst/>
                <a:uLnTx/>
                <a:uFillTx/>
                <a:latin typeface="+mn-lt"/>
                <a:ea typeface="+mn-ea"/>
                <a:cs typeface="+mn-cs"/>
              </a:rPr>
              <a:t>ut</a:t>
            </a:r>
            <a:r>
              <a:rPr kumimoji="0" lang="de-DE" sz="1750" b="0" i="0" u="none" strike="noStrike" kern="1200" cap="none" spc="0" normalizeH="0" baseline="0" noProof="0" dirty="0">
                <a:ln>
                  <a:noFill/>
                </a:ln>
                <a:solidFill>
                  <a:srgbClr val="000000"/>
                </a:solidFill>
                <a:effectLst/>
                <a:uLnTx/>
                <a:uFillTx/>
                <a:latin typeface="+mn-lt"/>
                <a:ea typeface="+mn-ea"/>
                <a:cs typeface="+mn-cs"/>
              </a:rPr>
              <a:t> </a:t>
            </a:r>
            <a:r>
              <a:rPr kumimoji="0" lang="de-DE" sz="1750" b="0" i="0" u="none" strike="noStrike" kern="1200" cap="none" spc="0" normalizeH="0" baseline="0" noProof="0" dirty="0" err="1">
                <a:ln>
                  <a:noFill/>
                </a:ln>
                <a:solidFill>
                  <a:srgbClr val="000000"/>
                </a:solidFill>
                <a:effectLst/>
                <a:uLnTx/>
                <a:uFillTx/>
                <a:latin typeface="+mn-lt"/>
                <a:ea typeface="+mn-ea"/>
                <a:cs typeface="+mn-cs"/>
              </a:rPr>
              <a:t>labore</a:t>
            </a:r>
            <a:r>
              <a:rPr kumimoji="0" lang="de-DE" sz="1750" b="0" i="0" u="none" strike="noStrike" kern="1200" cap="none" spc="0" normalizeH="0" baseline="0" noProof="0" dirty="0">
                <a:ln>
                  <a:noFill/>
                </a:ln>
                <a:solidFill>
                  <a:srgbClr val="000000"/>
                </a:solidFill>
                <a:effectLst/>
                <a:uLnTx/>
                <a:uFillTx/>
                <a:latin typeface="+mn-lt"/>
                <a:ea typeface="+mn-ea"/>
                <a:cs typeface="+mn-cs"/>
              </a:rPr>
              <a:t> et </a:t>
            </a:r>
            <a:r>
              <a:rPr kumimoji="0" lang="de-DE" sz="1750" b="0" i="0" u="none" strike="noStrike" kern="1200" cap="none" spc="0" normalizeH="0" baseline="0" noProof="0" dirty="0" err="1">
                <a:ln>
                  <a:noFill/>
                </a:ln>
                <a:solidFill>
                  <a:srgbClr val="000000"/>
                </a:solidFill>
                <a:effectLst/>
                <a:uLnTx/>
                <a:uFillTx/>
                <a:latin typeface="+mn-lt"/>
                <a:ea typeface="+mn-ea"/>
                <a:cs typeface="+mn-cs"/>
              </a:rPr>
              <a:t>dolore</a:t>
            </a:r>
            <a:r>
              <a:rPr kumimoji="0" lang="de-DE" sz="1750" b="0" i="0" u="none" strike="noStrike" kern="1200" cap="none" spc="0" normalizeH="0" baseline="0" noProof="0" dirty="0">
                <a:ln>
                  <a:noFill/>
                </a:ln>
                <a:solidFill>
                  <a:srgbClr val="000000"/>
                </a:solidFill>
                <a:effectLst/>
                <a:uLnTx/>
                <a:uFillTx/>
                <a:latin typeface="+mn-lt"/>
                <a:ea typeface="+mn-ea"/>
                <a:cs typeface="+mn-cs"/>
              </a:rPr>
              <a:t> magna </a:t>
            </a:r>
            <a:r>
              <a:rPr kumimoji="0" lang="de-DE" sz="1750" b="0" i="0" u="none" strike="noStrike" kern="1200" cap="none" spc="0" normalizeH="0" baseline="0" noProof="0" dirty="0" err="1">
                <a:ln>
                  <a:noFill/>
                </a:ln>
                <a:solidFill>
                  <a:srgbClr val="000000"/>
                </a:solidFill>
                <a:effectLst/>
                <a:uLnTx/>
                <a:uFillTx/>
                <a:latin typeface="+mn-lt"/>
                <a:ea typeface="+mn-ea"/>
                <a:cs typeface="+mn-cs"/>
              </a:rPr>
              <a:t>aliquyam</a:t>
            </a:r>
            <a:r>
              <a:rPr kumimoji="0" lang="de-DE" sz="1750" b="0" i="0" u="none" strike="noStrike" kern="1200" cap="none" spc="0" normalizeH="0" baseline="0" noProof="0" dirty="0">
                <a:ln>
                  <a:noFill/>
                </a:ln>
                <a:solidFill>
                  <a:srgbClr val="000000"/>
                </a:solidFill>
                <a:effectLst/>
                <a:uLnTx/>
                <a:uFillTx/>
                <a:latin typeface="+mn-lt"/>
                <a:ea typeface="+mn-ea"/>
                <a:cs typeface="+mn-cs"/>
              </a:rPr>
              <a:t> </a:t>
            </a:r>
            <a:r>
              <a:rPr kumimoji="0" lang="de-DE" sz="1750" b="0" i="0" u="none" strike="noStrike" kern="1200" cap="none" spc="0" normalizeH="0" baseline="0" noProof="0" dirty="0" err="1">
                <a:ln>
                  <a:noFill/>
                </a:ln>
                <a:solidFill>
                  <a:srgbClr val="000000"/>
                </a:solidFill>
                <a:effectLst/>
                <a:uLnTx/>
                <a:uFillTx/>
                <a:latin typeface="+mn-lt"/>
                <a:ea typeface="+mn-ea"/>
                <a:cs typeface="+mn-cs"/>
              </a:rPr>
              <a:t>erat</a:t>
            </a:r>
            <a:r>
              <a:rPr kumimoji="0" lang="de-DE" sz="1750" b="0" i="0" u="none" strike="noStrike" kern="1200" cap="none" spc="0" normalizeH="0" baseline="0" noProof="0" dirty="0">
                <a:ln>
                  <a:noFill/>
                </a:ln>
                <a:solidFill>
                  <a:srgbClr val="000000"/>
                </a:solidFill>
                <a:effectLst/>
                <a:uLnTx/>
                <a:uFillTx/>
                <a:latin typeface="+mn-lt"/>
                <a:ea typeface="+mn-ea"/>
                <a:cs typeface="+mn-cs"/>
              </a:rPr>
              <a:t>.</a:t>
            </a:r>
          </a:p>
        </p:txBody>
      </p:sp>
      <p:sp>
        <p:nvSpPr>
          <p:cNvPr id="11" name="Text Placeholder 10">
            <a:extLst>
              <a:ext uri="{FF2B5EF4-FFF2-40B4-BE49-F238E27FC236}">
                <a16:creationId xmlns:a16="http://schemas.microsoft.com/office/drawing/2014/main" id="{B028ED91-53E9-0D4F-B763-9885CC3F4950}"/>
              </a:ext>
            </a:extLst>
          </p:cNvPr>
          <p:cNvSpPr>
            <a:spLocks noGrp="1"/>
          </p:cNvSpPr>
          <p:nvPr>
            <p:ph type="body" sz="quarter" idx="10" hasCustomPrompt="1"/>
          </p:nvPr>
        </p:nvSpPr>
        <p:spPr>
          <a:xfrm>
            <a:off x="2111079" y="3466536"/>
            <a:ext cx="8278272" cy="446990"/>
          </a:xfrm>
          <a:prstGeom prst="rect">
            <a:avLst/>
          </a:prstGeom>
        </p:spPr>
        <p:txBody>
          <a:bodyPr lIns="0" tIns="0" rIns="0" bIns="0"/>
          <a:lstStyle>
            <a:lvl1pPr marL="0" indent="0">
              <a:buNone/>
              <a:defRPr lang="de-DE" sz="2500" b="1" dirty="0">
                <a:solidFill>
                  <a:schemeClr val="tx1"/>
                </a:solidFill>
              </a:defRPr>
            </a:lvl1pPr>
            <a:lvl2pPr marL="228600" indent="0">
              <a:buNone/>
              <a:defRPr sz="2500" b="1"/>
            </a:lvl2pPr>
            <a:lvl3pPr marL="457200" indent="0">
              <a:buNone/>
              <a:defRPr sz="2500" b="1"/>
            </a:lvl3pPr>
            <a:lvl4pPr marL="685800" indent="0">
              <a:buNone/>
              <a:defRPr sz="2500" b="1"/>
            </a:lvl4pPr>
            <a:lvl5pPr marL="914400" indent="0">
              <a:buNone/>
              <a:defRPr sz="2500" b="1"/>
            </a:lvl5pPr>
          </a:lstStyle>
          <a:p>
            <a:r>
              <a:rPr lang="en-US" sz="2500" b="1" dirty="0">
                <a:solidFill>
                  <a:schemeClr val="accent1"/>
                </a:solidFill>
                <a:latin typeface="+mj-lt"/>
              </a:rPr>
              <a:t>#07 </a:t>
            </a:r>
            <a:r>
              <a:rPr lang="en-US" sz="2500" b="1" dirty="0">
                <a:latin typeface="+mj-lt"/>
              </a:rPr>
              <a:t>LABEL THIS CHART HERE</a:t>
            </a:r>
            <a:endParaRPr lang="de-DE" sz="2500" b="1" dirty="0">
              <a:latin typeface="+mj-lt"/>
            </a:endParaRPr>
          </a:p>
        </p:txBody>
      </p:sp>
      <p:sp>
        <p:nvSpPr>
          <p:cNvPr id="21" name="Rectangle 20">
            <a:extLst>
              <a:ext uri="{FF2B5EF4-FFF2-40B4-BE49-F238E27FC236}">
                <a16:creationId xmlns:a16="http://schemas.microsoft.com/office/drawing/2014/main" id="{90EBD1F2-7D62-884D-920E-C35B8D18D506}"/>
              </a:ext>
            </a:extLst>
          </p:cNvPr>
          <p:cNvSpPr/>
          <p:nvPr userDrawn="1"/>
        </p:nvSpPr>
        <p:spPr>
          <a:xfrm flipV="1">
            <a:off x="0" y="6531553"/>
            <a:ext cx="2067410" cy="228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pic>
        <p:nvPicPr>
          <p:cNvPr id="22" name="Picture 2" descr="C:\ADA\Brand\ADA-sm.png">
            <a:extLst>
              <a:ext uri="{FF2B5EF4-FFF2-40B4-BE49-F238E27FC236}">
                <a16:creationId xmlns:a16="http://schemas.microsoft.com/office/drawing/2014/main" id="{8C17940A-8627-4343-93D5-AA8446F86143}"/>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639891" y="6203659"/>
            <a:ext cx="1245109" cy="346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327164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alenda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9EFE79F-7766-2342-AA97-4B1F2CD3D95E}"/>
              </a:ext>
            </a:extLst>
          </p:cNvPr>
          <p:cNvSpPr/>
          <p:nvPr userDrawn="1"/>
        </p:nvSpPr>
        <p:spPr>
          <a:xfrm flipV="1">
            <a:off x="0" y="6531553"/>
            <a:ext cx="2067410" cy="228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pic>
        <p:nvPicPr>
          <p:cNvPr id="7" name="Picture 2" descr="C:\ADA\Brand\ADA-sm.png">
            <a:extLst>
              <a:ext uri="{FF2B5EF4-FFF2-40B4-BE49-F238E27FC236}">
                <a16:creationId xmlns:a16="http://schemas.microsoft.com/office/drawing/2014/main" id="{05C6FAE1-2688-D047-AD2E-082A745D8424}"/>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639891" y="6203659"/>
            <a:ext cx="1245109" cy="346560"/>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8">
            <a:extLst>
              <a:ext uri="{FF2B5EF4-FFF2-40B4-BE49-F238E27FC236}">
                <a16:creationId xmlns:a16="http://schemas.microsoft.com/office/drawing/2014/main" id="{0A93BFBC-B6B5-C943-9394-304F58F1F144}"/>
              </a:ext>
            </a:extLst>
          </p:cNvPr>
          <p:cNvSpPr>
            <a:spLocks noGrp="1"/>
          </p:cNvSpPr>
          <p:nvPr>
            <p:ph type="body" sz="quarter" idx="10" hasCustomPrompt="1"/>
          </p:nvPr>
        </p:nvSpPr>
        <p:spPr>
          <a:xfrm>
            <a:off x="2110380" y="636915"/>
            <a:ext cx="8899338" cy="553998"/>
          </a:xfrm>
          <a:prstGeom prst="rect">
            <a:avLst/>
          </a:prstGeom>
        </p:spPr>
        <p:txBody>
          <a:bodyPr lIns="0" tIns="0" rIns="0" bIns="0">
            <a:spAutoFit/>
          </a:bodyPr>
          <a:lstStyle>
            <a:lvl1pPr marL="0" indent="0">
              <a:buNone/>
              <a:defRPr lang="de-DE" sz="4000" b="1" dirty="0"/>
            </a:lvl1pPr>
          </a:lstStyle>
          <a:p>
            <a:r>
              <a:rPr lang="de-DE" sz="4000" b="1" dirty="0"/>
              <a:t>American Diabetes </a:t>
            </a:r>
            <a:r>
              <a:rPr lang="de-DE" sz="4000" b="1" dirty="0" err="1"/>
              <a:t>Month</a:t>
            </a:r>
            <a:endParaRPr lang="de-DE" sz="4000" b="1" dirty="0"/>
          </a:p>
        </p:txBody>
      </p:sp>
    </p:spTree>
    <p:extLst>
      <p:ext uri="{BB962C8B-B14F-4D97-AF65-F5344CB8AC3E}">
        <p14:creationId xmlns:p14="http://schemas.microsoft.com/office/powerpoint/2010/main" val="92447733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Month at a Glanc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9EFE79F-7766-2342-AA97-4B1F2CD3D95E}"/>
              </a:ext>
            </a:extLst>
          </p:cNvPr>
          <p:cNvSpPr/>
          <p:nvPr userDrawn="1"/>
        </p:nvSpPr>
        <p:spPr>
          <a:xfrm flipV="1">
            <a:off x="0" y="6531553"/>
            <a:ext cx="2067410" cy="228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pic>
        <p:nvPicPr>
          <p:cNvPr id="7" name="Picture 2" descr="C:\ADA\Brand\ADA-sm.png">
            <a:extLst>
              <a:ext uri="{FF2B5EF4-FFF2-40B4-BE49-F238E27FC236}">
                <a16:creationId xmlns:a16="http://schemas.microsoft.com/office/drawing/2014/main" id="{05C6FAE1-2688-D047-AD2E-082A745D8424}"/>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639891" y="6203659"/>
            <a:ext cx="1245109" cy="346560"/>
          </a:xfrm>
          <a:prstGeom prst="rect">
            <a:avLst/>
          </a:prstGeom>
          <a:noFill/>
          <a:extLst>
            <a:ext uri="{909E8E84-426E-40DD-AFC4-6F175D3DCCD1}">
              <a14:hiddenFill xmlns:a14="http://schemas.microsoft.com/office/drawing/2010/main">
                <a:solidFill>
                  <a:srgbClr val="FFFFFF"/>
                </a:solidFill>
              </a14:hiddenFill>
            </a:ext>
          </a:extLst>
        </p:spPr>
      </p:pic>
      <p:sp>
        <p:nvSpPr>
          <p:cNvPr id="25" name="Text Placeholder 22">
            <a:extLst>
              <a:ext uri="{FF2B5EF4-FFF2-40B4-BE49-F238E27FC236}">
                <a16:creationId xmlns:a16="http://schemas.microsoft.com/office/drawing/2014/main" id="{EEAC59EC-5BEB-D04E-B46C-35E2D9399B9E}"/>
              </a:ext>
            </a:extLst>
          </p:cNvPr>
          <p:cNvSpPr>
            <a:spLocks noGrp="1"/>
          </p:cNvSpPr>
          <p:nvPr>
            <p:ph type="body" sz="quarter" idx="14" hasCustomPrompt="1"/>
          </p:nvPr>
        </p:nvSpPr>
        <p:spPr>
          <a:xfrm>
            <a:off x="2122106" y="1645173"/>
            <a:ext cx="3734936" cy="553998"/>
          </a:xfrm>
          <a:prstGeom prst="rect">
            <a:avLst/>
          </a:prstGeom>
        </p:spPr>
        <p:txBody>
          <a:bodyPr wrap="square" lIns="0" tIns="0" rIns="0" bIns="0">
            <a:spAutoFit/>
          </a:bodyPr>
          <a:lstStyle>
            <a:lvl1pPr marL="0" indent="0" algn="l">
              <a:buNone/>
              <a:defRPr sz="4000" b="1"/>
            </a:lvl1pPr>
          </a:lstStyle>
          <a:p>
            <a:pPr lvl="0"/>
            <a:r>
              <a:rPr lang="en-US" dirty="0"/>
              <a:t>MONTH</a:t>
            </a:r>
          </a:p>
        </p:txBody>
      </p:sp>
      <p:sp>
        <p:nvSpPr>
          <p:cNvPr id="42" name="Text Placeholder 2">
            <a:extLst>
              <a:ext uri="{FF2B5EF4-FFF2-40B4-BE49-F238E27FC236}">
                <a16:creationId xmlns:a16="http://schemas.microsoft.com/office/drawing/2014/main" id="{3366EFE3-F938-E64E-AAEF-98FF009FE6A0}"/>
              </a:ext>
            </a:extLst>
          </p:cNvPr>
          <p:cNvSpPr>
            <a:spLocks noGrp="1"/>
          </p:cNvSpPr>
          <p:nvPr>
            <p:ph type="body" sz="quarter" idx="20" hasCustomPrompt="1"/>
          </p:nvPr>
        </p:nvSpPr>
        <p:spPr>
          <a:xfrm>
            <a:off x="6566848" y="2338938"/>
            <a:ext cx="3424380" cy="269304"/>
          </a:xfrm>
          <a:prstGeom prst="rect">
            <a:avLst/>
          </a:prstGeom>
        </p:spPr>
        <p:txBody>
          <a:bodyPr wrap="square" lIns="0" tIns="0" rIns="0" bIns="0">
            <a:spAutoFit/>
          </a:bodyPr>
          <a:lstStyle>
            <a:lvl1pPr marL="0" indent="0" algn="l">
              <a:lnSpc>
                <a:spcPct val="100000"/>
              </a:lnSpc>
              <a:buNone/>
              <a:defRPr lang="de-DE" sz="1750" b="1" dirty="0"/>
            </a:lvl1pPr>
          </a:lstStyle>
          <a:p>
            <a:pPr>
              <a:buSzPct val="25000"/>
            </a:pPr>
            <a:r>
              <a:rPr lang="en-US" sz="1750" dirty="0">
                <a:ea typeface="Roboto"/>
                <a:cs typeface="Roboto"/>
                <a:sym typeface="Roboto"/>
              </a:rPr>
              <a:t>Month At-A-Glance</a:t>
            </a:r>
            <a:endParaRPr lang="id-ID" sz="1750" dirty="0">
              <a:ea typeface="Roboto"/>
              <a:cs typeface="Roboto"/>
              <a:sym typeface="Roboto"/>
            </a:endParaRPr>
          </a:p>
        </p:txBody>
      </p:sp>
      <p:sp>
        <p:nvSpPr>
          <p:cNvPr id="57" name="Text Placeholder 2">
            <a:extLst>
              <a:ext uri="{FF2B5EF4-FFF2-40B4-BE49-F238E27FC236}">
                <a16:creationId xmlns:a16="http://schemas.microsoft.com/office/drawing/2014/main" id="{D094CE1C-CB86-9549-882B-98D8955C7C9A}"/>
              </a:ext>
            </a:extLst>
          </p:cNvPr>
          <p:cNvSpPr>
            <a:spLocks noGrp="1"/>
          </p:cNvSpPr>
          <p:nvPr>
            <p:ph type="body" sz="quarter" idx="22" hasCustomPrompt="1"/>
          </p:nvPr>
        </p:nvSpPr>
        <p:spPr>
          <a:xfrm>
            <a:off x="6566848" y="2655424"/>
            <a:ext cx="5318152" cy="1077218"/>
          </a:xfrm>
          <a:prstGeom prst="rect">
            <a:avLst/>
          </a:prstGeom>
        </p:spPr>
        <p:txBody>
          <a:bodyPr wrap="square" lIns="0" tIns="0" rIns="0" bIns="0">
            <a:spAutoFit/>
          </a:bodyPr>
          <a:lstStyle>
            <a:lvl1pPr marL="0" indent="0" algn="l" rtl="0" eaLnBrk="1" fontAlgn="t" latinLnBrk="0" hangingPunct="1">
              <a:lnSpc>
                <a:spcPct val="100000"/>
              </a:lnSpc>
              <a:spcBef>
                <a:spcPts val="0"/>
              </a:spcBef>
              <a:buSzPct val="100000"/>
              <a:buFont typeface="Arial" panose="020B0604020202020204" pitchFamily="34" charset="0"/>
              <a:buNone/>
              <a:tabLst>
                <a:tab pos="912019" algn="l"/>
              </a:tabLst>
              <a:defRPr lang="en-US" sz="1750" b="0" i="0" u="none" strike="noStrike">
                <a:effectLst/>
              </a:defRPr>
            </a:lvl1pPr>
          </a:lstStyle>
          <a:p>
            <a:pPr lvl="0"/>
            <a:r>
              <a:rPr lang="en-US" dirty="0"/>
              <a:t>1/11	Awareness Day</a:t>
            </a:r>
          </a:p>
          <a:p>
            <a:pPr lvl="0"/>
            <a:r>
              <a:rPr lang="en-US" dirty="0"/>
              <a:t>1/20-21	Tentative Due Date for </a:t>
            </a:r>
            <a:br>
              <a:rPr lang="en-US" dirty="0"/>
            </a:br>
            <a:r>
              <a:rPr lang="en-US" dirty="0"/>
              <a:t>	Posters Campaign</a:t>
            </a:r>
          </a:p>
          <a:p>
            <a:pPr lvl="0"/>
            <a:r>
              <a:rPr lang="en-US" dirty="0"/>
              <a:t>1/23-24	Conference</a:t>
            </a:r>
          </a:p>
        </p:txBody>
      </p:sp>
    </p:spTree>
    <p:extLst>
      <p:ext uri="{BB962C8B-B14F-4D97-AF65-F5344CB8AC3E}">
        <p14:creationId xmlns:p14="http://schemas.microsoft.com/office/powerpoint/2010/main" val="18161668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Footer Slid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90EBD1F2-7D62-884D-920E-C35B8D18D506}"/>
              </a:ext>
            </a:extLst>
          </p:cNvPr>
          <p:cNvSpPr/>
          <p:nvPr userDrawn="1"/>
        </p:nvSpPr>
        <p:spPr>
          <a:xfrm flipV="1">
            <a:off x="0" y="6531553"/>
            <a:ext cx="2067410" cy="228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pic>
        <p:nvPicPr>
          <p:cNvPr id="22" name="Picture 2" descr="C:\ADA\Brand\ADA-sm.png">
            <a:extLst>
              <a:ext uri="{FF2B5EF4-FFF2-40B4-BE49-F238E27FC236}">
                <a16:creationId xmlns:a16="http://schemas.microsoft.com/office/drawing/2014/main" id="{8C17940A-8627-4343-93D5-AA8446F86143}"/>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639891" y="6203659"/>
            <a:ext cx="1245109" cy="346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52946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Graphics Slide 5">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6BE8B2C7-8BB4-EE43-AD33-75DF1175C6E0}"/>
              </a:ext>
            </a:extLst>
          </p:cNvPr>
          <p:cNvSpPr>
            <a:spLocks noGrp="1"/>
          </p:cNvSpPr>
          <p:nvPr>
            <p:ph type="body" sz="quarter" idx="22" hasCustomPrompt="1"/>
          </p:nvPr>
        </p:nvSpPr>
        <p:spPr>
          <a:xfrm>
            <a:off x="7972370" y="1637869"/>
            <a:ext cx="2983063" cy="3502337"/>
          </a:xfrm>
          <a:prstGeom prst="rect">
            <a:avLst/>
          </a:prstGeom>
        </p:spPr>
        <p:txBody>
          <a:bodyPr wrap="square" lIns="0" tIns="0" rIns="0" bIns="0">
            <a:spAutoFit/>
          </a:bodyPr>
          <a:lstStyle>
            <a:lvl1pPr marL="0" indent="0">
              <a:lnSpc>
                <a:spcPct val="150000"/>
              </a:lnSpc>
              <a:spcBef>
                <a:spcPts val="2500"/>
              </a:spcBef>
              <a:buNone/>
              <a:defRPr sz="1750"/>
            </a:lvl1pPr>
            <a:lvl2pPr marL="228600" indent="0">
              <a:buNone/>
              <a:defRPr sz="1750"/>
            </a:lvl2pPr>
            <a:lvl3pPr marL="457200" indent="0">
              <a:buNone/>
              <a:defRPr sz="1750"/>
            </a:lvl3pPr>
            <a:lvl4pPr marL="685800" indent="0">
              <a:buNone/>
              <a:defRPr sz="1750"/>
            </a:lvl4pPr>
            <a:lvl5pPr marL="914400" indent="0">
              <a:buNone/>
              <a:defRPr sz="1750"/>
            </a:lvl5pPr>
          </a:lstStyle>
          <a:p>
            <a:pPr lvl="0"/>
            <a:r>
              <a:rPr lang="en-US" dirty="0"/>
              <a:t>Lorem ipsum dolor sit </a:t>
            </a:r>
            <a:r>
              <a:rPr lang="en-US" dirty="0" err="1"/>
              <a:t>amet</a:t>
            </a:r>
            <a:r>
              <a:rPr lang="en-US" dirty="0"/>
              <a:t>, </a:t>
            </a:r>
            <a:r>
              <a:rPr lang="en-US" dirty="0" err="1"/>
              <a:t>ut</a:t>
            </a:r>
            <a:r>
              <a:rPr lang="en-US" dirty="0"/>
              <a:t> et </a:t>
            </a:r>
            <a:r>
              <a:rPr lang="en-US" dirty="0" err="1"/>
              <a:t>consectetur</a:t>
            </a:r>
            <a:r>
              <a:rPr lang="en-US" dirty="0"/>
              <a:t> </a:t>
            </a:r>
            <a:r>
              <a:rPr lang="en-US" dirty="0" err="1"/>
              <a:t>sadipscing</a:t>
            </a:r>
            <a:r>
              <a:rPr lang="en-US" dirty="0"/>
              <a:t> </a:t>
            </a:r>
            <a:r>
              <a:rPr lang="en-US" dirty="0" err="1"/>
              <a:t>elitr</a:t>
            </a:r>
            <a:r>
              <a:rPr lang="en-US" dirty="0"/>
              <a:t>, </a:t>
            </a:r>
            <a:r>
              <a:rPr lang="en-US" dirty="0" err="1"/>
              <a:t>diam</a:t>
            </a:r>
            <a:r>
              <a:rPr lang="en-US" dirty="0"/>
              <a:t> </a:t>
            </a:r>
            <a:r>
              <a:rPr lang="en-US" dirty="0" err="1"/>
              <a:t>nonumy</a:t>
            </a:r>
            <a:r>
              <a:rPr lang="en-US" dirty="0"/>
              <a:t> </a:t>
            </a:r>
            <a:r>
              <a:rPr lang="en-US" dirty="0" err="1"/>
              <a:t>eirmod</a:t>
            </a:r>
            <a:r>
              <a:rPr lang="en-US" dirty="0"/>
              <a:t> </a:t>
            </a:r>
            <a:r>
              <a:rPr lang="en-US" dirty="0" err="1"/>
              <a:t>tempor</a:t>
            </a:r>
            <a:r>
              <a:rPr lang="en-US" dirty="0"/>
              <a:t> </a:t>
            </a:r>
            <a:r>
              <a:rPr lang="en-US" dirty="0" err="1"/>
              <a:t>invidunt</a:t>
            </a:r>
            <a:r>
              <a:rPr lang="en-US" dirty="0"/>
              <a:t> </a:t>
            </a:r>
            <a:r>
              <a:rPr lang="en-US" dirty="0" err="1"/>
              <a:t>ut</a:t>
            </a:r>
            <a:r>
              <a:rPr lang="en-US" dirty="0"/>
              <a:t> </a:t>
            </a:r>
            <a:r>
              <a:rPr lang="en-US" dirty="0" err="1"/>
              <a:t>labore</a:t>
            </a:r>
            <a:r>
              <a:rPr lang="en-US" dirty="0"/>
              <a:t> . </a:t>
            </a:r>
          </a:p>
          <a:p>
            <a:pPr lvl="0"/>
            <a:r>
              <a:rPr lang="en-US" dirty="0"/>
              <a:t>Lorem ipsum dolor sit </a:t>
            </a:r>
            <a:r>
              <a:rPr lang="en-US" dirty="0" err="1"/>
              <a:t>amet</a:t>
            </a:r>
            <a:r>
              <a:rPr lang="en-US" dirty="0"/>
              <a:t>, </a:t>
            </a:r>
            <a:r>
              <a:rPr lang="en-US" dirty="0" err="1"/>
              <a:t>ut</a:t>
            </a:r>
            <a:r>
              <a:rPr lang="en-US" dirty="0"/>
              <a:t> et </a:t>
            </a:r>
            <a:r>
              <a:rPr lang="en-US" dirty="0" err="1"/>
              <a:t>consectetur</a:t>
            </a:r>
            <a:r>
              <a:rPr lang="en-US" dirty="0"/>
              <a:t> </a:t>
            </a:r>
            <a:r>
              <a:rPr lang="en-US" dirty="0" err="1"/>
              <a:t>sadipscing</a:t>
            </a:r>
            <a:r>
              <a:rPr lang="en-US" dirty="0"/>
              <a:t> </a:t>
            </a:r>
            <a:r>
              <a:rPr lang="en-US" dirty="0" err="1"/>
              <a:t>elitr</a:t>
            </a:r>
            <a:r>
              <a:rPr lang="en-US" dirty="0"/>
              <a:t>, </a:t>
            </a:r>
            <a:r>
              <a:rPr lang="en-US" dirty="0" err="1"/>
              <a:t>diam</a:t>
            </a:r>
            <a:r>
              <a:rPr lang="en-US" dirty="0"/>
              <a:t> </a:t>
            </a:r>
            <a:r>
              <a:rPr lang="en-US" dirty="0" err="1"/>
              <a:t>nonumy</a:t>
            </a:r>
            <a:r>
              <a:rPr lang="en-US" dirty="0"/>
              <a:t> </a:t>
            </a:r>
            <a:r>
              <a:rPr lang="en-US" dirty="0" err="1"/>
              <a:t>eirmod</a:t>
            </a:r>
            <a:r>
              <a:rPr lang="en-US" dirty="0"/>
              <a:t> </a:t>
            </a:r>
            <a:r>
              <a:rPr lang="en-US" dirty="0" err="1"/>
              <a:t>tempor</a:t>
            </a:r>
            <a:r>
              <a:rPr lang="en-US" dirty="0"/>
              <a:t> </a:t>
            </a:r>
            <a:r>
              <a:rPr lang="en-US" dirty="0" err="1"/>
              <a:t>invidunt</a:t>
            </a:r>
            <a:r>
              <a:rPr lang="en-US" dirty="0"/>
              <a:t> </a:t>
            </a:r>
            <a:r>
              <a:rPr lang="en-US" dirty="0" err="1"/>
              <a:t>ut</a:t>
            </a:r>
            <a:r>
              <a:rPr lang="en-US" dirty="0"/>
              <a:t> </a:t>
            </a:r>
            <a:r>
              <a:rPr lang="en-US" dirty="0" err="1"/>
              <a:t>labore</a:t>
            </a:r>
            <a:r>
              <a:rPr lang="en-US" dirty="0"/>
              <a:t> et.</a:t>
            </a:r>
          </a:p>
        </p:txBody>
      </p:sp>
      <p:sp>
        <p:nvSpPr>
          <p:cNvPr id="7" name="Textfeld 28">
            <a:extLst>
              <a:ext uri="{FF2B5EF4-FFF2-40B4-BE49-F238E27FC236}">
                <a16:creationId xmlns:a16="http://schemas.microsoft.com/office/drawing/2014/main" id="{54396CBF-0E24-D94E-89D1-FE42B4685DCB}"/>
              </a:ext>
            </a:extLst>
          </p:cNvPr>
          <p:cNvSpPr txBox="1"/>
          <p:nvPr userDrawn="1"/>
        </p:nvSpPr>
        <p:spPr>
          <a:xfrm>
            <a:off x="1872455" y="3429000"/>
            <a:ext cx="3741846" cy="553998"/>
          </a:xfrm>
          <a:prstGeom prst="rect">
            <a:avLst/>
          </a:prstGeom>
          <a:noFill/>
        </p:spPr>
        <p:txBody>
          <a:bodyPr wrap="square" rtlCol="0">
            <a:spAutoFit/>
          </a:bodyPr>
          <a:lstStyle/>
          <a:p>
            <a:pPr algn="ctr"/>
            <a:r>
              <a:rPr lang="en-US" sz="3000" b="1" dirty="0">
                <a:solidFill>
                  <a:schemeClr val="bg1"/>
                </a:solidFill>
              </a:rPr>
              <a:t>Connected for Life.</a:t>
            </a:r>
            <a:endParaRPr lang="de-DE" sz="3000" b="1" dirty="0">
              <a:solidFill>
                <a:schemeClr val="bg1"/>
              </a:solidFill>
            </a:endParaRPr>
          </a:p>
        </p:txBody>
      </p:sp>
    </p:spTree>
    <p:extLst>
      <p:ext uri="{BB962C8B-B14F-4D97-AF65-F5344CB8AC3E}">
        <p14:creationId xmlns:p14="http://schemas.microsoft.com/office/powerpoint/2010/main" val="192607489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Divider Slide Re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BC9B6FD-73F5-5847-AE65-FBE071ACE779}"/>
              </a:ext>
            </a:extLst>
          </p:cNvPr>
          <p:cNvSpPr>
            <a:spLocks noGrp="1"/>
          </p:cNvSpPr>
          <p:nvPr>
            <p:ph type="body" sz="quarter" idx="10" hasCustomPrompt="1"/>
          </p:nvPr>
        </p:nvSpPr>
        <p:spPr>
          <a:xfrm>
            <a:off x="2022485" y="2728924"/>
            <a:ext cx="7863348" cy="1107996"/>
          </a:xfrm>
          <a:prstGeom prst="rect">
            <a:avLst/>
          </a:prstGeom>
        </p:spPr>
        <p:txBody>
          <a:bodyPr lIns="0" tIns="0" rIns="0" bIns="0">
            <a:spAutoFit/>
          </a:bodyPr>
          <a:lstStyle>
            <a:lvl1pPr marL="0" indent="0">
              <a:buNone/>
              <a:defRPr lang="de-DE" sz="3999" b="1" dirty="0">
                <a:solidFill>
                  <a:schemeClr val="bg1"/>
                </a:solidFill>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Adipisicing</a:t>
            </a:r>
            <a:endParaRPr lang="en-US" dirty="0"/>
          </a:p>
        </p:txBody>
      </p:sp>
      <p:sp>
        <p:nvSpPr>
          <p:cNvPr id="5" name="Rectangle 4">
            <a:extLst>
              <a:ext uri="{FF2B5EF4-FFF2-40B4-BE49-F238E27FC236}">
                <a16:creationId xmlns:a16="http://schemas.microsoft.com/office/drawing/2014/main" id="{86D2727F-6E52-EE45-837F-9AFACE283919}"/>
              </a:ext>
            </a:extLst>
          </p:cNvPr>
          <p:cNvSpPr/>
          <p:nvPr userDrawn="1"/>
        </p:nvSpPr>
        <p:spPr>
          <a:xfrm>
            <a:off x="2034211" y="2509622"/>
            <a:ext cx="1579516" cy="800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Tree>
    <p:extLst>
      <p:ext uri="{BB962C8B-B14F-4D97-AF65-F5344CB8AC3E}">
        <p14:creationId xmlns:p14="http://schemas.microsoft.com/office/powerpoint/2010/main" val="7635500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50_Custom Layout">
    <p:spTree>
      <p:nvGrpSpPr>
        <p:cNvPr id="1" name=""/>
        <p:cNvGrpSpPr/>
        <p:nvPr/>
      </p:nvGrpSpPr>
      <p:grpSpPr>
        <a:xfrm>
          <a:off x="0" y="0"/>
          <a:ext cx="0" cy="0"/>
          <a:chOff x="0" y="0"/>
          <a:chExt cx="0" cy="0"/>
        </a:xfrm>
      </p:grpSpPr>
      <p:sp>
        <p:nvSpPr>
          <p:cNvPr id="4" name="Picture Placeholder 4"/>
          <p:cNvSpPr>
            <a:spLocks noGrp="1"/>
          </p:cNvSpPr>
          <p:nvPr>
            <p:ph type="pic" sz="quarter" idx="13" hasCustomPrompt="1"/>
          </p:nvPr>
        </p:nvSpPr>
        <p:spPr>
          <a:xfrm>
            <a:off x="0" y="3314700"/>
            <a:ext cx="4064000" cy="3543300"/>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dirty="0"/>
              <a:t>Drag &amp; Drop Picture</a:t>
            </a:r>
          </a:p>
        </p:txBody>
      </p:sp>
      <p:sp>
        <p:nvSpPr>
          <p:cNvPr id="5" name="Picture Placeholder 4"/>
          <p:cNvSpPr>
            <a:spLocks noGrp="1"/>
          </p:cNvSpPr>
          <p:nvPr>
            <p:ph type="pic" sz="quarter" idx="14" hasCustomPrompt="1"/>
          </p:nvPr>
        </p:nvSpPr>
        <p:spPr>
          <a:xfrm>
            <a:off x="4064001" y="3314700"/>
            <a:ext cx="4064000" cy="3543300"/>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dirty="0"/>
              <a:t>Drag &amp; Drop Picture</a:t>
            </a:r>
          </a:p>
        </p:txBody>
      </p:sp>
      <p:sp>
        <p:nvSpPr>
          <p:cNvPr id="6" name="Picture Placeholder 4"/>
          <p:cNvSpPr>
            <a:spLocks noGrp="1"/>
          </p:cNvSpPr>
          <p:nvPr>
            <p:ph type="pic" sz="quarter" idx="15" hasCustomPrompt="1"/>
          </p:nvPr>
        </p:nvSpPr>
        <p:spPr>
          <a:xfrm>
            <a:off x="8128000" y="3314700"/>
            <a:ext cx="4064000" cy="3543300"/>
          </a:xfrm>
          <a:prstGeom prst="rect">
            <a:avLst/>
          </a:prstGeom>
          <a:pattFill prst="pct5">
            <a:fgClr>
              <a:schemeClr val="bg1">
                <a:lumMod val="65000"/>
              </a:schemeClr>
            </a:fgClr>
            <a:bgClr>
              <a:schemeClr val="bg1"/>
            </a:bgClr>
          </a:pattFill>
        </p:spPr>
        <p:txBody>
          <a:bodyPr wrap="square" anchor="ctr">
            <a:noAutofit/>
          </a:bodyPr>
          <a:lstStyle>
            <a:lvl1pPr algn="ctr">
              <a:defRPr sz="1200"/>
            </a:lvl1pPr>
          </a:lstStyle>
          <a:p>
            <a:r>
              <a:rPr lang="en-US" dirty="0"/>
              <a:t>Drag &amp; Drop Picture</a:t>
            </a:r>
          </a:p>
        </p:txBody>
      </p:sp>
      <p:sp>
        <p:nvSpPr>
          <p:cNvPr id="7" name="Title 4"/>
          <p:cNvSpPr>
            <a:spLocks noGrp="1"/>
          </p:cNvSpPr>
          <p:nvPr>
            <p:ph type="title" hasCustomPrompt="1"/>
          </p:nvPr>
        </p:nvSpPr>
        <p:spPr>
          <a:xfrm>
            <a:off x="1866900" y="1000025"/>
            <a:ext cx="4229100" cy="1621619"/>
          </a:xfrm>
        </p:spPr>
        <p:txBody>
          <a:bodyPr/>
          <a:lstStyle>
            <a:lvl1pPr>
              <a:defRPr sz="3599"/>
            </a:lvl1pPr>
          </a:lstStyle>
          <a:p>
            <a:r>
              <a:rPr lang="en-US" dirty="0"/>
              <a:t>CLICK TO EDIT MASTER TITLE STYLE</a:t>
            </a:r>
          </a:p>
        </p:txBody>
      </p:sp>
    </p:spTree>
    <p:extLst>
      <p:ext uri="{BB962C8B-B14F-4D97-AF65-F5344CB8AC3E}">
        <p14:creationId xmlns:p14="http://schemas.microsoft.com/office/powerpoint/2010/main" val="299330430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ection Content with Icons">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A637E107-9206-FB49-9FF1-870654B7EA0B}"/>
              </a:ext>
            </a:extLst>
          </p:cNvPr>
          <p:cNvSpPr>
            <a:spLocks noGrp="1"/>
          </p:cNvSpPr>
          <p:nvPr>
            <p:ph type="body" sz="quarter" idx="19" hasCustomPrompt="1"/>
          </p:nvPr>
        </p:nvSpPr>
        <p:spPr>
          <a:xfrm>
            <a:off x="1850660" y="2887812"/>
            <a:ext cx="3801281" cy="346249"/>
          </a:xfrm>
          <a:prstGeom prst="rect">
            <a:avLst/>
          </a:prstGeom>
        </p:spPr>
        <p:txBody>
          <a:bodyPr wrap="square" lIns="0" tIns="0" rIns="0" bIns="0">
            <a:spAutoFit/>
          </a:bodyPr>
          <a:lstStyle>
            <a:lvl1pPr marL="0" indent="0">
              <a:buNone/>
              <a:defRPr sz="2500" b="1">
                <a:solidFill>
                  <a:schemeClr val="bg1"/>
                </a:solidFill>
                <a:latin typeface="Arial" panose="020B0604020202020204" pitchFamily="34" charset="0"/>
                <a:cs typeface="Arial" panose="020B0604020202020204" pitchFamily="34" charset="0"/>
              </a:defRPr>
            </a:lvl1pPr>
            <a:lvl2pPr marL="228600" indent="0">
              <a:buNone/>
              <a:defRPr sz="2500" b="1"/>
            </a:lvl2pPr>
            <a:lvl3pPr marL="457200" indent="0">
              <a:buNone/>
              <a:defRPr sz="2500" b="1"/>
            </a:lvl3pPr>
            <a:lvl4pPr marL="685800" indent="0">
              <a:buNone/>
              <a:defRPr sz="2500" b="1"/>
            </a:lvl4pPr>
            <a:lvl5pPr marL="914400" indent="0">
              <a:buNone/>
              <a:defRPr sz="2500" b="1"/>
            </a:lvl5pPr>
          </a:lstStyle>
          <a:p>
            <a:pPr lvl="0"/>
            <a:r>
              <a:rPr lang="en-US" dirty="0"/>
              <a:t>LOREM IPSUM</a:t>
            </a:r>
          </a:p>
        </p:txBody>
      </p:sp>
      <p:sp>
        <p:nvSpPr>
          <p:cNvPr id="8" name="Text Placeholder 3">
            <a:extLst>
              <a:ext uri="{FF2B5EF4-FFF2-40B4-BE49-F238E27FC236}">
                <a16:creationId xmlns:a16="http://schemas.microsoft.com/office/drawing/2014/main" id="{1F47C731-6F85-6D41-80AB-404003E71264}"/>
              </a:ext>
            </a:extLst>
          </p:cNvPr>
          <p:cNvSpPr>
            <a:spLocks noGrp="1"/>
          </p:cNvSpPr>
          <p:nvPr>
            <p:ph type="body" sz="quarter" idx="20" hasCustomPrompt="1"/>
          </p:nvPr>
        </p:nvSpPr>
        <p:spPr>
          <a:xfrm>
            <a:off x="6423904" y="2887812"/>
            <a:ext cx="3917435" cy="346249"/>
          </a:xfrm>
          <a:prstGeom prst="rect">
            <a:avLst/>
          </a:prstGeom>
        </p:spPr>
        <p:txBody>
          <a:bodyPr wrap="square" lIns="0" tIns="0" rIns="0" bIns="0">
            <a:spAutoFit/>
          </a:bodyPr>
          <a:lstStyle>
            <a:lvl1pPr marL="0" indent="0">
              <a:buNone/>
              <a:defRPr sz="2500" b="1">
                <a:solidFill>
                  <a:schemeClr val="tx1"/>
                </a:solidFill>
                <a:latin typeface="Arial" panose="020B0604020202020204" pitchFamily="34" charset="0"/>
                <a:cs typeface="Arial" panose="020B0604020202020204" pitchFamily="34" charset="0"/>
              </a:defRPr>
            </a:lvl1pPr>
            <a:lvl2pPr marL="228600" indent="0">
              <a:buNone/>
              <a:defRPr sz="2500" b="1"/>
            </a:lvl2pPr>
            <a:lvl3pPr marL="457200" indent="0">
              <a:buNone/>
              <a:defRPr sz="2500" b="1"/>
            </a:lvl3pPr>
            <a:lvl4pPr marL="685800" indent="0">
              <a:buNone/>
              <a:defRPr sz="2500" b="1"/>
            </a:lvl4pPr>
            <a:lvl5pPr marL="914400" indent="0">
              <a:buNone/>
              <a:defRPr sz="2500" b="1"/>
            </a:lvl5pPr>
          </a:lstStyle>
          <a:p>
            <a:pPr lvl="0"/>
            <a:r>
              <a:rPr lang="en-US" dirty="0"/>
              <a:t>DOLOR SIT AMET</a:t>
            </a:r>
          </a:p>
        </p:txBody>
      </p:sp>
      <p:sp>
        <p:nvSpPr>
          <p:cNvPr id="10" name="Text Placeholder 9">
            <a:extLst>
              <a:ext uri="{FF2B5EF4-FFF2-40B4-BE49-F238E27FC236}">
                <a16:creationId xmlns:a16="http://schemas.microsoft.com/office/drawing/2014/main" id="{1F5BC49F-75B2-9A41-AD93-203C115EB6FD}"/>
              </a:ext>
            </a:extLst>
          </p:cNvPr>
          <p:cNvSpPr>
            <a:spLocks noGrp="1"/>
          </p:cNvSpPr>
          <p:nvPr>
            <p:ph type="body" sz="quarter" idx="21" hasCustomPrompt="1"/>
          </p:nvPr>
        </p:nvSpPr>
        <p:spPr>
          <a:xfrm>
            <a:off x="6423904" y="3294186"/>
            <a:ext cx="3917436" cy="1565942"/>
          </a:xfrm>
          <a:prstGeom prst="rect">
            <a:avLst/>
          </a:prstGeom>
        </p:spPr>
        <p:txBody>
          <a:bodyPr wrap="square" lIns="0" tIns="0" rIns="0" bIns="0">
            <a:spAutoFit/>
          </a:bodyPr>
          <a:lstStyle>
            <a:lvl1pPr marL="0" marR="0" indent="0" algn="l" defTabSz="228600" rtl="0" eaLnBrk="1" fontAlgn="auto" latinLnBrk="0" hangingPunct="1">
              <a:lnSpc>
                <a:spcPct val="150000"/>
              </a:lnSpc>
              <a:spcBef>
                <a:spcPts val="0"/>
              </a:spcBef>
              <a:spcAft>
                <a:spcPts val="0"/>
              </a:spcAft>
              <a:buClrTx/>
              <a:buSzTx/>
              <a:buFontTx/>
              <a:buNone/>
              <a:tabLst/>
              <a:defRPr lang="de-DE" sz="1750" dirty="0">
                <a:solidFill>
                  <a:schemeClr val="tx1"/>
                </a:solidFill>
              </a:defRPr>
            </a:lvl1pPr>
          </a:lstStyle>
          <a:p>
            <a:pPr algn="l">
              <a:lnSpc>
                <a:spcPct val="150000"/>
              </a:lnSpc>
            </a:pPr>
            <a:r>
              <a:rPr lang="de-DE" sz="1750" dirty="0" err="1">
                <a:solidFill>
                  <a:schemeClr val="tx1"/>
                </a:solidFill>
                <a:latin typeface="+mj-lt"/>
              </a:rPr>
              <a:t>Lorem</a:t>
            </a:r>
            <a:r>
              <a:rPr lang="de-DE" sz="1750" dirty="0">
                <a:solidFill>
                  <a:schemeClr val="tx1"/>
                </a:solidFill>
                <a:latin typeface="+mj-lt"/>
              </a:rPr>
              <a:t> </a:t>
            </a:r>
            <a:r>
              <a:rPr lang="de-DE" sz="1750" dirty="0" err="1">
                <a:solidFill>
                  <a:schemeClr val="tx1"/>
                </a:solidFill>
                <a:latin typeface="+mj-lt"/>
              </a:rPr>
              <a:t>ipsum</a:t>
            </a:r>
            <a:r>
              <a:rPr lang="de-DE" sz="1750" dirty="0">
                <a:solidFill>
                  <a:schemeClr val="tx1"/>
                </a:solidFill>
                <a:latin typeface="+mj-lt"/>
              </a:rPr>
              <a:t> </a:t>
            </a:r>
            <a:r>
              <a:rPr lang="de-DE" sz="1750" dirty="0" err="1">
                <a:solidFill>
                  <a:schemeClr val="tx1"/>
                </a:solidFill>
                <a:latin typeface="+mj-lt"/>
              </a:rPr>
              <a:t>dolor</a:t>
            </a:r>
            <a:r>
              <a:rPr lang="de-DE" sz="1750" dirty="0">
                <a:solidFill>
                  <a:schemeClr val="tx1"/>
                </a:solidFill>
                <a:latin typeface="+mj-lt"/>
              </a:rPr>
              <a:t> </a:t>
            </a:r>
            <a:r>
              <a:rPr lang="de-DE" sz="1750" dirty="0" err="1">
                <a:solidFill>
                  <a:schemeClr val="tx1"/>
                </a:solidFill>
                <a:latin typeface="+mj-lt"/>
              </a:rPr>
              <a:t>sit</a:t>
            </a:r>
            <a:r>
              <a:rPr lang="de-DE" sz="1750" dirty="0">
                <a:solidFill>
                  <a:schemeClr val="tx1"/>
                </a:solidFill>
                <a:latin typeface="+mj-lt"/>
              </a:rPr>
              <a:t> </a:t>
            </a:r>
            <a:r>
              <a:rPr lang="de-DE" sz="1750" dirty="0" err="1">
                <a:solidFill>
                  <a:schemeClr val="tx1"/>
                </a:solidFill>
                <a:latin typeface="+mj-lt"/>
              </a:rPr>
              <a:t>amet</a:t>
            </a:r>
            <a:r>
              <a:rPr lang="de-DE" sz="1750" dirty="0">
                <a:solidFill>
                  <a:schemeClr val="tx1"/>
                </a:solidFill>
                <a:latin typeface="+mj-lt"/>
              </a:rPr>
              <a:t>, </a:t>
            </a:r>
            <a:r>
              <a:rPr lang="de-DE" sz="1750" dirty="0" err="1">
                <a:solidFill>
                  <a:schemeClr val="tx1"/>
                </a:solidFill>
                <a:latin typeface="+mj-lt"/>
              </a:rPr>
              <a:t>consetetur</a:t>
            </a:r>
            <a:r>
              <a:rPr lang="de-DE" sz="1750" dirty="0">
                <a:solidFill>
                  <a:schemeClr val="tx1"/>
                </a:solidFill>
                <a:latin typeface="+mj-lt"/>
              </a:rPr>
              <a:t> </a:t>
            </a:r>
            <a:r>
              <a:rPr lang="de-DE" sz="1750" dirty="0" err="1">
                <a:solidFill>
                  <a:schemeClr val="tx1"/>
                </a:solidFill>
                <a:latin typeface="+mj-lt"/>
              </a:rPr>
              <a:t>sadipscing</a:t>
            </a:r>
            <a:r>
              <a:rPr lang="de-DE" sz="1750" dirty="0">
                <a:solidFill>
                  <a:schemeClr val="tx1"/>
                </a:solidFill>
                <a:latin typeface="+mj-lt"/>
              </a:rPr>
              <a:t> </a:t>
            </a:r>
            <a:r>
              <a:rPr lang="de-DE" sz="1750" dirty="0" err="1">
                <a:solidFill>
                  <a:schemeClr val="tx1"/>
                </a:solidFill>
                <a:latin typeface="+mj-lt"/>
              </a:rPr>
              <a:t>elitr</a:t>
            </a:r>
            <a:r>
              <a:rPr lang="de-DE" sz="1750" dirty="0">
                <a:solidFill>
                  <a:schemeClr val="tx1"/>
                </a:solidFill>
                <a:latin typeface="+mj-lt"/>
              </a:rPr>
              <a:t>, </a:t>
            </a:r>
            <a:r>
              <a:rPr lang="de-DE" sz="1750" dirty="0" err="1">
                <a:solidFill>
                  <a:schemeClr val="tx1"/>
                </a:solidFill>
                <a:latin typeface="+mj-lt"/>
              </a:rPr>
              <a:t>sed</a:t>
            </a:r>
            <a:r>
              <a:rPr lang="de-DE" sz="1750" dirty="0">
                <a:solidFill>
                  <a:schemeClr val="tx1"/>
                </a:solidFill>
                <a:latin typeface="+mj-lt"/>
              </a:rPr>
              <a:t> </a:t>
            </a:r>
            <a:r>
              <a:rPr lang="de-DE" sz="1750" dirty="0" err="1">
                <a:solidFill>
                  <a:schemeClr val="tx1"/>
                </a:solidFill>
                <a:latin typeface="+mj-lt"/>
              </a:rPr>
              <a:t>diam</a:t>
            </a:r>
            <a:r>
              <a:rPr lang="de-DE" sz="1750" dirty="0">
                <a:solidFill>
                  <a:schemeClr val="tx1"/>
                </a:solidFill>
                <a:latin typeface="+mj-lt"/>
              </a:rPr>
              <a:t> </a:t>
            </a:r>
            <a:r>
              <a:rPr lang="de-DE" sz="1750" dirty="0" err="1">
                <a:solidFill>
                  <a:schemeClr val="tx1"/>
                </a:solidFill>
                <a:latin typeface="+mj-lt"/>
              </a:rPr>
              <a:t>nonumy</a:t>
            </a:r>
            <a:r>
              <a:rPr lang="de-DE" sz="1750" dirty="0">
                <a:solidFill>
                  <a:schemeClr val="tx1"/>
                </a:solidFill>
                <a:latin typeface="+mj-lt"/>
              </a:rPr>
              <a:t> </a:t>
            </a:r>
            <a:r>
              <a:rPr lang="de-DE" sz="1750" dirty="0" err="1">
                <a:solidFill>
                  <a:schemeClr val="tx1"/>
                </a:solidFill>
                <a:latin typeface="+mj-lt"/>
              </a:rPr>
              <a:t>eirmod</a:t>
            </a:r>
            <a:r>
              <a:rPr lang="de-DE" sz="1750" dirty="0">
                <a:solidFill>
                  <a:schemeClr val="tx1"/>
                </a:solidFill>
                <a:latin typeface="+mj-lt"/>
              </a:rPr>
              <a:t> </a:t>
            </a:r>
            <a:r>
              <a:rPr lang="de-DE" sz="1750" dirty="0" err="1">
                <a:solidFill>
                  <a:schemeClr val="tx1"/>
                </a:solidFill>
                <a:latin typeface="+mj-lt"/>
              </a:rPr>
              <a:t>tempor</a:t>
            </a:r>
            <a:r>
              <a:rPr lang="de-DE" sz="1750" dirty="0">
                <a:solidFill>
                  <a:schemeClr val="tx1"/>
                </a:solidFill>
                <a:latin typeface="+mj-lt"/>
              </a:rPr>
              <a:t> </a:t>
            </a:r>
            <a:r>
              <a:rPr lang="de-DE" sz="1750" dirty="0" err="1">
                <a:solidFill>
                  <a:schemeClr val="tx1"/>
                </a:solidFill>
                <a:latin typeface="+mj-lt"/>
              </a:rPr>
              <a:t>invidunt</a:t>
            </a:r>
            <a:r>
              <a:rPr lang="de-DE" sz="1750" dirty="0">
                <a:solidFill>
                  <a:schemeClr val="tx1"/>
                </a:solidFill>
                <a:latin typeface="+mj-lt"/>
              </a:rPr>
              <a:t> </a:t>
            </a:r>
            <a:r>
              <a:rPr lang="de-DE" sz="1750" dirty="0" err="1">
                <a:solidFill>
                  <a:schemeClr val="tx1"/>
                </a:solidFill>
                <a:latin typeface="+mj-lt"/>
              </a:rPr>
              <a:t>ut</a:t>
            </a:r>
            <a:r>
              <a:rPr lang="de-DE" sz="1750" dirty="0">
                <a:solidFill>
                  <a:schemeClr val="tx1"/>
                </a:solidFill>
                <a:latin typeface="+mj-lt"/>
              </a:rPr>
              <a:t> </a:t>
            </a:r>
            <a:r>
              <a:rPr lang="de-DE" sz="1750" dirty="0" err="1">
                <a:solidFill>
                  <a:schemeClr val="tx1"/>
                </a:solidFill>
                <a:latin typeface="+mj-lt"/>
              </a:rPr>
              <a:t>labore</a:t>
            </a:r>
            <a:r>
              <a:rPr lang="de-DE" sz="1750" dirty="0">
                <a:solidFill>
                  <a:schemeClr val="tx1"/>
                </a:solidFill>
                <a:latin typeface="+mj-lt"/>
              </a:rPr>
              <a:t> et </a:t>
            </a:r>
            <a:r>
              <a:rPr lang="de-DE" sz="1750" dirty="0" err="1">
                <a:solidFill>
                  <a:schemeClr val="tx1"/>
                </a:solidFill>
                <a:latin typeface="+mj-lt"/>
              </a:rPr>
              <a:t>dolore</a:t>
            </a:r>
            <a:r>
              <a:rPr lang="de-DE" sz="1750" dirty="0">
                <a:solidFill>
                  <a:schemeClr val="tx1"/>
                </a:solidFill>
                <a:latin typeface="+mj-lt"/>
              </a:rPr>
              <a:t> magna </a:t>
            </a:r>
            <a:r>
              <a:rPr lang="de-DE" sz="1750" dirty="0" err="1">
                <a:solidFill>
                  <a:schemeClr val="tx1"/>
                </a:solidFill>
                <a:latin typeface="+mj-lt"/>
              </a:rPr>
              <a:t>aliquyam</a:t>
            </a:r>
            <a:r>
              <a:rPr lang="de-DE" sz="1750" dirty="0">
                <a:solidFill>
                  <a:schemeClr val="tx1"/>
                </a:solidFill>
                <a:latin typeface="+mj-lt"/>
              </a:rPr>
              <a:t> </a:t>
            </a:r>
            <a:r>
              <a:rPr lang="de-DE" sz="1750" dirty="0" err="1">
                <a:solidFill>
                  <a:schemeClr val="tx1"/>
                </a:solidFill>
                <a:latin typeface="+mj-lt"/>
              </a:rPr>
              <a:t>erat</a:t>
            </a:r>
            <a:r>
              <a:rPr lang="de-DE" sz="1750" dirty="0">
                <a:solidFill>
                  <a:schemeClr val="tx1"/>
                </a:solidFill>
                <a:latin typeface="+mj-lt"/>
              </a:rPr>
              <a:t>.</a:t>
            </a:r>
          </a:p>
        </p:txBody>
      </p:sp>
      <p:sp>
        <p:nvSpPr>
          <p:cNvPr id="11" name="Text Placeholder 9">
            <a:extLst>
              <a:ext uri="{FF2B5EF4-FFF2-40B4-BE49-F238E27FC236}">
                <a16:creationId xmlns:a16="http://schemas.microsoft.com/office/drawing/2014/main" id="{59525FAD-6302-CE41-8961-B2D3B6C76065}"/>
              </a:ext>
            </a:extLst>
          </p:cNvPr>
          <p:cNvSpPr>
            <a:spLocks noGrp="1"/>
          </p:cNvSpPr>
          <p:nvPr>
            <p:ph type="body" sz="quarter" idx="22" hasCustomPrompt="1"/>
          </p:nvPr>
        </p:nvSpPr>
        <p:spPr>
          <a:xfrm>
            <a:off x="1850660" y="3294186"/>
            <a:ext cx="3801281" cy="1565942"/>
          </a:xfrm>
          <a:prstGeom prst="rect">
            <a:avLst/>
          </a:prstGeom>
        </p:spPr>
        <p:txBody>
          <a:bodyPr wrap="square" lIns="0" tIns="0" rIns="0" bIns="0">
            <a:spAutoFit/>
          </a:bodyPr>
          <a:lstStyle>
            <a:lvl1pPr marL="0" marR="0" indent="0" algn="l" defTabSz="228600" rtl="0" eaLnBrk="1" fontAlgn="auto" latinLnBrk="0" hangingPunct="1">
              <a:lnSpc>
                <a:spcPct val="150000"/>
              </a:lnSpc>
              <a:spcBef>
                <a:spcPts val="0"/>
              </a:spcBef>
              <a:spcAft>
                <a:spcPts val="0"/>
              </a:spcAft>
              <a:buClrTx/>
              <a:buSzTx/>
              <a:buFontTx/>
              <a:buNone/>
              <a:tabLst/>
              <a:defRPr lang="de-DE" sz="1750" dirty="0">
                <a:solidFill>
                  <a:schemeClr val="bg1"/>
                </a:solidFill>
                <a:latin typeface="Arial" panose="020B0604020202020204" pitchFamily="34" charset="0"/>
              </a:defRPr>
            </a:lvl1pPr>
          </a:lstStyle>
          <a:p>
            <a:pPr marL="0" marR="0" lvl="0" indent="0" algn="l" defTabSz="228600" rtl="0" eaLnBrk="1" fontAlgn="auto" latinLnBrk="0" hangingPunct="1">
              <a:lnSpc>
                <a:spcPct val="150000"/>
              </a:lnSpc>
              <a:spcBef>
                <a:spcPts val="0"/>
              </a:spcBef>
              <a:spcAft>
                <a:spcPts val="0"/>
              </a:spcAft>
              <a:buClrTx/>
              <a:buSzTx/>
              <a:buFontTx/>
              <a:buNone/>
              <a:tabLst/>
              <a:defRPr/>
            </a:pPr>
            <a:r>
              <a:rPr kumimoji="0" lang="de-DE" sz="1750" b="0" i="0" u="none" strike="noStrike" kern="1200" cap="none" spc="0" normalizeH="0" baseline="0" noProof="0" dirty="0" err="1">
                <a:ln>
                  <a:noFill/>
                </a:ln>
                <a:solidFill>
                  <a:srgbClr val="FFFFFF"/>
                </a:solidFill>
                <a:effectLst/>
                <a:uLnTx/>
                <a:uFillTx/>
                <a:latin typeface="HelveticaNeueLT Std"/>
                <a:ea typeface="+mn-ea"/>
                <a:cs typeface="+mn-cs"/>
              </a:rPr>
              <a:t>Lorem</a:t>
            </a:r>
            <a:r>
              <a:rPr kumimoji="0" lang="de-DE" sz="1750" b="0" i="0" u="none" strike="noStrike" kern="1200" cap="none" spc="0" normalizeH="0" baseline="0" noProof="0" dirty="0">
                <a:ln>
                  <a:noFill/>
                </a:ln>
                <a:solidFill>
                  <a:srgbClr val="FFFFFF"/>
                </a:solidFill>
                <a:effectLst/>
                <a:uLnTx/>
                <a:uFillTx/>
                <a:latin typeface="HelveticaNeueLT Std"/>
                <a:ea typeface="+mn-ea"/>
                <a:cs typeface="+mn-cs"/>
              </a:rPr>
              <a:t> </a:t>
            </a:r>
            <a:r>
              <a:rPr kumimoji="0" lang="de-DE" sz="1750" b="0" i="0" u="none" strike="noStrike" kern="1200" cap="none" spc="0" normalizeH="0" baseline="0" noProof="0" dirty="0" err="1">
                <a:ln>
                  <a:noFill/>
                </a:ln>
                <a:solidFill>
                  <a:srgbClr val="FFFFFF"/>
                </a:solidFill>
                <a:effectLst/>
                <a:uLnTx/>
                <a:uFillTx/>
                <a:latin typeface="HelveticaNeueLT Std"/>
                <a:ea typeface="+mn-ea"/>
                <a:cs typeface="+mn-cs"/>
              </a:rPr>
              <a:t>ipsum</a:t>
            </a:r>
            <a:r>
              <a:rPr kumimoji="0" lang="de-DE" sz="1750" b="0" i="0" u="none" strike="noStrike" kern="1200" cap="none" spc="0" normalizeH="0" baseline="0" noProof="0" dirty="0">
                <a:ln>
                  <a:noFill/>
                </a:ln>
                <a:solidFill>
                  <a:srgbClr val="FFFFFF"/>
                </a:solidFill>
                <a:effectLst/>
                <a:uLnTx/>
                <a:uFillTx/>
                <a:latin typeface="HelveticaNeueLT Std"/>
                <a:ea typeface="+mn-ea"/>
                <a:cs typeface="+mn-cs"/>
              </a:rPr>
              <a:t> </a:t>
            </a:r>
            <a:r>
              <a:rPr kumimoji="0" lang="de-DE" sz="1750" b="0" i="0" u="none" strike="noStrike" kern="1200" cap="none" spc="0" normalizeH="0" baseline="0" noProof="0" dirty="0" err="1">
                <a:ln>
                  <a:noFill/>
                </a:ln>
                <a:solidFill>
                  <a:srgbClr val="FFFFFF"/>
                </a:solidFill>
                <a:effectLst/>
                <a:uLnTx/>
                <a:uFillTx/>
                <a:latin typeface="HelveticaNeueLT Std"/>
                <a:ea typeface="+mn-ea"/>
                <a:cs typeface="+mn-cs"/>
              </a:rPr>
              <a:t>dolor</a:t>
            </a:r>
            <a:r>
              <a:rPr kumimoji="0" lang="de-DE" sz="1750" b="0" i="0" u="none" strike="noStrike" kern="1200" cap="none" spc="0" normalizeH="0" baseline="0" noProof="0" dirty="0">
                <a:ln>
                  <a:noFill/>
                </a:ln>
                <a:solidFill>
                  <a:srgbClr val="FFFFFF"/>
                </a:solidFill>
                <a:effectLst/>
                <a:uLnTx/>
                <a:uFillTx/>
                <a:latin typeface="HelveticaNeueLT Std"/>
                <a:ea typeface="+mn-ea"/>
                <a:cs typeface="+mn-cs"/>
              </a:rPr>
              <a:t> </a:t>
            </a:r>
            <a:r>
              <a:rPr kumimoji="0" lang="de-DE" sz="1750" b="0" i="0" u="none" strike="noStrike" kern="1200" cap="none" spc="0" normalizeH="0" baseline="0" noProof="0" dirty="0" err="1">
                <a:ln>
                  <a:noFill/>
                </a:ln>
                <a:solidFill>
                  <a:srgbClr val="FFFFFF"/>
                </a:solidFill>
                <a:effectLst/>
                <a:uLnTx/>
                <a:uFillTx/>
                <a:latin typeface="HelveticaNeueLT Std"/>
                <a:ea typeface="+mn-ea"/>
                <a:cs typeface="+mn-cs"/>
              </a:rPr>
              <a:t>sit</a:t>
            </a:r>
            <a:r>
              <a:rPr kumimoji="0" lang="de-DE" sz="1750" b="0" i="0" u="none" strike="noStrike" kern="1200" cap="none" spc="0" normalizeH="0" baseline="0" noProof="0" dirty="0">
                <a:ln>
                  <a:noFill/>
                </a:ln>
                <a:solidFill>
                  <a:srgbClr val="FFFFFF"/>
                </a:solidFill>
                <a:effectLst/>
                <a:uLnTx/>
                <a:uFillTx/>
                <a:latin typeface="HelveticaNeueLT Std"/>
                <a:ea typeface="+mn-ea"/>
                <a:cs typeface="+mn-cs"/>
              </a:rPr>
              <a:t> </a:t>
            </a:r>
            <a:r>
              <a:rPr kumimoji="0" lang="de-DE" sz="1750" b="0" i="0" u="none" strike="noStrike" kern="1200" cap="none" spc="0" normalizeH="0" baseline="0" noProof="0" dirty="0" err="1">
                <a:ln>
                  <a:noFill/>
                </a:ln>
                <a:solidFill>
                  <a:srgbClr val="FFFFFF"/>
                </a:solidFill>
                <a:effectLst/>
                <a:uLnTx/>
                <a:uFillTx/>
                <a:latin typeface="HelveticaNeueLT Std"/>
                <a:ea typeface="+mn-ea"/>
                <a:cs typeface="+mn-cs"/>
              </a:rPr>
              <a:t>amet</a:t>
            </a:r>
            <a:r>
              <a:rPr kumimoji="0" lang="de-DE" sz="1750" b="0" i="0" u="none" strike="noStrike" kern="1200" cap="none" spc="0" normalizeH="0" baseline="0" noProof="0" dirty="0">
                <a:ln>
                  <a:noFill/>
                </a:ln>
                <a:solidFill>
                  <a:srgbClr val="FFFFFF"/>
                </a:solidFill>
                <a:effectLst/>
                <a:uLnTx/>
                <a:uFillTx/>
                <a:latin typeface="HelveticaNeueLT Std"/>
                <a:ea typeface="+mn-ea"/>
                <a:cs typeface="+mn-cs"/>
              </a:rPr>
              <a:t>, </a:t>
            </a:r>
            <a:r>
              <a:rPr kumimoji="0" lang="de-DE" sz="1750" b="0" i="0" u="none" strike="noStrike" kern="1200" cap="none" spc="0" normalizeH="0" baseline="0" noProof="0" dirty="0" err="1">
                <a:ln>
                  <a:noFill/>
                </a:ln>
                <a:solidFill>
                  <a:srgbClr val="FFFFFF"/>
                </a:solidFill>
                <a:effectLst/>
                <a:uLnTx/>
                <a:uFillTx/>
                <a:latin typeface="HelveticaNeueLT Std"/>
                <a:ea typeface="+mn-ea"/>
                <a:cs typeface="+mn-cs"/>
              </a:rPr>
              <a:t>consetetur</a:t>
            </a:r>
            <a:r>
              <a:rPr kumimoji="0" lang="de-DE" sz="1750" b="0" i="0" u="none" strike="noStrike" kern="1200" cap="none" spc="0" normalizeH="0" baseline="0" noProof="0" dirty="0">
                <a:ln>
                  <a:noFill/>
                </a:ln>
                <a:solidFill>
                  <a:srgbClr val="FFFFFF"/>
                </a:solidFill>
                <a:effectLst/>
                <a:uLnTx/>
                <a:uFillTx/>
                <a:latin typeface="HelveticaNeueLT Std"/>
                <a:ea typeface="+mn-ea"/>
                <a:cs typeface="+mn-cs"/>
              </a:rPr>
              <a:t> </a:t>
            </a:r>
            <a:r>
              <a:rPr kumimoji="0" lang="de-DE" sz="1750" b="0" i="0" u="none" strike="noStrike" kern="1200" cap="none" spc="0" normalizeH="0" baseline="0" noProof="0" dirty="0" err="1">
                <a:ln>
                  <a:noFill/>
                </a:ln>
                <a:solidFill>
                  <a:srgbClr val="FFFFFF"/>
                </a:solidFill>
                <a:effectLst/>
                <a:uLnTx/>
                <a:uFillTx/>
                <a:latin typeface="HelveticaNeueLT Std"/>
                <a:ea typeface="+mn-ea"/>
                <a:cs typeface="+mn-cs"/>
              </a:rPr>
              <a:t>sadipscing</a:t>
            </a:r>
            <a:r>
              <a:rPr kumimoji="0" lang="de-DE" sz="1750" b="0" i="0" u="none" strike="noStrike" kern="1200" cap="none" spc="0" normalizeH="0" baseline="0" noProof="0" dirty="0">
                <a:ln>
                  <a:noFill/>
                </a:ln>
                <a:solidFill>
                  <a:srgbClr val="FFFFFF"/>
                </a:solidFill>
                <a:effectLst/>
                <a:uLnTx/>
                <a:uFillTx/>
                <a:latin typeface="HelveticaNeueLT Std"/>
                <a:ea typeface="+mn-ea"/>
                <a:cs typeface="+mn-cs"/>
              </a:rPr>
              <a:t> </a:t>
            </a:r>
            <a:r>
              <a:rPr kumimoji="0" lang="de-DE" sz="1750" b="0" i="0" u="none" strike="noStrike" kern="1200" cap="none" spc="0" normalizeH="0" baseline="0" noProof="0" dirty="0" err="1">
                <a:ln>
                  <a:noFill/>
                </a:ln>
                <a:solidFill>
                  <a:srgbClr val="FFFFFF"/>
                </a:solidFill>
                <a:effectLst/>
                <a:uLnTx/>
                <a:uFillTx/>
                <a:latin typeface="HelveticaNeueLT Std"/>
                <a:ea typeface="+mn-ea"/>
                <a:cs typeface="+mn-cs"/>
              </a:rPr>
              <a:t>elitr</a:t>
            </a:r>
            <a:r>
              <a:rPr kumimoji="0" lang="de-DE" sz="1750" b="0" i="0" u="none" strike="noStrike" kern="1200" cap="none" spc="0" normalizeH="0" baseline="0" noProof="0" dirty="0">
                <a:ln>
                  <a:noFill/>
                </a:ln>
                <a:solidFill>
                  <a:srgbClr val="FFFFFF"/>
                </a:solidFill>
                <a:effectLst/>
                <a:uLnTx/>
                <a:uFillTx/>
                <a:latin typeface="HelveticaNeueLT Std"/>
                <a:ea typeface="+mn-ea"/>
                <a:cs typeface="+mn-cs"/>
              </a:rPr>
              <a:t>, </a:t>
            </a:r>
            <a:r>
              <a:rPr kumimoji="0" lang="de-DE" sz="1750" b="0" i="0" u="none" strike="noStrike" kern="1200" cap="none" spc="0" normalizeH="0" baseline="0" noProof="0" dirty="0" err="1">
                <a:ln>
                  <a:noFill/>
                </a:ln>
                <a:solidFill>
                  <a:srgbClr val="FFFFFF"/>
                </a:solidFill>
                <a:effectLst/>
                <a:uLnTx/>
                <a:uFillTx/>
                <a:latin typeface="HelveticaNeueLT Std"/>
                <a:ea typeface="+mn-ea"/>
                <a:cs typeface="+mn-cs"/>
              </a:rPr>
              <a:t>sed</a:t>
            </a:r>
            <a:r>
              <a:rPr kumimoji="0" lang="de-DE" sz="1750" b="0" i="0" u="none" strike="noStrike" kern="1200" cap="none" spc="0" normalizeH="0" baseline="0" noProof="0" dirty="0">
                <a:ln>
                  <a:noFill/>
                </a:ln>
                <a:solidFill>
                  <a:srgbClr val="FFFFFF"/>
                </a:solidFill>
                <a:effectLst/>
                <a:uLnTx/>
                <a:uFillTx/>
                <a:latin typeface="HelveticaNeueLT Std"/>
                <a:ea typeface="+mn-ea"/>
                <a:cs typeface="+mn-cs"/>
              </a:rPr>
              <a:t> </a:t>
            </a:r>
            <a:r>
              <a:rPr kumimoji="0" lang="de-DE" sz="1750" b="0" i="0" u="none" strike="noStrike" kern="1200" cap="none" spc="0" normalizeH="0" baseline="0" noProof="0" dirty="0" err="1">
                <a:ln>
                  <a:noFill/>
                </a:ln>
                <a:solidFill>
                  <a:srgbClr val="FFFFFF"/>
                </a:solidFill>
                <a:effectLst/>
                <a:uLnTx/>
                <a:uFillTx/>
                <a:latin typeface="HelveticaNeueLT Std"/>
                <a:ea typeface="+mn-ea"/>
                <a:cs typeface="+mn-cs"/>
              </a:rPr>
              <a:t>diam</a:t>
            </a:r>
            <a:r>
              <a:rPr kumimoji="0" lang="de-DE" sz="1750" b="0" i="0" u="none" strike="noStrike" kern="1200" cap="none" spc="0" normalizeH="0" baseline="0" noProof="0" dirty="0">
                <a:ln>
                  <a:noFill/>
                </a:ln>
                <a:solidFill>
                  <a:srgbClr val="FFFFFF"/>
                </a:solidFill>
                <a:effectLst/>
                <a:uLnTx/>
                <a:uFillTx/>
                <a:latin typeface="HelveticaNeueLT Std"/>
                <a:ea typeface="+mn-ea"/>
                <a:cs typeface="+mn-cs"/>
              </a:rPr>
              <a:t> </a:t>
            </a:r>
            <a:r>
              <a:rPr kumimoji="0" lang="de-DE" sz="1750" b="0" i="0" u="none" strike="noStrike" kern="1200" cap="none" spc="0" normalizeH="0" baseline="0" noProof="0" dirty="0" err="1">
                <a:ln>
                  <a:noFill/>
                </a:ln>
                <a:solidFill>
                  <a:srgbClr val="FFFFFF"/>
                </a:solidFill>
                <a:effectLst/>
                <a:uLnTx/>
                <a:uFillTx/>
                <a:latin typeface="HelveticaNeueLT Std"/>
                <a:ea typeface="+mn-ea"/>
                <a:cs typeface="+mn-cs"/>
              </a:rPr>
              <a:t>nonumy</a:t>
            </a:r>
            <a:r>
              <a:rPr kumimoji="0" lang="de-DE" sz="1750" b="0" i="0" u="none" strike="noStrike" kern="1200" cap="none" spc="0" normalizeH="0" baseline="0" noProof="0" dirty="0">
                <a:ln>
                  <a:noFill/>
                </a:ln>
                <a:solidFill>
                  <a:srgbClr val="FFFFFF"/>
                </a:solidFill>
                <a:effectLst/>
                <a:uLnTx/>
                <a:uFillTx/>
                <a:latin typeface="HelveticaNeueLT Std"/>
                <a:ea typeface="+mn-ea"/>
                <a:cs typeface="+mn-cs"/>
              </a:rPr>
              <a:t> </a:t>
            </a:r>
            <a:r>
              <a:rPr kumimoji="0" lang="de-DE" sz="1750" b="0" i="0" u="none" strike="noStrike" kern="1200" cap="none" spc="0" normalizeH="0" baseline="0" noProof="0" dirty="0" err="1">
                <a:ln>
                  <a:noFill/>
                </a:ln>
                <a:solidFill>
                  <a:srgbClr val="FFFFFF"/>
                </a:solidFill>
                <a:effectLst/>
                <a:uLnTx/>
                <a:uFillTx/>
                <a:latin typeface="HelveticaNeueLT Std"/>
                <a:ea typeface="+mn-ea"/>
                <a:cs typeface="+mn-cs"/>
              </a:rPr>
              <a:t>eirmod</a:t>
            </a:r>
            <a:r>
              <a:rPr kumimoji="0" lang="de-DE" sz="1750" b="0" i="0" u="none" strike="noStrike" kern="1200" cap="none" spc="0" normalizeH="0" baseline="0" noProof="0" dirty="0">
                <a:ln>
                  <a:noFill/>
                </a:ln>
                <a:solidFill>
                  <a:srgbClr val="FFFFFF"/>
                </a:solidFill>
                <a:effectLst/>
                <a:uLnTx/>
                <a:uFillTx/>
                <a:latin typeface="HelveticaNeueLT Std"/>
                <a:ea typeface="+mn-ea"/>
                <a:cs typeface="+mn-cs"/>
              </a:rPr>
              <a:t> </a:t>
            </a:r>
            <a:r>
              <a:rPr kumimoji="0" lang="de-DE" sz="1750" b="0" i="0" u="none" strike="noStrike" kern="1200" cap="none" spc="0" normalizeH="0" baseline="0" noProof="0" dirty="0" err="1">
                <a:ln>
                  <a:noFill/>
                </a:ln>
                <a:solidFill>
                  <a:srgbClr val="FFFFFF"/>
                </a:solidFill>
                <a:effectLst/>
                <a:uLnTx/>
                <a:uFillTx/>
                <a:latin typeface="HelveticaNeueLT Std"/>
                <a:ea typeface="+mn-ea"/>
                <a:cs typeface="+mn-cs"/>
              </a:rPr>
              <a:t>tempor</a:t>
            </a:r>
            <a:r>
              <a:rPr kumimoji="0" lang="de-DE" sz="1750" b="0" i="0" u="none" strike="noStrike" kern="1200" cap="none" spc="0" normalizeH="0" baseline="0" noProof="0" dirty="0">
                <a:ln>
                  <a:noFill/>
                </a:ln>
                <a:solidFill>
                  <a:srgbClr val="FFFFFF"/>
                </a:solidFill>
                <a:effectLst/>
                <a:uLnTx/>
                <a:uFillTx/>
                <a:latin typeface="HelveticaNeueLT Std"/>
                <a:ea typeface="+mn-ea"/>
                <a:cs typeface="+mn-cs"/>
              </a:rPr>
              <a:t> </a:t>
            </a:r>
            <a:r>
              <a:rPr kumimoji="0" lang="de-DE" sz="1750" b="0" i="0" u="none" strike="noStrike" kern="1200" cap="none" spc="0" normalizeH="0" baseline="0" noProof="0" dirty="0" err="1">
                <a:ln>
                  <a:noFill/>
                </a:ln>
                <a:solidFill>
                  <a:srgbClr val="FFFFFF"/>
                </a:solidFill>
                <a:effectLst/>
                <a:uLnTx/>
                <a:uFillTx/>
                <a:latin typeface="HelveticaNeueLT Std"/>
                <a:ea typeface="+mn-ea"/>
                <a:cs typeface="+mn-cs"/>
              </a:rPr>
              <a:t>invidunt</a:t>
            </a:r>
            <a:r>
              <a:rPr kumimoji="0" lang="de-DE" sz="1750" b="0" i="0" u="none" strike="noStrike" kern="1200" cap="none" spc="0" normalizeH="0" baseline="0" noProof="0" dirty="0">
                <a:ln>
                  <a:noFill/>
                </a:ln>
                <a:solidFill>
                  <a:srgbClr val="FFFFFF"/>
                </a:solidFill>
                <a:effectLst/>
                <a:uLnTx/>
                <a:uFillTx/>
                <a:latin typeface="HelveticaNeueLT Std"/>
                <a:ea typeface="+mn-ea"/>
                <a:cs typeface="+mn-cs"/>
              </a:rPr>
              <a:t> </a:t>
            </a:r>
            <a:r>
              <a:rPr kumimoji="0" lang="de-DE" sz="1750" b="0" i="0" u="none" strike="noStrike" kern="1200" cap="none" spc="0" normalizeH="0" baseline="0" noProof="0" dirty="0" err="1">
                <a:ln>
                  <a:noFill/>
                </a:ln>
                <a:solidFill>
                  <a:srgbClr val="FFFFFF"/>
                </a:solidFill>
                <a:effectLst/>
                <a:uLnTx/>
                <a:uFillTx/>
                <a:latin typeface="HelveticaNeueLT Std"/>
                <a:ea typeface="+mn-ea"/>
                <a:cs typeface="+mn-cs"/>
              </a:rPr>
              <a:t>ut</a:t>
            </a:r>
            <a:r>
              <a:rPr kumimoji="0" lang="de-DE" sz="1750" b="0" i="0" u="none" strike="noStrike" kern="1200" cap="none" spc="0" normalizeH="0" baseline="0" noProof="0" dirty="0">
                <a:ln>
                  <a:noFill/>
                </a:ln>
                <a:solidFill>
                  <a:srgbClr val="FFFFFF"/>
                </a:solidFill>
                <a:effectLst/>
                <a:uLnTx/>
                <a:uFillTx/>
                <a:latin typeface="HelveticaNeueLT Std"/>
                <a:ea typeface="+mn-ea"/>
                <a:cs typeface="+mn-cs"/>
              </a:rPr>
              <a:t> </a:t>
            </a:r>
            <a:r>
              <a:rPr kumimoji="0" lang="de-DE" sz="1750" b="0" i="0" u="none" strike="noStrike" kern="1200" cap="none" spc="0" normalizeH="0" baseline="0" noProof="0" dirty="0" err="1">
                <a:ln>
                  <a:noFill/>
                </a:ln>
                <a:solidFill>
                  <a:srgbClr val="FFFFFF"/>
                </a:solidFill>
                <a:effectLst/>
                <a:uLnTx/>
                <a:uFillTx/>
                <a:latin typeface="HelveticaNeueLT Std"/>
                <a:ea typeface="+mn-ea"/>
                <a:cs typeface="+mn-cs"/>
              </a:rPr>
              <a:t>labore</a:t>
            </a:r>
            <a:r>
              <a:rPr kumimoji="0" lang="de-DE" sz="1750" b="0" i="0" u="none" strike="noStrike" kern="1200" cap="none" spc="0" normalizeH="0" baseline="0" noProof="0" dirty="0">
                <a:ln>
                  <a:noFill/>
                </a:ln>
                <a:solidFill>
                  <a:srgbClr val="FFFFFF"/>
                </a:solidFill>
                <a:effectLst/>
                <a:uLnTx/>
                <a:uFillTx/>
                <a:latin typeface="HelveticaNeueLT Std"/>
                <a:ea typeface="+mn-ea"/>
                <a:cs typeface="+mn-cs"/>
              </a:rPr>
              <a:t> et </a:t>
            </a:r>
            <a:r>
              <a:rPr kumimoji="0" lang="de-DE" sz="1750" b="0" i="0" u="none" strike="noStrike" kern="1200" cap="none" spc="0" normalizeH="0" baseline="0" noProof="0" dirty="0" err="1">
                <a:ln>
                  <a:noFill/>
                </a:ln>
                <a:solidFill>
                  <a:srgbClr val="FFFFFF"/>
                </a:solidFill>
                <a:effectLst/>
                <a:uLnTx/>
                <a:uFillTx/>
                <a:latin typeface="HelveticaNeueLT Std"/>
                <a:ea typeface="+mn-ea"/>
                <a:cs typeface="+mn-cs"/>
              </a:rPr>
              <a:t>dolore</a:t>
            </a:r>
            <a:r>
              <a:rPr kumimoji="0" lang="de-DE" sz="1750" b="0" i="0" u="none" strike="noStrike" kern="1200" cap="none" spc="0" normalizeH="0" baseline="0" noProof="0" dirty="0">
                <a:ln>
                  <a:noFill/>
                </a:ln>
                <a:solidFill>
                  <a:srgbClr val="FFFFFF"/>
                </a:solidFill>
                <a:effectLst/>
                <a:uLnTx/>
                <a:uFillTx/>
                <a:latin typeface="HelveticaNeueLT Std"/>
                <a:ea typeface="+mn-ea"/>
                <a:cs typeface="+mn-cs"/>
              </a:rPr>
              <a:t> magna </a:t>
            </a:r>
            <a:r>
              <a:rPr kumimoji="0" lang="de-DE" sz="1750" b="0" i="0" u="none" strike="noStrike" kern="1200" cap="none" spc="0" normalizeH="0" baseline="0" noProof="0" dirty="0" err="1">
                <a:ln>
                  <a:noFill/>
                </a:ln>
                <a:solidFill>
                  <a:srgbClr val="FFFFFF"/>
                </a:solidFill>
                <a:effectLst/>
                <a:uLnTx/>
                <a:uFillTx/>
                <a:latin typeface="HelveticaNeueLT Std"/>
                <a:ea typeface="+mn-ea"/>
                <a:cs typeface="+mn-cs"/>
              </a:rPr>
              <a:t>aliquyam</a:t>
            </a:r>
            <a:r>
              <a:rPr kumimoji="0" lang="de-DE" sz="1750" b="0" i="0" u="none" strike="noStrike" kern="1200" cap="none" spc="0" normalizeH="0" baseline="0" noProof="0" dirty="0">
                <a:ln>
                  <a:noFill/>
                </a:ln>
                <a:solidFill>
                  <a:srgbClr val="FFFFFF"/>
                </a:solidFill>
                <a:effectLst/>
                <a:uLnTx/>
                <a:uFillTx/>
                <a:latin typeface="HelveticaNeueLT Std"/>
                <a:ea typeface="+mn-ea"/>
                <a:cs typeface="+mn-cs"/>
              </a:rPr>
              <a:t> </a:t>
            </a:r>
            <a:r>
              <a:rPr kumimoji="0" lang="de-DE" sz="1750" b="0" i="0" u="none" strike="noStrike" kern="1200" cap="none" spc="0" normalizeH="0" baseline="0" noProof="0" dirty="0" err="1">
                <a:ln>
                  <a:noFill/>
                </a:ln>
                <a:solidFill>
                  <a:srgbClr val="FFFFFF"/>
                </a:solidFill>
                <a:effectLst/>
                <a:uLnTx/>
                <a:uFillTx/>
                <a:latin typeface="HelveticaNeueLT Std"/>
                <a:ea typeface="+mn-ea"/>
                <a:cs typeface="+mn-cs"/>
              </a:rPr>
              <a:t>erat</a:t>
            </a:r>
            <a:r>
              <a:rPr kumimoji="0" lang="de-DE" sz="1750" b="0" i="0" u="none" strike="noStrike" kern="1200" cap="none" spc="0" normalizeH="0" baseline="0" noProof="0" dirty="0">
                <a:ln>
                  <a:noFill/>
                </a:ln>
                <a:solidFill>
                  <a:srgbClr val="FFFFFF"/>
                </a:solidFill>
                <a:effectLst/>
                <a:uLnTx/>
                <a:uFillTx/>
                <a:latin typeface="HelveticaNeueLT Std"/>
                <a:ea typeface="+mn-ea"/>
                <a:cs typeface="+mn-cs"/>
              </a:rPr>
              <a:t>.</a:t>
            </a:r>
          </a:p>
        </p:txBody>
      </p:sp>
    </p:spTree>
    <p:extLst>
      <p:ext uri="{BB962C8B-B14F-4D97-AF65-F5344CB8AC3E}">
        <p14:creationId xmlns:p14="http://schemas.microsoft.com/office/powerpoint/2010/main" val="30237947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311066"/>
            <a:ext cx="10363200" cy="1470025"/>
          </a:xfrm>
          <a:prstGeom prst="rect">
            <a:avLst/>
          </a:prstGeom>
        </p:spPr>
        <p:txBody>
          <a:bodyPr/>
          <a:lstStyle/>
          <a:p>
            <a:r>
              <a:rPr lang="en-US" dirty="0"/>
              <a:t>Click to edit Master title style</a:t>
            </a:r>
          </a:p>
        </p:txBody>
      </p:sp>
      <p:sp>
        <p:nvSpPr>
          <p:cNvPr id="3" name="Subtitle 2"/>
          <p:cNvSpPr>
            <a:spLocks noGrp="1"/>
          </p:cNvSpPr>
          <p:nvPr>
            <p:ph type="subTitle" idx="1"/>
          </p:nvPr>
        </p:nvSpPr>
        <p:spPr>
          <a:xfrm>
            <a:off x="1828800" y="2956580"/>
            <a:ext cx="8534400" cy="2436413"/>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5" name="Picture 4">
            <a:extLst>
              <a:ext uri="{FF2B5EF4-FFF2-40B4-BE49-F238E27FC236}">
                <a16:creationId xmlns:a16="http://schemas.microsoft.com/office/drawing/2014/main" id="{A644490E-C107-4F5A-A3F7-C838AD977FBC}"/>
              </a:ext>
            </a:extLst>
          </p:cNvPr>
          <p:cNvPicPr/>
          <p:nvPr userDrawn="1"/>
        </p:nvPicPr>
        <p:blipFill>
          <a:blip r:embed="rId2"/>
          <a:stretch>
            <a:fillRect/>
          </a:stretch>
        </p:blipFill>
        <p:spPr>
          <a:xfrm>
            <a:off x="10054821" y="5546934"/>
            <a:ext cx="1718310" cy="763270"/>
          </a:xfrm>
          <a:prstGeom prst="rect">
            <a:avLst/>
          </a:prstGeom>
        </p:spPr>
      </p:pic>
    </p:spTree>
    <p:extLst>
      <p:ext uri="{BB962C8B-B14F-4D97-AF65-F5344CB8AC3E}">
        <p14:creationId xmlns:p14="http://schemas.microsoft.com/office/powerpoint/2010/main" val="24064428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2E5A4-8C27-45AA-BECB-27239AF899C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4A22CCB-9E1F-44E0-BB19-1FC2EDF0AA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1D252C7-B9CE-4BE0-856F-7F1C9783297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EAA125-67F1-437B-9F2A-646C4930D8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08B5F35-B20A-4A77-B411-93479E2F7D2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E09FE6A-FB82-4B2C-81AF-AD0341F20EED}"/>
              </a:ext>
            </a:extLst>
          </p:cNvPr>
          <p:cNvSpPr>
            <a:spLocks noGrp="1"/>
          </p:cNvSpPr>
          <p:nvPr>
            <p:ph type="dt" sz="half" idx="10"/>
          </p:nvPr>
        </p:nvSpPr>
        <p:spPr>
          <a:xfrm>
            <a:off x="838200" y="6356350"/>
            <a:ext cx="2743200" cy="365125"/>
          </a:xfrm>
          <a:prstGeom prst="rect">
            <a:avLst/>
          </a:prstGeom>
        </p:spPr>
        <p:txBody>
          <a:bodyPr/>
          <a:lstStyle/>
          <a:p>
            <a:fld id="{20F0DA29-D356-4384-BAF5-5A7D8C29738B}" type="datetimeFigureOut">
              <a:rPr lang="en-US" smtClean="0"/>
              <a:t>2/2/2024</a:t>
            </a:fld>
            <a:endParaRPr lang="en-US"/>
          </a:p>
        </p:txBody>
      </p:sp>
      <p:sp>
        <p:nvSpPr>
          <p:cNvPr id="8" name="Footer Placeholder 7">
            <a:extLst>
              <a:ext uri="{FF2B5EF4-FFF2-40B4-BE49-F238E27FC236}">
                <a16:creationId xmlns:a16="http://schemas.microsoft.com/office/drawing/2014/main" id="{F3F6A996-6812-463F-B8B4-9A6DC3EF25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94E8BCC-749E-490C-AB13-C00192700BF7}"/>
              </a:ext>
            </a:extLst>
          </p:cNvPr>
          <p:cNvSpPr>
            <a:spLocks noGrp="1"/>
          </p:cNvSpPr>
          <p:nvPr>
            <p:ph type="sldNum" sz="quarter" idx="12"/>
          </p:nvPr>
        </p:nvSpPr>
        <p:spPr>
          <a:xfrm>
            <a:off x="8610600" y="6356350"/>
            <a:ext cx="2743200" cy="365125"/>
          </a:xfrm>
          <a:prstGeom prst="rect">
            <a:avLst/>
          </a:prstGeom>
        </p:spPr>
        <p:txBody>
          <a:bodyPr/>
          <a:lstStyle/>
          <a:p>
            <a:fld id="{53209654-FA89-4FC6-B736-947673314BCA}" type="slidenum">
              <a:rPr lang="en-US" smtClean="0"/>
              <a:t>‹#›</a:t>
            </a:fld>
            <a:endParaRPr lang="en-US"/>
          </a:p>
        </p:txBody>
      </p:sp>
    </p:spTree>
    <p:extLst>
      <p:ext uri="{BB962C8B-B14F-4D97-AF65-F5344CB8AC3E}">
        <p14:creationId xmlns:p14="http://schemas.microsoft.com/office/powerpoint/2010/main" val="303506368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583963" y="1600200"/>
            <a:ext cx="10972800" cy="452596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7AB48111-B147-4092-A7AD-C7CB216FF9B1}"/>
              </a:ext>
            </a:extLst>
          </p:cNvPr>
          <p:cNvPicPr/>
          <p:nvPr userDrawn="1"/>
        </p:nvPicPr>
        <p:blipFill>
          <a:blip r:embed="rId2"/>
          <a:stretch>
            <a:fillRect/>
          </a:stretch>
        </p:blipFill>
        <p:spPr>
          <a:xfrm>
            <a:off x="10005096" y="5504862"/>
            <a:ext cx="1718310" cy="763270"/>
          </a:xfrm>
          <a:prstGeom prst="rect">
            <a:avLst/>
          </a:prstGeom>
        </p:spPr>
      </p:pic>
      <p:pic>
        <p:nvPicPr>
          <p:cNvPr id="8" name="Picture 7" descr="I:\PAN\UNITS\Healthy Communities\Diabetes\Marketing campaign\NC_DiabetesSmart.jpg">
            <a:extLst>
              <a:ext uri="{FF2B5EF4-FFF2-40B4-BE49-F238E27FC236}">
                <a16:creationId xmlns:a16="http://schemas.microsoft.com/office/drawing/2014/main" id="{85232B2A-0523-4588-951E-FE8AE71E053C}"/>
              </a:ext>
            </a:extLst>
          </p:cNvPr>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57200" y="5509847"/>
            <a:ext cx="2133600" cy="823805"/>
          </a:xfrm>
          <a:prstGeom prst="rect">
            <a:avLst/>
          </a:prstGeom>
          <a:noFill/>
          <a:ln>
            <a:noFill/>
          </a:ln>
        </p:spPr>
      </p:pic>
    </p:spTree>
    <p:extLst>
      <p:ext uri="{BB962C8B-B14F-4D97-AF65-F5344CB8AC3E}">
        <p14:creationId xmlns:p14="http://schemas.microsoft.com/office/powerpoint/2010/main" val="161788125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E8F86-D4FD-4F40-8ED8-85DCDAF345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6FDE6FD-3A79-4218-9044-D3FE027672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5F613A-3778-4C3E-B011-585C5CC47B38}"/>
              </a:ext>
            </a:extLst>
          </p:cNvPr>
          <p:cNvSpPr>
            <a:spLocks noGrp="1"/>
          </p:cNvSpPr>
          <p:nvPr>
            <p:ph type="dt" sz="half" idx="10"/>
          </p:nvPr>
        </p:nvSpPr>
        <p:spPr/>
        <p:txBody>
          <a:bodyPr/>
          <a:lstStyle/>
          <a:p>
            <a:fld id="{DD6815D8-EB6C-429C-87D0-3F2EEA9F7210}" type="datetimeFigureOut">
              <a:rPr lang="en-US" smtClean="0"/>
              <a:t>2/2/2024</a:t>
            </a:fld>
            <a:endParaRPr lang="en-US"/>
          </a:p>
        </p:txBody>
      </p:sp>
      <p:sp>
        <p:nvSpPr>
          <p:cNvPr id="5" name="Footer Placeholder 4">
            <a:extLst>
              <a:ext uri="{FF2B5EF4-FFF2-40B4-BE49-F238E27FC236}">
                <a16:creationId xmlns:a16="http://schemas.microsoft.com/office/drawing/2014/main" id="{2EA1E305-A7BA-4CF5-AA74-859C58470F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F4DC38-5987-4ADB-9721-93FF45AAE4E2}"/>
              </a:ext>
            </a:extLst>
          </p:cNvPr>
          <p:cNvSpPr>
            <a:spLocks noGrp="1"/>
          </p:cNvSpPr>
          <p:nvPr>
            <p:ph type="sldNum" sz="quarter" idx="12"/>
          </p:nvPr>
        </p:nvSpPr>
        <p:spPr/>
        <p:txBody>
          <a:bodyPr/>
          <a:lstStyle/>
          <a:p>
            <a:fld id="{B8DF06E6-048D-422A-8648-412553E5B665}" type="slidenum">
              <a:rPr lang="en-US" smtClean="0"/>
              <a:t>‹#›</a:t>
            </a:fld>
            <a:endParaRPr lang="en-US"/>
          </a:p>
        </p:txBody>
      </p:sp>
    </p:spTree>
    <p:extLst>
      <p:ext uri="{BB962C8B-B14F-4D97-AF65-F5344CB8AC3E}">
        <p14:creationId xmlns:p14="http://schemas.microsoft.com/office/powerpoint/2010/main" val="139227830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7BE06-7776-4DCA-B9BA-BF7702FFB4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BDFA0FB-E25A-4D5C-AC56-2C55D6AD9CC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382B4B-DA77-4D69-8D0E-2AFCEEB5F5FC}"/>
              </a:ext>
            </a:extLst>
          </p:cNvPr>
          <p:cNvSpPr>
            <a:spLocks noGrp="1"/>
          </p:cNvSpPr>
          <p:nvPr>
            <p:ph type="dt" sz="half" idx="10"/>
          </p:nvPr>
        </p:nvSpPr>
        <p:spPr/>
        <p:txBody>
          <a:bodyPr/>
          <a:lstStyle/>
          <a:p>
            <a:fld id="{DD6815D8-EB6C-429C-87D0-3F2EEA9F7210}" type="datetimeFigureOut">
              <a:rPr lang="en-US" smtClean="0"/>
              <a:t>2/2/2024</a:t>
            </a:fld>
            <a:endParaRPr lang="en-US"/>
          </a:p>
        </p:txBody>
      </p:sp>
      <p:sp>
        <p:nvSpPr>
          <p:cNvPr id="5" name="Footer Placeholder 4">
            <a:extLst>
              <a:ext uri="{FF2B5EF4-FFF2-40B4-BE49-F238E27FC236}">
                <a16:creationId xmlns:a16="http://schemas.microsoft.com/office/drawing/2014/main" id="{0F445B00-BB24-4CAE-9089-688C371678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E2C5C4-E35A-4943-A1FB-A6E68BAADBDB}"/>
              </a:ext>
            </a:extLst>
          </p:cNvPr>
          <p:cNvSpPr>
            <a:spLocks noGrp="1"/>
          </p:cNvSpPr>
          <p:nvPr>
            <p:ph type="sldNum" sz="quarter" idx="12"/>
          </p:nvPr>
        </p:nvSpPr>
        <p:spPr/>
        <p:txBody>
          <a:bodyPr/>
          <a:lstStyle/>
          <a:p>
            <a:fld id="{B8DF06E6-048D-422A-8648-412553E5B665}" type="slidenum">
              <a:rPr lang="en-US" smtClean="0"/>
              <a:t>‹#›</a:t>
            </a:fld>
            <a:endParaRPr lang="en-US"/>
          </a:p>
        </p:txBody>
      </p:sp>
    </p:spTree>
    <p:extLst>
      <p:ext uri="{BB962C8B-B14F-4D97-AF65-F5344CB8AC3E}">
        <p14:creationId xmlns:p14="http://schemas.microsoft.com/office/powerpoint/2010/main" val="211692319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42A8A-1361-49E5-9DB3-723E85887F9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32A099-1EAF-456F-8962-EF5BB918787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4EACE27-9D86-4BD6-9246-A48133F85984}"/>
              </a:ext>
            </a:extLst>
          </p:cNvPr>
          <p:cNvSpPr>
            <a:spLocks noGrp="1"/>
          </p:cNvSpPr>
          <p:nvPr>
            <p:ph type="dt" sz="half" idx="10"/>
          </p:nvPr>
        </p:nvSpPr>
        <p:spPr/>
        <p:txBody>
          <a:bodyPr/>
          <a:lstStyle/>
          <a:p>
            <a:fld id="{DD6815D8-EB6C-429C-87D0-3F2EEA9F7210}" type="datetimeFigureOut">
              <a:rPr lang="en-US" smtClean="0"/>
              <a:t>2/2/2024</a:t>
            </a:fld>
            <a:endParaRPr lang="en-US"/>
          </a:p>
        </p:txBody>
      </p:sp>
      <p:sp>
        <p:nvSpPr>
          <p:cNvPr id="5" name="Footer Placeholder 4">
            <a:extLst>
              <a:ext uri="{FF2B5EF4-FFF2-40B4-BE49-F238E27FC236}">
                <a16:creationId xmlns:a16="http://schemas.microsoft.com/office/drawing/2014/main" id="{BB3CFD01-48B9-4142-A762-22A7A6A357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07A9C2-E9DB-49D3-894D-2AF50EC0C083}"/>
              </a:ext>
            </a:extLst>
          </p:cNvPr>
          <p:cNvSpPr>
            <a:spLocks noGrp="1"/>
          </p:cNvSpPr>
          <p:nvPr>
            <p:ph type="sldNum" sz="quarter" idx="12"/>
          </p:nvPr>
        </p:nvSpPr>
        <p:spPr/>
        <p:txBody>
          <a:bodyPr/>
          <a:lstStyle/>
          <a:p>
            <a:fld id="{B8DF06E6-048D-422A-8648-412553E5B665}" type="slidenum">
              <a:rPr lang="en-US" smtClean="0"/>
              <a:t>‹#›</a:t>
            </a:fld>
            <a:endParaRPr lang="en-US"/>
          </a:p>
        </p:txBody>
      </p:sp>
    </p:spTree>
    <p:extLst>
      <p:ext uri="{BB962C8B-B14F-4D97-AF65-F5344CB8AC3E}">
        <p14:creationId xmlns:p14="http://schemas.microsoft.com/office/powerpoint/2010/main" val="296343036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046A3-DFFC-422C-99A4-DA7B34B4BA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CCB8DD-95CB-4B87-9878-75DD432E479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95CFDBC-8972-4DCC-B97C-A318875C482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5F2006F-9AFC-4F6B-8D10-9D4AACEFFAF3}"/>
              </a:ext>
            </a:extLst>
          </p:cNvPr>
          <p:cNvSpPr>
            <a:spLocks noGrp="1"/>
          </p:cNvSpPr>
          <p:nvPr>
            <p:ph type="dt" sz="half" idx="10"/>
          </p:nvPr>
        </p:nvSpPr>
        <p:spPr/>
        <p:txBody>
          <a:bodyPr/>
          <a:lstStyle/>
          <a:p>
            <a:fld id="{DD6815D8-EB6C-429C-87D0-3F2EEA9F7210}" type="datetimeFigureOut">
              <a:rPr lang="en-US" smtClean="0"/>
              <a:t>2/2/2024</a:t>
            </a:fld>
            <a:endParaRPr lang="en-US"/>
          </a:p>
        </p:txBody>
      </p:sp>
      <p:sp>
        <p:nvSpPr>
          <p:cNvPr id="6" name="Footer Placeholder 5">
            <a:extLst>
              <a:ext uri="{FF2B5EF4-FFF2-40B4-BE49-F238E27FC236}">
                <a16:creationId xmlns:a16="http://schemas.microsoft.com/office/drawing/2014/main" id="{84270321-113E-4E72-8105-952E4A277F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4B5C8D-E564-44C5-A4CA-C30871930296}"/>
              </a:ext>
            </a:extLst>
          </p:cNvPr>
          <p:cNvSpPr>
            <a:spLocks noGrp="1"/>
          </p:cNvSpPr>
          <p:nvPr>
            <p:ph type="sldNum" sz="quarter" idx="12"/>
          </p:nvPr>
        </p:nvSpPr>
        <p:spPr/>
        <p:txBody>
          <a:bodyPr/>
          <a:lstStyle/>
          <a:p>
            <a:fld id="{B8DF06E6-048D-422A-8648-412553E5B665}" type="slidenum">
              <a:rPr lang="en-US" smtClean="0"/>
              <a:t>‹#›</a:t>
            </a:fld>
            <a:endParaRPr lang="en-US"/>
          </a:p>
        </p:txBody>
      </p:sp>
    </p:spTree>
    <p:extLst>
      <p:ext uri="{BB962C8B-B14F-4D97-AF65-F5344CB8AC3E}">
        <p14:creationId xmlns:p14="http://schemas.microsoft.com/office/powerpoint/2010/main" val="362666775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D1849-7EB7-4F49-B559-C06C89F559B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FFF313A-CD55-4535-BBD7-301533AEF9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4399972-D152-41A9-9ACE-DFB4E7E186C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8A4C8A7-F0D6-4468-93C9-C68B28A9F4C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3DB4181-8D9D-4F23-B714-274D558D9E9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34ABCED-8099-41C1-95D4-7760B983A4E8}"/>
              </a:ext>
            </a:extLst>
          </p:cNvPr>
          <p:cNvSpPr>
            <a:spLocks noGrp="1"/>
          </p:cNvSpPr>
          <p:nvPr>
            <p:ph type="dt" sz="half" idx="10"/>
          </p:nvPr>
        </p:nvSpPr>
        <p:spPr/>
        <p:txBody>
          <a:bodyPr/>
          <a:lstStyle/>
          <a:p>
            <a:fld id="{DD6815D8-EB6C-429C-87D0-3F2EEA9F7210}" type="datetimeFigureOut">
              <a:rPr lang="en-US" smtClean="0"/>
              <a:t>2/2/2024</a:t>
            </a:fld>
            <a:endParaRPr lang="en-US"/>
          </a:p>
        </p:txBody>
      </p:sp>
      <p:sp>
        <p:nvSpPr>
          <p:cNvPr id="8" name="Footer Placeholder 7">
            <a:extLst>
              <a:ext uri="{FF2B5EF4-FFF2-40B4-BE49-F238E27FC236}">
                <a16:creationId xmlns:a16="http://schemas.microsoft.com/office/drawing/2014/main" id="{EA65B43E-52CD-4869-A701-0E6DF399B85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17BAE5D-5DEF-479F-BA28-21AD1371EADC}"/>
              </a:ext>
            </a:extLst>
          </p:cNvPr>
          <p:cNvSpPr>
            <a:spLocks noGrp="1"/>
          </p:cNvSpPr>
          <p:nvPr>
            <p:ph type="sldNum" sz="quarter" idx="12"/>
          </p:nvPr>
        </p:nvSpPr>
        <p:spPr/>
        <p:txBody>
          <a:bodyPr/>
          <a:lstStyle/>
          <a:p>
            <a:fld id="{B8DF06E6-048D-422A-8648-412553E5B665}" type="slidenum">
              <a:rPr lang="en-US" smtClean="0"/>
              <a:t>‹#›</a:t>
            </a:fld>
            <a:endParaRPr lang="en-US"/>
          </a:p>
        </p:txBody>
      </p:sp>
    </p:spTree>
    <p:extLst>
      <p:ext uri="{BB962C8B-B14F-4D97-AF65-F5344CB8AC3E}">
        <p14:creationId xmlns:p14="http://schemas.microsoft.com/office/powerpoint/2010/main" val="324829957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DA34F-9E89-49E2-A17E-AB3E76AFC07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327E39-5F6F-4639-85C2-089BB509F189}"/>
              </a:ext>
            </a:extLst>
          </p:cNvPr>
          <p:cNvSpPr>
            <a:spLocks noGrp="1"/>
          </p:cNvSpPr>
          <p:nvPr>
            <p:ph type="dt" sz="half" idx="10"/>
          </p:nvPr>
        </p:nvSpPr>
        <p:spPr/>
        <p:txBody>
          <a:bodyPr/>
          <a:lstStyle/>
          <a:p>
            <a:fld id="{DD6815D8-EB6C-429C-87D0-3F2EEA9F7210}" type="datetimeFigureOut">
              <a:rPr lang="en-US" smtClean="0"/>
              <a:t>2/2/2024</a:t>
            </a:fld>
            <a:endParaRPr lang="en-US"/>
          </a:p>
        </p:txBody>
      </p:sp>
      <p:sp>
        <p:nvSpPr>
          <p:cNvPr id="4" name="Footer Placeholder 3">
            <a:extLst>
              <a:ext uri="{FF2B5EF4-FFF2-40B4-BE49-F238E27FC236}">
                <a16:creationId xmlns:a16="http://schemas.microsoft.com/office/drawing/2014/main" id="{F13C3E73-7465-4173-BA8B-9FF1A5489F3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47FB8A2-9BBC-4310-8832-2681F628F7E9}"/>
              </a:ext>
            </a:extLst>
          </p:cNvPr>
          <p:cNvSpPr>
            <a:spLocks noGrp="1"/>
          </p:cNvSpPr>
          <p:nvPr>
            <p:ph type="sldNum" sz="quarter" idx="12"/>
          </p:nvPr>
        </p:nvSpPr>
        <p:spPr/>
        <p:txBody>
          <a:bodyPr/>
          <a:lstStyle/>
          <a:p>
            <a:fld id="{B8DF06E6-048D-422A-8648-412553E5B665}" type="slidenum">
              <a:rPr lang="en-US" smtClean="0"/>
              <a:t>‹#›</a:t>
            </a:fld>
            <a:endParaRPr lang="en-US"/>
          </a:p>
        </p:txBody>
      </p:sp>
    </p:spTree>
    <p:extLst>
      <p:ext uri="{BB962C8B-B14F-4D97-AF65-F5344CB8AC3E}">
        <p14:creationId xmlns:p14="http://schemas.microsoft.com/office/powerpoint/2010/main" val="334335635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87CB8EA-3BF9-4008-88C5-CCB200FC7EF9}"/>
              </a:ext>
            </a:extLst>
          </p:cNvPr>
          <p:cNvSpPr>
            <a:spLocks noGrp="1"/>
          </p:cNvSpPr>
          <p:nvPr>
            <p:ph type="dt" sz="half" idx="10"/>
          </p:nvPr>
        </p:nvSpPr>
        <p:spPr/>
        <p:txBody>
          <a:bodyPr/>
          <a:lstStyle/>
          <a:p>
            <a:fld id="{DD6815D8-EB6C-429C-87D0-3F2EEA9F7210}" type="datetimeFigureOut">
              <a:rPr lang="en-US" smtClean="0"/>
              <a:t>2/2/2024</a:t>
            </a:fld>
            <a:endParaRPr lang="en-US"/>
          </a:p>
        </p:txBody>
      </p:sp>
      <p:sp>
        <p:nvSpPr>
          <p:cNvPr id="3" name="Footer Placeholder 2">
            <a:extLst>
              <a:ext uri="{FF2B5EF4-FFF2-40B4-BE49-F238E27FC236}">
                <a16:creationId xmlns:a16="http://schemas.microsoft.com/office/drawing/2014/main" id="{858C2D64-FC9A-4FA3-A0DE-DA4ED467702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70B354F-00EF-40D3-A98F-549DE78DE453}"/>
              </a:ext>
            </a:extLst>
          </p:cNvPr>
          <p:cNvSpPr>
            <a:spLocks noGrp="1"/>
          </p:cNvSpPr>
          <p:nvPr>
            <p:ph type="sldNum" sz="quarter" idx="12"/>
          </p:nvPr>
        </p:nvSpPr>
        <p:spPr/>
        <p:txBody>
          <a:bodyPr/>
          <a:lstStyle/>
          <a:p>
            <a:fld id="{B8DF06E6-048D-422A-8648-412553E5B665}" type="slidenum">
              <a:rPr lang="en-US" smtClean="0"/>
              <a:t>‹#›</a:t>
            </a:fld>
            <a:endParaRPr lang="en-US"/>
          </a:p>
        </p:txBody>
      </p:sp>
    </p:spTree>
    <p:extLst>
      <p:ext uri="{BB962C8B-B14F-4D97-AF65-F5344CB8AC3E}">
        <p14:creationId xmlns:p14="http://schemas.microsoft.com/office/powerpoint/2010/main" val="45745962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70CF4-D349-4F11-B9AD-FE70DFF545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434E0FD-05E0-47B3-96D4-56ADAF62D7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527B999-74BB-4DEA-80C1-401D77AE9A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1D04285-C1AE-4EA8-B287-562DDDD628F3}"/>
              </a:ext>
            </a:extLst>
          </p:cNvPr>
          <p:cNvSpPr>
            <a:spLocks noGrp="1"/>
          </p:cNvSpPr>
          <p:nvPr>
            <p:ph type="dt" sz="half" idx="10"/>
          </p:nvPr>
        </p:nvSpPr>
        <p:spPr/>
        <p:txBody>
          <a:bodyPr/>
          <a:lstStyle/>
          <a:p>
            <a:fld id="{DD6815D8-EB6C-429C-87D0-3F2EEA9F7210}" type="datetimeFigureOut">
              <a:rPr lang="en-US" smtClean="0"/>
              <a:t>2/2/2024</a:t>
            </a:fld>
            <a:endParaRPr lang="en-US"/>
          </a:p>
        </p:txBody>
      </p:sp>
      <p:sp>
        <p:nvSpPr>
          <p:cNvPr id="6" name="Footer Placeholder 5">
            <a:extLst>
              <a:ext uri="{FF2B5EF4-FFF2-40B4-BE49-F238E27FC236}">
                <a16:creationId xmlns:a16="http://schemas.microsoft.com/office/drawing/2014/main" id="{4B246CC0-8F11-4996-800D-F0B2BAA1BD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B93B20-51D1-4007-92EB-6765A763DE4E}"/>
              </a:ext>
            </a:extLst>
          </p:cNvPr>
          <p:cNvSpPr>
            <a:spLocks noGrp="1"/>
          </p:cNvSpPr>
          <p:nvPr>
            <p:ph type="sldNum" sz="quarter" idx="12"/>
          </p:nvPr>
        </p:nvSpPr>
        <p:spPr/>
        <p:txBody>
          <a:bodyPr/>
          <a:lstStyle/>
          <a:p>
            <a:fld id="{B8DF06E6-048D-422A-8648-412553E5B665}" type="slidenum">
              <a:rPr lang="en-US" smtClean="0"/>
              <a:t>‹#›</a:t>
            </a:fld>
            <a:endParaRPr lang="en-US"/>
          </a:p>
        </p:txBody>
      </p:sp>
    </p:spTree>
    <p:extLst>
      <p:ext uri="{BB962C8B-B14F-4D97-AF65-F5344CB8AC3E}">
        <p14:creationId xmlns:p14="http://schemas.microsoft.com/office/powerpoint/2010/main" val="415134788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5C1CB-58CE-4CE5-B0F4-D4B359CF53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15242FE-8DCE-4933-B02C-67CE2A8683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4B08D5-F7C6-4E6B-94B9-237DBB41CB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DA9D6A7-4D23-4B6D-AA5D-4861690C3F5C}"/>
              </a:ext>
            </a:extLst>
          </p:cNvPr>
          <p:cNvSpPr>
            <a:spLocks noGrp="1"/>
          </p:cNvSpPr>
          <p:nvPr>
            <p:ph type="dt" sz="half" idx="10"/>
          </p:nvPr>
        </p:nvSpPr>
        <p:spPr/>
        <p:txBody>
          <a:bodyPr/>
          <a:lstStyle/>
          <a:p>
            <a:fld id="{DD6815D8-EB6C-429C-87D0-3F2EEA9F7210}" type="datetimeFigureOut">
              <a:rPr lang="en-US" smtClean="0"/>
              <a:t>2/2/2024</a:t>
            </a:fld>
            <a:endParaRPr lang="en-US"/>
          </a:p>
        </p:txBody>
      </p:sp>
      <p:sp>
        <p:nvSpPr>
          <p:cNvPr id="6" name="Footer Placeholder 5">
            <a:extLst>
              <a:ext uri="{FF2B5EF4-FFF2-40B4-BE49-F238E27FC236}">
                <a16:creationId xmlns:a16="http://schemas.microsoft.com/office/drawing/2014/main" id="{DFBAFE6F-25B9-4FAA-8A82-4880A243DA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F88D0F-3BDD-4C4A-8175-12E1B70050D2}"/>
              </a:ext>
            </a:extLst>
          </p:cNvPr>
          <p:cNvSpPr>
            <a:spLocks noGrp="1"/>
          </p:cNvSpPr>
          <p:nvPr>
            <p:ph type="sldNum" sz="quarter" idx="12"/>
          </p:nvPr>
        </p:nvSpPr>
        <p:spPr/>
        <p:txBody>
          <a:bodyPr/>
          <a:lstStyle/>
          <a:p>
            <a:fld id="{B8DF06E6-048D-422A-8648-412553E5B665}" type="slidenum">
              <a:rPr lang="en-US" smtClean="0"/>
              <a:t>‹#›</a:t>
            </a:fld>
            <a:endParaRPr lang="en-US"/>
          </a:p>
        </p:txBody>
      </p:sp>
    </p:spTree>
    <p:extLst>
      <p:ext uri="{BB962C8B-B14F-4D97-AF65-F5344CB8AC3E}">
        <p14:creationId xmlns:p14="http://schemas.microsoft.com/office/powerpoint/2010/main" val="5543925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94A41-ECC6-4351-8557-B99B661AA1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8072AA-C617-40BB-811D-8E816067226F}"/>
              </a:ext>
            </a:extLst>
          </p:cNvPr>
          <p:cNvSpPr>
            <a:spLocks noGrp="1"/>
          </p:cNvSpPr>
          <p:nvPr>
            <p:ph type="dt" sz="half" idx="10"/>
          </p:nvPr>
        </p:nvSpPr>
        <p:spPr>
          <a:xfrm>
            <a:off x="838200" y="6356350"/>
            <a:ext cx="2743200" cy="365125"/>
          </a:xfrm>
          <a:prstGeom prst="rect">
            <a:avLst/>
          </a:prstGeom>
        </p:spPr>
        <p:txBody>
          <a:bodyPr/>
          <a:lstStyle/>
          <a:p>
            <a:fld id="{20F0DA29-D356-4384-BAF5-5A7D8C29738B}" type="datetimeFigureOut">
              <a:rPr lang="en-US" smtClean="0"/>
              <a:t>2/2/2024</a:t>
            </a:fld>
            <a:endParaRPr lang="en-US"/>
          </a:p>
        </p:txBody>
      </p:sp>
      <p:sp>
        <p:nvSpPr>
          <p:cNvPr id="4" name="Footer Placeholder 3">
            <a:extLst>
              <a:ext uri="{FF2B5EF4-FFF2-40B4-BE49-F238E27FC236}">
                <a16:creationId xmlns:a16="http://schemas.microsoft.com/office/drawing/2014/main" id="{33B89266-5A94-4532-8038-8D959B1C0E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0E08F54-878F-4C79-9F91-8760AC28F792}"/>
              </a:ext>
            </a:extLst>
          </p:cNvPr>
          <p:cNvSpPr>
            <a:spLocks noGrp="1"/>
          </p:cNvSpPr>
          <p:nvPr>
            <p:ph type="sldNum" sz="quarter" idx="12"/>
          </p:nvPr>
        </p:nvSpPr>
        <p:spPr>
          <a:xfrm>
            <a:off x="8610600" y="6356350"/>
            <a:ext cx="2743200" cy="365125"/>
          </a:xfrm>
          <a:prstGeom prst="rect">
            <a:avLst/>
          </a:prstGeom>
        </p:spPr>
        <p:txBody>
          <a:bodyPr/>
          <a:lstStyle/>
          <a:p>
            <a:fld id="{53209654-FA89-4FC6-B736-947673314BCA}" type="slidenum">
              <a:rPr lang="en-US" smtClean="0"/>
              <a:t>‹#›</a:t>
            </a:fld>
            <a:endParaRPr lang="en-US"/>
          </a:p>
        </p:txBody>
      </p:sp>
    </p:spTree>
    <p:extLst>
      <p:ext uri="{BB962C8B-B14F-4D97-AF65-F5344CB8AC3E}">
        <p14:creationId xmlns:p14="http://schemas.microsoft.com/office/powerpoint/2010/main" val="85768647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7E1A8-76C6-4290-891E-52554854533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52B5856-8F56-4A93-8AF2-A3CC83E6E15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139C4A-6D2C-449F-8BF4-9C4ED4BF0501}"/>
              </a:ext>
            </a:extLst>
          </p:cNvPr>
          <p:cNvSpPr>
            <a:spLocks noGrp="1"/>
          </p:cNvSpPr>
          <p:nvPr>
            <p:ph type="dt" sz="half" idx="10"/>
          </p:nvPr>
        </p:nvSpPr>
        <p:spPr/>
        <p:txBody>
          <a:bodyPr/>
          <a:lstStyle/>
          <a:p>
            <a:fld id="{DD6815D8-EB6C-429C-87D0-3F2EEA9F7210}" type="datetimeFigureOut">
              <a:rPr lang="en-US" smtClean="0"/>
              <a:t>2/2/2024</a:t>
            </a:fld>
            <a:endParaRPr lang="en-US"/>
          </a:p>
        </p:txBody>
      </p:sp>
      <p:sp>
        <p:nvSpPr>
          <p:cNvPr id="5" name="Footer Placeholder 4">
            <a:extLst>
              <a:ext uri="{FF2B5EF4-FFF2-40B4-BE49-F238E27FC236}">
                <a16:creationId xmlns:a16="http://schemas.microsoft.com/office/drawing/2014/main" id="{1861D484-442A-402C-BF2F-4538A44FD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1C37D6-25DE-46E8-BCD3-92DDA91E3CB9}"/>
              </a:ext>
            </a:extLst>
          </p:cNvPr>
          <p:cNvSpPr>
            <a:spLocks noGrp="1"/>
          </p:cNvSpPr>
          <p:nvPr>
            <p:ph type="sldNum" sz="quarter" idx="12"/>
          </p:nvPr>
        </p:nvSpPr>
        <p:spPr/>
        <p:txBody>
          <a:bodyPr/>
          <a:lstStyle/>
          <a:p>
            <a:fld id="{B8DF06E6-048D-422A-8648-412553E5B665}" type="slidenum">
              <a:rPr lang="en-US" smtClean="0"/>
              <a:t>‹#›</a:t>
            </a:fld>
            <a:endParaRPr lang="en-US"/>
          </a:p>
        </p:txBody>
      </p:sp>
    </p:spTree>
    <p:extLst>
      <p:ext uri="{BB962C8B-B14F-4D97-AF65-F5344CB8AC3E}">
        <p14:creationId xmlns:p14="http://schemas.microsoft.com/office/powerpoint/2010/main" val="417532481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4E16AFE-6344-4F8B-B1E0-165E00063EC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A15222F-4839-44A7-A071-EE81B156330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28250C-CEBE-4F29-8144-63FB0AA194DC}"/>
              </a:ext>
            </a:extLst>
          </p:cNvPr>
          <p:cNvSpPr>
            <a:spLocks noGrp="1"/>
          </p:cNvSpPr>
          <p:nvPr>
            <p:ph type="dt" sz="half" idx="10"/>
          </p:nvPr>
        </p:nvSpPr>
        <p:spPr/>
        <p:txBody>
          <a:bodyPr/>
          <a:lstStyle/>
          <a:p>
            <a:fld id="{DD6815D8-EB6C-429C-87D0-3F2EEA9F7210}" type="datetimeFigureOut">
              <a:rPr lang="en-US" smtClean="0"/>
              <a:t>2/2/2024</a:t>
            </a:fld>
            <a:endParaRPr lang="en-US"/>
          </a:p>
        </p:txBody>
      </p:sp>
      <p:sp>
        <p:nvSpPr>
          <p:cNvPr id="5" name="Footer Placeholder 4">
            <a:extLst>
              <a:ext uri="{FF2B5EF4-FFF2-40B4-BE49-F238E27FC236}">
                <a16:creationId xmlns:a16="http://schemas.microsoft.com/office/drawing/2014/main" id="{C83C7E78-80B7-44F5-9D89-F91DCE1ADB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1E8D99-A812-4BE2-8182-D437DAEA513E}"/>
              </a:ext>
            </a:extLst>
          </p:cNvPr>
          <p:cNvSpPr>
            <a:spLocks noGrp="1"/>
          </p:cNvSpPr>
          <p:nvPr>
            <p:ph type="sldNum" sz="quarter" idx="12"/>
          </p:nvPr>
        </p:nvSpPr>
        <p:spPr/>
        <p:txBody>
          <a:bodyPr/>
          <a:lstStyle/>
          <a:p>
            <a:fld id="{B8DF06E6-048D-422A-8648-412553E5B665}" type="slidenum">
              <a:rPr lang="en-US" smtClean="0"/>
              <a:t>‹#›</a:t>
            </a:fld>
            <a:endParaRPr lang="en-US"/>
          </a:p>
        </p:txBody>
      </p:sp>
    </p:spTree>
    <p:extLst>
      <p:ext uri="{BB962C8B-B14F-4D97-AF65-F5344CB8AC3E}">
        <p14:creationId xmlns:p14="http://schemas.microsoft.com/office/powerpoint/2010/main" val="317769931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bg>
      <p:bgPr>
        <a:solidFill>
          <a:srgbClr val="E9EDEE"/>
        </a:solidFill>
        <a:effectLst/>
      </p:bgPr>
    </p:bg>
    <p:spTree>
      <p:nvGrpSpPr>
        <p:cNvPr id="1" name="Shape 17"/>
        <p:cNvGrpSpPr/>
        <p:nvPr/>
      </p:nvGrpSpPr>
      <p:grpSpPr>
        <a:xfrm>
          <a:off x="0" y="0"/>
          <a:ext cx="0" cy="0"/>
          <a:chOff x="0" y="0"/>
          <a:chExt cx="0" cy="0"/>
        </a:xfrm>
      </p:grpSpPr>
      <p:sp>
        <p:nvSpPr>
          <p:cNvPr id="21" name="Google Shape;21;p3"/>
          <p:cNvSpPr txBox="1">
            <a:spLocks noGrp="1"/>
          </p:cNvSpPr>
          <p:nvPr>
            <p:ph type="title"/>
          </p:nvPr>
        </p:nvSpPr>
        <p:spPr>
          <a:xfrm>
            <a:off x="972601" y="1763267"/>
            <a:ext cx="10251200" cy="20248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3600"/>
              <a:buNone/>
              <a:defRPr sz="4800" b="1" i="0">
                <a:solidFill>
                  <a:schemeClr val="bg2"/>
                </a:solidFill>
                <a:latin typeface="Helvetica Neue" panose="02000503000000020004" pitchFamily="2" charset="0"/>
                <a:ea typeface="Helvetica Neue" panose="02000503000000020004" pitchFamily="2" charset="0"/>
                <a:cs typeface="Helvetica Neue" panose="02000503000000020004" pitchFamily="2" charset="0"/>
              </a:defRPr>
            </a:lvl1pPr>
            <a:lvl2pPr lvl="1">
              <a:spcBef>
                <a:spcPts val="0"/>
              </a:spcBef>
              <a:spcAft>
                <a:spcPts val="0"/>
              </a:spcAft>
              <a:buClr>
                <a:schemeClr val="lt1"/>
              </a:buClr>
              <a:buSzPts val="3600"/>
              <a:buNone/>
              <a:defRPr sz="4800">
                <a:solidFill>
                  <a:schemeClr val="lt1"/>
                </a:solidFill>
              </a:defRPr>
            </a:lvl2pPr>
            <a:lvl3pPr lvl="2">
              <a:spcBef>
                <a:spcPts val="0"/>
              </a:spcBef>
              <a:spcAft>
                <a:spcPts val="0"/>
              </a:spcAft>
              <a:buClr>
                <a:schemeClr val="lt1"/>
              </a:buClr>
              <a:buSzPts val="3600"/>
              <a:buNone/>
              <a:defRPr sz="4800">
                <a:solidFill>
                  <a:schemeClr val="lt1"/>
                </a:solidFill>
              </a:defRPr>
            </a:lvl3pPr>
            <a:lvl4pPr lvl="3">
              <a:spcBef>
                <a:spcPts val="0"/>
              </a:spcBef>
              <a:spcAft>
                <a:spcPts val="0"/>
              </a:spcAft>
              <a:buClr>
                <a:schemeClr val="lt1"/>
              </a:buClr>
              <a:buSzPts val="3600"/>
              <a:buNone/>
              <a:defRPr sz="4800">
                <a:solidFill>
                  <a:schemeClr val="lt1"/>
                </a:solidFill>
              </a:defRPr>
            </a:lvl4pPr>
            <a:lvl5pPr lvl="4">
              <a:spcBef>
                <a:spcPts val="0"/>
              </a:spcBef>
              <a:spcAft>
                <a:spcPts val="0"/>
              </a:spcAft>
              <a:buClr>
                <a:schemeClr val="lt1"/>
              </a:buClr>
              <a:buSzPts val="3600"/>
              <a:buNone/>
              <a:defRPr sz="4800">
                <a:solidFill>
                  <a:schemeClr val="lt1"/>
                </a:solidFill>
              </a:defRPr>
            </a:lvl5pPr>
            <a:lvl6pPr lvl="5">
              <a:spcBef>
                <a:spcPts val="0"/>
              </a:spcBef>
              <a:spcAft>
                <a:spcPts val="0"/>
              </a:spcAft>
              <a:buClr>
                <a:schemeClr val="lt1"/>
              </a:buClr>
              <a:buSzPts val="3600"/>
              <a:buNone/>
              <a:defRPr sz="4800">
                <a:solidFill>
                  <a:schemeClr val="lt1"/>
                </a:solidFill>
              </a:defRPr>
            </a:lvl6pPr>
            <a:lvl7pPr lvl="6">
              <a:spcBef>
                <a:spcPts val="0"/>
              </a:spcBef>
              <a:spcAft>
                <a:spcPts val="0"/>
              </a:spcAft>
              <a:buClr>
                <a:schemeClr val="lt1"/>
              </a:buClr>
              <a:buSzPts val="3600"/>
              <a:buNone/>
              <a:defRPr sz="4800">
                <a:solidFill>
                  <a:schemeClr val="lt1"/>
                </a:solidFill>
              </a:defRPr>
            </a:lvl7pPr>
            <a:lvl8pPr lvl="7">
              <a:spcBef>
                <a:spcPts val="0"/>
              </a:spcBef>
              <a:spcAft>
                <a:spcPts val="0"/>
              </a:spcAft>
              <a:buClr>
                <a:schemeClr val="lt1"/>
              </a:buClr>
              <a:buSzPts val="3600"/>
              <a:buNone/>
              <a:defRPr sz="4800">
                <a:solidFill>
                  <a:schemeClr val="lt1"/>
                </a:solidFill>
              </a:defRPr>
            </a:lvl8pPr>
            <a:lvl9pPr lvl="8">
              <a:spcBef>
                <a:spcPts val="0"/>
              </a:spcBef>
              <a:spcAft>
                <a:spcPts val="0"/>
              </a:spcAft>
              <a:buClr>
                <a:schemeClr val="lt1"/>
              </a:buClr>
              <a:buSzPts val="3600"/>
              <a:buNone/>
              <a:defRPr sz="4800">
                <a:solidFill>
                  <a:schemeClr val="lt1"/>
                </a:solidFill>
              </a:defRPr>
            </a:lvl9pPr>
          </a:lstStyle>
          <a:p>
            <a:endParaRPr dirty="0"/>
          </a:p>
        </p:txBody>
      </p:sp>
      <p:sp>
        <p:nvSpPr>
          <p:cNvPr id="22" name="Google Shape;22;p3"/>
          <p:cNvSpPr txBox="1">
            <a:spLocks noGrp="1"/>
          </p:cNvSpPr>
          <p:nvPr>
            <p:ph type="sldNum" idx="12"/>
          </p:nvPr>
        </p:nvSpPr>
        <p:spPr>
          <a:xfrm>
            <a:off x="11381737" y="6333135"/>
            <a:ext cx="731600" cy="5248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4562559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Section header" type="secHead" preserve="1">
  <p:cSld name="1_Section header">
    <p:bg>
      <p:bgPr>
        <a:solidFill>
          <a:srgbClr val="CB614B"/>
        </a:solidFill>
        <a:effectLst/>
      </p:bgPr>
    </p:bg>
    <p:spTree>
      <p:nvGrpSpPr>
        <p:cNvPr id="1" name="Shape 17"/>
        <p:cNvGrpSpPr/>
        <p:nvPr/>
      </p:nvGrpSpPr>
      <p:grpSpPr>
        <a:xfrm>
          <a:off x="0" y="0"/>
          <a:ext cx="0" cy="0"/>
          <a:chOff x="0" y="0"/>
          <a:chExt cx="0" cy="0"/>
        </a:xfrm>
      </p:grpSpPr>
      <p:grpSp>
        <p:nvGrpSpPr>
          <p:cNvPr id="18" name="Google Shape;18;p3"/>
          <p:cNvGrpSpPr/>
          <p:nvPr/>
        </p:nvGrpSpPr>
        <p:grpSpPr>
          <a:xfrm>
            <a:off x="1107191" y="1588342"/>
            <a:ext cx="994351" cy="61101"/>
            <a:chOff x="4580561" y="2589004"/>
            <a:chExt cx="1064464" cy="25200"/>
          </a:xfrm>
        </p:grpSpPr>
        <p:sp>
          <p:nvSpPr>
            <p:cNvPr id="19" name="Google Shape;19;p3"/>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 name="Google Shape;20;p3"/>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21" name="Google Shape;21;p3"/>
          <p:cNvSpPr txBox="1">
            <a:spLocks noGrp="1"/>
          </p:cNvSpPr>
          <p:nvPr>
            <p:ph type="title"/>
          </p:nvPr>
        </p:nvSpPr>
        <p:spPr>
          <a:xfrm>
            <a:off x="972601" y="1763267"/>
            <a:ext cx="10251200" cy="20248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3600"/>
              <a:buNone/>
              <a:defRPr sz="4800" b="1" i="0">
                <a:solidFill>
                  <a:schemeClr val="lt1"/>
                </a:solidFill>
                <a:latin typeface="Helvetica Neue" panose="02000503000000020004" pitchFamily="2" charset="0"/>
                <a:ea typeface="Helvetica Neue" panose="02000503000000020004" pitchFamily="2" charset="0"/>
                <a:cs typeface="Helvetica Neue" panose="02000503000000020004" pitchFamily="2" charset="0"/>
              </a:defRPr>
            </a:lvl1pPr>
            <a:lvl2pPr lvl="1">
              <a:spcBef>
                <a:spcPts val="0"/>
              </a:spcBef>
              <a:spcAft>
                <a:spcPts val="0"/>
              </a:spcAft>
              <a:buClr>
                <a:schemeClr val="lt1"/>
              </a:buClr>
              <a:buSzPts val="3600"/>
              <a:buNone/>
              <a:defRPr sz="4800">
                <a:solidFill>
                  <a:schemeClr val="lt1"/>
                </a:solidFill>
              </a:defRPr>
            </a:lvl2pPr>
            <a:lvl3pPr lvl="2">
              <a:spcBef>
                <a:spcPts val="0"/>
              </a:spcBef>
              <a:spcAft>
                <a:spcPts val="0"/>
              </a:spcAft>
              <a:buClr>
                <a:schemeClr val="lt1"/>
              </a:buClr>
              <a:buSzPts val="3600"/>
              <a:buNone/>
              <a:defRPr sz="4800">
                <a:solidFill>
                  <a:schemeClr val="lt1"/>
                </a:solidFill>
              </a:defRPr>
            </a:lvl3pPr>
            <a:lvl4pPr lvl="3">
              <a:spcBef>
                <a:spcPts val="0"/>
              </a:spcBef>
              <a:spcAft>
                <a:spcPts val="0"/>
              </a:spcAft>
              <a:buClr>
                <a:schemeClr val="lt1"/>
              </a:buClr>
              <a:buSzPts val="3600"/>
              <a:buNone/>
              <a:defRPr sz="4800">
                <a:solidFill>
                  <a:schemeClr val="lt1"/>
                </a:solidFill>
              </a:defRPr>
            </a:lvl4pPr>
            <a:lvl5pPr lvl="4">
              <a:spcBef>
                <a:spcPts val="0"/>
              </a:spcBef>
              <a:spcAft>
                <a:spcPts val="0"/>
              </a:spcAft>
              <a:buClr>
                <a:schemeClr val="lt1"/>
              </a:buClr>
              <a:buSzPts val="3600"/>
              <a:buNone/>
              <a:defRPr sz="4800">
                <a:solidFill>
                  <a:schemeClr val="lt1"/>
                </a:solidFill>
              </a:defRPr>
            </a:lvl5pPr>
            <a:lvl6pPr lvl="5">
              <a:spcBef>
                <a:spcPts val="0"/>
              </a:spcBef>
              <a:spcAft>
                <a:spcPts val="0"/>
              </a:spcAft>
              <a:buClr>
                <a:schemeClr val="lt1"/>
              </a:buClr>
              <a:buSzPts val="3600"/>
              <a:buNone/>
              <a:defRPr sz="4800">
                <a:solidFill>
                  <a:schemeClr val="lt1"/>
                </a:solidFill>
              </a:defRPr>
            </a:lvl6pPr>
            <a:lvl7pPr lvl="6">
              <a:spcBef>
                <a:spcPts val="0"/>
              </a:spcBef>
              <a:spcAft>
                <a:spcPts val="0"/>
              </a:spcAft>
              <a:buClr>
                <a:schemeClr val="lt1"/>
              </a:buClr>
              <a:buSzPts val="3600"/>
              <a:buNone/>
              <a:defRPr sz="4800">
                <a:solidFill>
                  <a:schemeClr val="lt1"/>
                </a:solidFill>
              </a:defRPr>
            </a:lvl7pPr>
            <a:lvl8pPr lvl="7">
              <a:spcBef>
                <a:spcPts val="0"/>
              </a:spcBef>
              <a:spcAft>
                <a:spcPts val="0"/>
              </a:spcAft>
              <a:buClr>
                <a:schemeClr val="lt1"/>
              </a:buClr>
              <a:buSzPts val="3600"/>
              <a:buNone/>
              <a:defRPr sz="4800">
                <a:solidFill>
                  <a:schemeClr val="lt1"/>
                </a:solidFill>
              </a:defRPr>
            </a:lvl8pPr>
            <a:lvl9pPr lvl="8">
              <a:spcBef>
                <a:spcPts val="0"/>
              </a:spcBef>
              <a:spcAft>
                <a:spcPts val="0"/>
              </a:spcAft>
              <a:buClr>
                <a:schemeClr val="lt1"/>
              </a:buClr>
              <a:buSzPts val="3600"/>
              <a:buNone/>
              <a:defRPr sz="4800">
                <a:solidFill>
                  <a:schemeClr val="lt1"/>
                </a:solidFill>
              </a:defRPr>
            </a:lvl9pPr>
          </a:lstStyle>
          <a:p>
            <a:endParaRPr dirty="0"/>
          </a:p>
        </p:txBody>
      </p:sp>
      <p:sp>
        <p:nvSpPr>
          <p:cNvPr id="22" name="Google Shape;22;p3"/>
          <p:cNvSpPr txBox="1">
            <a:spLocks noGrp="1"/>
          </p:cNvSpPr>
          <p:nvPr>
            <p:ph type="sldNum" idx="12"/>
          </p:nvPr>
        </p:nvSpPr>
        <p:spPr>
          <a:xfrm>
            <a:off x="11381737" y="6333135"/>
            <a:ext cx="731600" cy="5248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pic>
        <p:nvPicPr>
          <p:cNvPr id="7" name="Picture 6" descr="A picture containing clipart&#10;&#10;Description automatically generated">
            <a:extLst>
              <a:ext uri="{FF2B5EF4-FFF2-40B4-BE49-F238E27FC236}">
                <a16:creationId xmlns:a16="http://schemas.microsoft.com/office/drawing/2014/main" id="{496CD71F-6B45-9144-A4B3-16EABB0E59C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72740" y="6148159"/>
            <a:ext cx="3657600" cy="447376"/>
          </a:xfrm>
          <a:prstGeom prst="rect">
            <a:avLst/>
          </a:prstGeom>
        </p:spPr>
      </p:pic>
    </p:spTree>
    <p:extLst>
      <p:ext uri="{BB962C8B-B14F-4D97-AF65-F5344CB8AC3E}">
        <p14:creationId xmlns:p14="http://schemas.microsoft.com/office/powerpoint/2010/main" val="166396125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Section header" type="secHead" preserve="1">
  <p:cSld name="1_Section header">
    <p:bg>
      <p:bgPr>
        <a:solidFill>
          <a:srgbClr val="1E6266"/>
        </a:solidFill>
        <a:effectLst/>
      </p:bgPr>
    </p:bg>
    <p:spTree>
      <p:nvGrpSpPr>
        <p:cNvPr id="1" name="Shape 17"/>
        <p:cNvGrpSpPr/>
        <p:nvPr/>
      </p:nvGrpSpPr>
      <p:grpSpPr>
        <a:xfrm>
          <a:off x="0" y="0"/>
          <a:ext cx="0" cy="0"/>
          <a:chOff x="0" y="0"/>
          <a:chExt cx="0" cy="0"/>
        </a:xfrm>
      </p:grpSpPr>
      <p:grpSp>
        <p:nvGrpSpPr>
          <p:cNvPr id="18" name="Google Shape;18;p3"/>
          <p:cNvGrpSpPr/>
          <p:nvPr/>
        </p:nvGrpSpPr>
        <p:grpSpPr>
          <a:xfrm>
            <a:off x="1107191" y="1588342"/>
            <a:ext cx="994351" cy="61101"/>
            <a:chOff x="4580561" y="2589004"/>
            <a:chExt cx="1064464" cy="25200"/>
          </a:xfrm>
        </p:grpSpPr>
        <p:sp>
          <p:nvSpPr>
            <p:cNvPr id="19" name="Google Shape;19;p3"/>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 name="Google Shape;20;p3"/>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21" name="Google Shape;21;p3"/>
          <p:cNvSpPr txBox="1">
            <a:spLocks noGrp="1"/>
          </p:cNvSpPr>
          <p:nvPr>
            <p:ph type="title"/>
          </p:nvPr>
        </p:nvSpPr>
        <p:spPr>
          <a:xfrm>
            <a:off x="972601" y="1763267"/>
            <a:ext cx="10251200" cy="20248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3600"/>
              <a:buNone/>
              <a:defRPr sz="4800" b="1" i="0">
                <a:solidFill>
                  <a:schemeClr val="lt1"/>
                </a:solidFill>
                <a:latin typeface="Helvetica Neue" panose="02000503000000020004" pitchFamily="2" charset="0"/>
                <a:ea typeface="Helvetica Neue" panose="02000503000000020004" pitchFamily="2" charset="0"/>
                <a:cs typeface="Helvetica Neue" panose="02000503000000020004" pitchFamily="2" charset="0"/>
              </a:defRPr>
            </a:lvl1pPr>
            <a:lvl2pPr lvl="1">
              <a:spcBef>
                <a:spcPts val="0"/>
              </a:spcBef>
              <a:spcAft>
                <a:spcPts val="0"/>
              </a:spcAft>
              <a:buClr>
                <a:schemeClr val="lt1"/>
              </a:buClr>
              <a:buSzPts val="3600"/>
              <a:buNone/>
              <a:defRPr sz="4800">
                <a:solidFill>
                  <a:schemeClr val="lt1"/>
                </a:solidFill>
              </a:defRPr>
            </a:lvl2pPr>
            <a:lvl3pPr lvl="2">
              <a:spcBef>
                <a:spcPts val="0"/>
              </a:spcBef>
              <a:spcAft>
                <a:spcPts val="0"/>
              </a:spcAft>
              <a:buClr>
                <a:schemeClr val="lt1"/>
              </a:buClr>
              <a:buSzPts val="3600"/>
              <a:buNone/>
              <a:defRPr sz="4800">
                <a:solidFill>
                  <a:schemeClr val="lt1"/>
                </a:solidFill>
              </a:defRPr>
            </a:lvl3pPr>
            <a:lvl4pPr lvl="3">
              <a:spcBef>
                <a:spcPts val="0"/>
              </a:spcBef>
              <a:spcAft>
                <a:spcPts val="0"/>
              </a:spcAft>
              <a:buClr>
                <a:schemeClr val="lt1"/>
              </a:buClr>
              <a:buSzPts val="3600"/>
              <a:buNone/>
              <a:defRPr sz="4800">
                <a:solidFill>
                  <a:schemeClr val="lt1"/>
                </a:solidFill>
              </a:defRPr>
            </a:lvl4pPr>
            <a:lvl5pPr lvl="4">
              <a:spcBef>
                <a:spcPts val="0"/>
              </a:spcBef>
              <a:spcAft>
                <a:spcPts val="0"/>
              </a:spcAft>
              <a:buClr>
                <a:schemeClr val="lt1"/>
              </a:buClr>
              <a:buSzPts val="3600"/>
              <a:buNone/>
              <a:defRPr sz="4800">
                <a:solidFill>
                  <a:schemeClr val="lt1"/>
                </a:solidFill>
              </a:defRPr>
            </a:lvl5pPr>
            <a:lvl6pPr lvl="5">
              <a:spcBef>
                <a:spcPts val="0"/>
              </a:spcBef>
              <a:spcAft>
                <a:spcPts val="0"/>
              </a:spcAft>
              <a:buClr>
                <a:schemeClr val="lt1"/>
              </a:buClr>
              <a:buSzPts val="3600"/>
              <a:buNone/>
              <a:defRPr sz="4800">
                <a:solidFill>
                  <a:schemeClr val="lt1"/>
                </a:solidFill>
              </a:defRPr>
            </a:lvl6pPr>
            <a:lvl7pPr lvl="6">
              <a:spcBef>
                <a:spcPts val="0"/>
              </a:spcBef>
              <a:spcAft>
                <a:spcPts val="0"/>
              </a:spcAft>
              <a:buClr>
                <a:schemeClr val="lt1"/>
              </a:buClr>
              <a:buSzPts val="3600"/>
              <a:buNone/>
              <a:defRPr sz="4800">
                <a:solidFill>
                  <a:schemeClr val="lt1"/>
                </a:solidFill>
              </a:defRPr>
            </a:lvl7pPr>
            <a:lvl8pPr lvl="7">
              <a:spcBef>
                <a:spcPts val="0"/>
              </a:spcBef>
              <a:spcAft>
                <a:spcPts val="0"/>
              </a:spcAft>
              <a:buClr>
                <a:schemeClr val="lt1"/>
              </a:buClr>
              <a:buSzPts val="3600"/>
              <a:buNone/>
              <a:defRPr sz="4800">
                <a:solidFill>
                  <a:schemeClr val="lt1"/>
                </a:solidFill>
              </a:defRPr>
            </a:lvl8pPr>
            <a:lvl9pPr lvl="8">
              <a:spcBef>
                <a:spcPts val="0"/>
              </a:spcBef>
              <a:spcAft>
                <a:spcPts val="0"/>
              </a:spcAft>
              <a:buClr>
                <a:schemeClr val="lt1"/>
              </a:buClr>
              <a:buSzPts val="3600"/>
              <a:buNone/>
              <a:defRPr sz="4800">
                <a:solidFill>
                  <a:schemeClr val="lt1"/>
                </a:solidFill>
              </a:defRPr>
            </a:lvl9pPr>
          </a:lstStyle>
          <a:p>
            <a:endParaRPr dirty="0"/>
          </a:p>
        </p:txBody>
      </p:sp>
      <p:sp>
        <p:nvSpPr>
          <p:cNvPr id="22" name="Google Shape;22;p3"/>
          <p:cNvSpPr txBox="1">
            <a:spLocks noGrp="1"/>
          </p:cNvSpPr>
          <p:nvPr>
            <p:ph type="sldNum" idx="12"/>
          </p:nvPr>
        </p:nvSpPr>
        <p:spPr>
          <a:xfrm>
            <a:off x="11381737" y="6333135"/>
            <a:ext cx="731600" cy="5248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pic>
        <p:nvPicPr>
          <p:cNvPr id="7" name="Picture 6" descr="A picture containing clipart&#10;&#10;Description automatically generated">
            <a:extLst>
              <a:ext uri="{FF2B5EF4-FFF2-40B4-BE49-F238E27FC236}">
                <a16:creationId xmlns:a16="http://schemas.microsoft.com/office/drawing/2014/main" id="{E25A7DFF-040F-6C48-BE11-80D39939407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72740" y="6148159"/>
            <a:ext cx="3657600" cy="447376"/>
          </a:xfrm>
          <a:prstGeom prst="rect">
            <a:avLst/>
          </a:prstGeom>
        </p:spPr>
      </p:pic>
    </p:spTree>
    <p:extLst>
      <p:ext uri="{BB962C8B-B14F-4D97-AF65-F5344CB8AC3E}">
        <p14:creationId xmlns:p14="http://schemas.microsoft.com/office/powerpoint/2010/main" val="131191563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Section header" type="secHead" preserve="1">
  <p:cSld name="1_Section header">
    <p:bg>
      <p:bgPr>
        <a:solidFill>
          <a:srgbClr val="227F9F"/>
        </a:solidFill>
        <a:effectLst/>
      </p:bgPr>
    </p:bg>
    <p:spTree>
      <p:nvGrpSpPr>
        <p:cNvPr id="1" name="Shape 17"/>
        <p:cNvGrpSpPr/>
        <p:nvPr/>
      </p:nvGrpSpPr>
      <p:grpSpPr>
        <a:xfrm>
          <a:off x="0" y="0"/>
          <a:ext cx="0" cy="0"/>
          <a:chOff x="0" y="0"/>
          <a:chExt cx="0" cy="0"/>
        </a:xfrm>
      </p:grpSpPr>
      <p:grpSp>
        <p:nvGrpSpPr>
          <p:cNvPr id="18" name="Google Shape;18;p3"/>
          <p:cNvGrpSpPr/>
          <p:nvPr/>
        </p:nvGrpSpPr>
        <p:grpSpPr>
          <a:xfrm>
            <a:off x="1107191" y="1588342"/>
            <a:ext cx="994351" cy="61101"/>
            <a:chOff x="4580561" y="2589004"/>
            <a:chExt cx="1064464" cy="25200"/>
          </a:xfrm>
        </p:grpSpPr>
        <p:sp>
          <p:nvSpPr>
            <p:cNvPr id="19" name="Google Shape;19;p3"/>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 name="Google Shape;20;p3"/>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21" name="Google Shape;21;p3"/>
          <p:cNvSpPr txBox="1">
            <a:spLocks noGrp="1"/>
          </p:cNvSpPr>
          <p:nvPr>
            <p:ph type="title"/>
          </p:nvPr>
        </p:nvSpPr>
        <p:spPr>
          <a:xfrm>
            <a:off x="972601" y="1763267"/>
            <a:ext cx="10251200" cy="20248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3600"/>
              <a:buNone/>
              <a:defRPr sz="4800" b="1" i="0">
                <a:solidFill>
                  <a:schemeClr val="lt1"/>
                </a:solidFill>
                <a:latin typeface="Helvetica Neue" panose="02000503000000020004" pitchFamily="2" charset="0"/>
                <a:ea typeface="Helvetica Neue" panose="02000503000000020004" pitchFamily="2" charset="0"/>
                <a:cs typeface="Helvetica Neue" panose="02000503000000020004" pitchFamily="2" charset="0"/>
              </a:defRPr>
            </a:lvl1pPr>
            <a:lvl2pPr lvl="1">
              <a:spcBef>
                <a:spcPts val="0"/>
              </a:spcBef>
              <a:spcAft>
                <a:spcPts val="0"/>
              </a:spcAft>
              <a:buClr>
                <a:schemeClr val="lt1"/>
              </a:buClr>
              <a:buSzPts val="3600"/>
              <a:buNone/>
              <a:defRPr sz="4800">
                <a:solidFill>
                  <a:schemeClr val="lt1"/>
                </a:solidFill>
              </a:defRPr>
            </a:lvl2pPr>
            <a:lvl3pPr lvl="2">
              <a:spcBef>
                <a:spcPts val="0"/>
              </a:spcBef>
              <a:spcAft>
                <a:spcPts val="0"/>
              </a:spcAft>
              <a:buClr>
                <a:schemeClr val="lt1"/>
              </a:buClr>
              <a:buSzPts val="3600"/>
              <a:buNone/>
              <a:defRPr sz="4800">
                <a:solidFill>
                  <a:schemeClr val="lt1"/>
                </a:solidFill>
              </a:defRPr>
            </a:lvl3pPr>
            <a:lvl4pPr lvl="3">
              <a:spcBef>
                <a:spcPts val="0"/>
              </a:spcBef>
              <a:spcAft>
                <a:spcPts val="0"/>
              </a:spcAft>
              <a:buClr>
                <a:schemeClr val="lt1"/>
              </a:buClr>
              <a:buSzPts val="3600"/>
              <a:buNone/>
              <a:defRPr sz="4800">
                <a:solidFill>
                  <a:schemeClr val="lt1"/>
                </a:solidFill>
              </a:defRPr>
            </a:lvl4pPr>
            <a:lvl5pPr lvl="4">
              <a:spcBef>
                <a:spcPts val="0"/>
              </a:spcBef>
              <a:spcAft>
                <a:spcPts val="0"/>
              </a:spcAft>
              <a:buClr>
                <a:schemeClr val="lt1"/>
              </a:buClr>
              <a:buSzPts val="3600"/>
              <a:buNone/>
              <a:defRPr sz="4800">
                <a:solidFill>
                  <a:schemeClr val="lt1"/>
                </a:solidFill>
              </a:defRPr>
            </a:lvl5pPr>
            <a:lvl6pPr lvl="5">
              <a:spcBef>
                <a:spcPts val="0"/>
              </a:spcBef>
              <a:spcAft>
                <a:spcPts val="0"/>
              </a:spcAft>
              <a:buClr>
                <a:schemeClr val="lt1"/>
              </a:buClr>
              <a:buSzPts val="3600"/>
              <a:buNone/>
              <a:defRPr sz="4800">
                <a:solidFill>
                  <a:schemeClr val="lt1"/>
                </a:solidFill>
              </a:defRPr>
            </a:lvl6pPr>
            <a:lvl7pPr lvl="6">
              <a:spcBef>
                <a:spcPts val="0"/>
              </a:spcBef>
              <a:spcAft>
                <a:spcPts val="0"/>
              </a:spcAft>
              <a:buClr>
                <a:schemeClr val="lt1"/>
              </a:buClr>
              <a:buSzPts val="3600"/>
              <a:buNone/>
              <a:defRPr sz="4800">
                <a:solidFill>
                  <a:schemeClr val="lt1"/>
                </a:solidFill>
              </a:defRPr>
            </a:lvl7pPr>
            <a:lvl8pPr lvl="7">
              <a:spcBef>
                <a:spcPts val="0"/>
              </a:spcBef>
              <a:spcAft>
                <a:spcPts val="0"/>
              </a:spcAft>
              <a:buClr>
                <a:schemeClr val="lt1"/>
              </a:buClr>
              <a:buSzPts val="3600"/>
              <a:buNone/>
              <a:defRPr sz="4800">
                <a:solidFill>
                  <a:schemeClr val="lt1"/>
                </a:solidFill>
              </a:defRPr>
            </a:lvl8pPr>
            <a:lvl9pPr lvl="8">
              <a:spcBef>
                <a:spcPts val="0"/>
              </a:spcBef>
              <a:spcAft>
                <a:spcPts val="0"/>
              </a:spcAft>
              <a:buClr>
                <a:schemeClr val="lt1"/>
              </a:buClr>
              <a:buSzPts val="3600"/>
              <a:buNone/>
              <a:defRPr sz="4800">
                <a:solidFill>
                  <a:schemeClr val="lt1"/>
                </a:solidFill>
              </a:defRPr>
            </a:lvl9pPr>
          </a:lstStyle>
          <a:p>
            <a:endParaRPr dirty="0"/>
          </a:p>
        </p:txBody>
      </p:sp>
      <p:sp>
        <p:nvSpPr>
          <p:cNvPr id="22" name="Google Shape;22;p3"/>
          <p:cNvSpPr txBox="1">
            <a:spLocks noGrp="1"/>
          </p:cNvSpPr>
          <p:nvPr>
            <p:ph type="sldNum" idx="12"/>
          </p:nvPr>
        </p:nvSpPr>
        <p:spPr>
          <a:xfrm>
            <a:off x="11381737" y="6333135"/>
            <a:ext cx="731600" cy="5248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pic>
        <p:nvPicPr>
          <p:cNvPr id="7" name="Picture 6" descr="A picture containing clipart&#10;&#10;Description automatically generated">
            <a:extLst>
              <a:ext uri="{FF2B5EF4-FFF2-40B4-BE49-F238E27FC236}">
                <a16:creationId xmlns:a16="http://schemas.microsoft.com/office/drawing/2014/main" id="{A279D6FA-68BC-4F4D-A27F-B260BC2C553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72740" y="6148159"/>
            <a:ext cx="3657600" cy="447376"/>
          </a:xfrm>
          <a:prstGeom prst="rect">
            <a:avLst/>
          </a:prstGeom>
        </p:spPr>
      </p:pic>
    </p:spTree>
    <p:extLst>
      <p:ext uri="{BB962C8B-B14F-4D97-AF65-F5344CB8AC3E}">
        <p14:creationId xmlns:p14="http://schemas.microsoft.com/office/powerpoint/2010/main" val="408368322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23"/>
        <p:cNvGrpSpPr/>
        <p:nvPr/>
      </p:nvGrpSpPr>
      <p:grpSpPr>
        <a:xfrm>
          <a:off x="0" y="0"/>
          <a:ext cx="0" cy="0"/>
          <a:chOff x="0" y="0"/>
          <a:chExt cx="0" cy="0"/>
        </a:xfrm>
      </p:grpSpPr>
      <p:sp>
        <p:nvSpPr>
          <p:cNvPr id="24" name="Google Shape;24;p4"/>
          <p:cNvSpPr/>
          <p:nvPr/>
        </p:nvSpPr>
        <p:spPr>
          <a:xfrm>
            <a:off x="0" y="0"/>
            <a:ext cx="12192000" cy="6504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grpSp>
        <p:nvGrpSpPr>
          <p:cNvPr id="25" name="Google Shape;25;p4"/>
          <p:cNvGrpSpPr/>
          <p:nvPr/>
        </p:nvGrpSpPr>
        <p:grpSpPr>
          <a:xfrm>
            <a:off x="1107191" y="1588342"/>
            <a:ext cx="994351" cy="61101"/>
            <a:chOff x="4580561" y="2589004"/>
            <a:chExt cx="1064464" cy="25200"/>
          </a:xfrm>
        </p:grpSpPr>
        <p:sp>
          <p:nvSpPr>
            <p:cNvPr id="26" name="Google Shape;26;p4"/>
            <p:cNvSpPr/>
            <p:nvPr/>
          </p:nvSpPr>
          <p:spPr>
            <a:xfrm rot="-5400000">
              <a:off x="5366325" y="2335504"/>
              <a:ext cx="25200" cy="532200"/>
            </a:xfrm>
            <a:prstGeom prst="rect">
              <a:avLst/>
            </a:prstGeom>
            <a:solidFill>
              <a:srgbClr val="CB6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dirty="0"/>
            </a:p>
          </p:txBody>
        </p:sp>
        <p:sp>
          <p:nvSpPr>
            <p:cNvPr id="27" name="Google Shape;27;p4"/>
            <p:cNvSpPr/>
            <p:nvPr/>
          </p:nvSpPr>
          <p:spPr>
            <a:xfrm rot="-5400000">
              <a:off x="4836311" y="2333254"/>
              <a:ext cx="25200" cy="536700"/>
            </a:xfrm>
            <a:prstGeom prst="rect">
              <a:avLst/>
            </a:prstGeom>
            <a:solidFill>
              <a:srgbClr val="227F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28" name="Google Shape;28;p4"/>
          <p:cNvSpPr txBox="1">
            <a:spLocks noGrp="1"/>
          </p:cNvSpPr>
          <p:nvPr>
            <p:ph type="title"/>
          </p:nvPr>
        </p:nvSpPr>
        <p:spPr>
          <a:xfrm>
            <a:off x="972601" y="1758200"/>
            <a:ext cx="10251600" cy="7136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3467" b="1" i="0">
                <a:solidFill>
                  <a:srgbClr val="1E6266"/>
                </a:solidFill>
                <a:latin typeface="Helvetica Neue" panose="02000503000000020004" pitchFamily="2" charset="0"/>
                <a:ea typeface="Helvetica Neue" panose="02000503000000020004" pitchFamily="2" charset="0"/>
                <a:cs typeface="Helvetica Neue" panose="02000503000000020004" pitchFamily="2" charset="0"/>
              </a:defRPr>
            </a:lvl1pPr>
            <a:lvl2pPr lvl="1">
              <a:spcBef>
                <a:spcPts val="0"/>
              </a:spcBef>
              <a:spcAft>
                <a:spcPts val="0"/>
              </a:spcAft>
              <a:buClr>
                <a:schemeClr val="dk2"/>
              </a:buClr>
              <a:buSzPts val="2600"/>
              <a:buNone/>
              <a:defRPr sz="3467">
                <a:solidFill>
                  <a:schemeClr val="dk2"/>
                </a:solidFill>
              </a:defRPr>
            </a:lvl2pPr>
            <a:lvl3pPr lvl="2">
              <a:spcBef>
                <a:spcPts val="0"/>
              </a:spcBef>
              <a:spcAft>
                <a:spcPts val="0"/>
              </a:spcAft>
              <a:buClr>
                <a:schemeClr val="dk2"/>
              </a:buClr>
              <a:buSzPts val="2600"/>
              <a:buNone/>
              <a:defRPr sz="3467">
                <a:solidFill>
                  <a:schemeClr val="dk2"/>
                </a:solidFill>
              </a:defRPr>
            </a:lvl3pPr>
            <a:lvl4pPr lvl="3">
              <a:spcBef>
                <a:spcPts val="0"/>
              </a:spcBef>
              <a:spcAft>
                <a:spcPts val="0"/>
              </a:spcAft>
              <a:buClr>
                <a:schemeClr val="dk2"/>
              </a:buClr>
              <a:buSzPts val="2600"/>
              <a:buNone/>
              <a:defRPr sz="3467">
                <a:solidFill>
                  <a:schemeClr val="dk2"/>
                </a:solidFill>
              </a:defRPr>
            </a:lvl4pPr>
            <a:lvl5pPr lvl="4">
              <a:spcBef>
                <a:spcPts val="0"/>
              </a:spcBef>
              <a:spcAft>
                <a:spcPts val="0"/>
              </a:spcAft>
              <a:buClr>
                <a:schemeClr val="dk2"/>
              </a:buClr>
              <a:buSzPts val="2600"/>
              <a:buNone/>
              <a:defRPr sz="3467">
                <a:solidFill>
                  <a:schemeClr val="dk2"/>
                </a:solidFill>
              </a:defRPr>
            </a:lvl5pPr>
            <a:lvl6pPr lvl="5">
              <a:spcBef>
                <a:spcPts val="0"/>
              </a:spcBef>
              <a:spcAft>
                <a:spcPts val="0"/>
              </a:spcAft>
              <a:buClr>
                <a:schemeClr val="dk2"/>
              </a:buClr>
              <a:buSzPts val="2600"/>
              <a:buNone/>
              <a:defRPr sz="3467">
                <a:solidFill>
                  <a:schemeClr val="dk2"/>
                </a:solidFill>
              </a:defRPr>
            </a:lvl6pPr>
            <a:lvl7pPr lvl="6">
              <a:spcBef>
                <a:spcPts val="0"/>
              </a:spcBef>
              <a:spcAft>
                <a:spcPts val="0"/>
              </a:spcAft>
              <a:buClr>
                <a:schemeClr val="dk2"/>
              </a:buClr>
              <a:buSzPts val="2600"/>
              <a:buNone/>
              <a:defRPr sz="3467">
                <a:solidFill>
                  <a:schemeClr val="dk2"/>
                </a:solidFill>
              </a:defRPr>
            </a:lvl7pPr>
            <a:lvl8pPr lvl="7">
              <a:spcBef>
                <a:spcPts val="0"/>
              </a:spcBef>
              <a:spcAft>
                <a:spcPts val="0"/>
              </a:spcAft>
              <a:buClr>
                <a:schemeClr val="dk2"/>
              </a:buClr>
              <a:buSzPts val="2600"/>
              <a:buNone/>
              <a:defRPr sz="3467">
                <a:solidFill>
                  <a:schemeClr val="dk2"/>
                </a:solidFill>
              </a:defRPr>
            </a:lvl8pPr>
            <a:lvl9pPr lvl="8">
              <a:spcBef>
                <a:spcPts val="0"/>
              </a:spcBef>
              <a:spcAft>
                <a:spcPts val="0"/>
              </a:spcAft>
              <a:buClr>
                <a:schemeClr val="dk2"/>
              </a:buClr>
              <a:buSzPts val="2600"/>
              <a:buNone/>
              <a:defRPr sz="3467">
                <a:solidFill>
                  <a:schemeClr val="dk2"/>
                </a:solidFill>
              </a:defRPr>
            </a:lvl9pPr>
          </a:lstStyle>
          <a:p>
            <a:endParaRPr dirty="0"/>
          </a:p>
        </p:txBody>
      </p:sp>
      <p:sp>
        <p:nvSpPr>
          <p:cNvPr id="29" name="Google Shape;29;p4"/>
          <p:cNvSpPr txBox="1">
            <a:spLocks noGrp="1"/>
          </p:cNvSpPr>
          <p:nvPr>
            <p:ph type="body" idx="1"/>
          </p:nvPr>
        </p:nvSpPr>
        <p:spPr>
          <a:xfrm>
            <a:off x="972601" y="2771833"/>
            <a:ext cx="10251600" cy="3014800"/>
          </a:xfrm>
          <a:prstGeom prst="rect">
            <a:avLst/>
          </a:prstGeom>
        </p:spPr>
        <p:txBody>
          <a:bodyPr spcFirstLastPara="1" wrap="square" lIns="91425" tIns="91425" rIns="91425" bIns="91425" anchor="t" anchorCtr="0">
            <a:noAutofit/>
          </a:bodyPr>
          <a:lstStyle>
            <a:lvl1pPr marL="609570" lvl="0" indent="-414847">
              <a:spcBef>
                <a:spcPts val="0"/>
              </a:spcBef>
              <a:spcAft>
                <a:spcPts val="0"/>
              </a:spcAft>
              <a:buSzPts val="1300"/>
              <a:buChar char="●"/>
              <a:defRPr b="0" i="0">
                <a:latin typeface="Helvetica Neue Light" panose="02000403000000020004" pitchFamily="2" charset="0"/>
                <a:ea typeface="Helvetica Neue Light" panose="02000403000000020004" pitchFamily="2" charset="0"/>
              </a:defRPr>
            </a:lvl1pPr>
            <a:lvl2pPr marL="1219139" lvl="1" indent="-397914">
              <a:spcBef>
                <a:spcPts val="2133"/>
              </a:spcBef>
              <a:spcAft>
                <a:spcPts val="0"/>
              </a:spcAft>
              <a:buSzPts val="1100"/>
              <a:buChar char="○"/>
              <a:defRPr/>
            </a:lvl2pPr>
            <a:lvl3pPr marL="1828709" lvl="2" indent="-397914">
              <a:spcBef>
                <a:spcPts val="2133"/>
              </a:spcBef>
              <a:spcAft>
                <a:spcPts val="0"/>
              </a:spcAft>
              <a:buSzPts val="1100"/>
              <a:buChar char="■"/>
              <a:defRPr/>
            </a:lvl3pPr>
            <a:lvl4pPr marL="2438278" lvl="3" indent="-397914">
              <a:spcBef>
                <a:spcPts val="2133"/>
              </a:spcBef>
              <a:spcAft>
                <a:spcPts val="0"/>
              </a:spcAft>
              <a:buSzPts val="1100"/>
              <a:buChar char="●"/>
              <a:defRPr/>
            </a:lvl4pPr>
            <a:lvl5pPr marL="3047848" lvl="4" indent="-397914">
              <a:spcBef>
                <a:spcPts val="2133"/>
              </a:spcBef>
              <a:spcAft>
                <a:spcPts val="0"/>
              </a:spcAft>
              <a:buSzPts val="1100"/>
              <a:buChar char="○"/>
              <a:defRPr/>
            </a:lvl5pPr>
            <a:lvl6pPr marL="3657417" lvl="5" indent="-397914">
              <a:spcBef>
                <a:spcPts val="2133"/>
              </a:spcBef>
              <a:spcAft>
                <a:spcPts val="0"/>
              </a:spcAft>
              <a:buSzPts val="1100"/>
              <a:buChar char="■"/>
              <a:defRPr/>
            </a:lvl6pPr>
            <a:lvl7pPr marL="4266987" lvl="6" indent="-397914">
              <a:spcBef>
                <a:spcPts val="2133"/>
              </a:spcBef>
              <a:spcAft>
                <a:spcPts val="0"/>
              </a:spcAft>
              <a:buSzPts val="1100"/>
              <a:buChar char="●"/>
              <a:defRPr/>
            </a:lvl7pPr>
            <a:lvl8pPr marL="4876557" lvl="7" indent="-397914">
              <a:spcBef>
                <a:spcPts val="2133"/>
              </a:spcBef>
              <a:spcAft>
                <a:spcPts val="0"/>
              </a:spcAft>
              <a:buSzPts val="1100"/>
              <a:buChar char="○"/>
              <a:defRPr/>
            </a:lvl8pPr>
            <a:lvl9pPr marL="5486126" lvl="8" indent="-397914">
              <a:spcBef>
                <a:spcPts val="2133"/>
              </a:spcBef>
              <a:spcAft>
                <a:spcPts val="2133"/>
              </a:spcAft>
              <a:buSzPts val="1100"/>
              <a:buChar char="■"/>
              <a:defRPr/>
            </a:lvl9pPr>
          </a:lstStyle>
          <a:p>
            <a:endParaRPr/>
          </a:p>
        </p:txBody>
      </p:sp>
      <p:sp>
        <p:nvSpPr>
          <p:cNvPr id="30" name="Google Shape;30;p4"/>
          <p:cNvSpPr txBox="1">
            <a:spLocks noGrp="1"/>
          </p:cNvSpPr>
          <p:nvPr>
            <p:ph type="sldNum" idx="12"/>
          </p:nvPr>
        </p:nvSpPr>
        <p:spPr>
          <a:xfrm>
            <a:off x="11381737" y="6333135"/>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1118708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31"/>
        <p:cNvGrpSpPr/>
        <p:nvPr/>
      </p:nvGrpSpPr>
      <p:grpSpPr>
        <a:xfrm>
          <a:off x="0" y="0"/>
          <a:ext cx="0" cy="0"/>
          <a:chOff x="0" y="0"/>
          <a:chExt cx="0" cy="0"/>
        </a:xfrm>
      </p:grpSpPr>
      <p:sp>
        <p:nvSpPr>
          <p:cNvPr id="32" name="Google Shape;32;p5"/>
          <p:cNvSpPr/>
          <p:nvPr/>
        </p:nvSpPr>
        <p:spPr>
          <a:xfrm>
            <a:off x="0" y="0"/>
            <a:ext cx="12192000" cy="6504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6" name="Google Shape;36;p5"/>
          <p:cNvSpPr txBox="1">
            <a:spLocks noGrp="1"/>
          </p:cNvSpPr>
          <p:nvPr>
            <p:ph type="title"/>
          </p:nvPr>
        </p:nvSpPr>
        <p:spPr>
          <a:xfrm>
            <a:off x="972601" y="1758200"/>
            <a:ext cx="10251200" cy="7136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3467" b="1" i="0">
                <a:solidFill>
                  <a:srgbClr val="1E6266"/>
                </a:solidFill>
                <a:latin typeface="Helvetica Neue" panose="02000503000000020004" pitchFamily="2" charset="0"/>
                <a:ea typeface="Helvetica Neue" panose="02000503000000020004" pitchFamily="2" charset="0"/>
                <a:cs typeface="Helvetica Neue" panose="02000503000000020004" pitchFamily="2" charset="0"/>
              </a:defRPr>
            </a:lvl1pPr>
            <a:lvl2pPr lvl="1">
              <a:spcBef>
                <a:spcPts val="0"/>
              </a:spcBef>
              <a:spcAft>
                <a:spcPts val="0"/>
              </a:spcAft>
              <a:buClr>
                <a:schemeClr val="dk2"/>
              </a:buClr>
              <a:buSzPts val="2600"/>
              <a:buNone/>
              <a:defRPr sz="3467">
                <a:solidFill>
                  <a:schemeClr val="dk2"/>
                </a:solidFill>
              </a:defRPr>
            </a:lvl2pPr>
            <a:lvl3pPr lvl="2">
              <a:spcBef>
                <a:spcPts val="0"/>
              </a:spcBef>
              <a:spcAft>
                <a:spcPts val="0"/>
              </a:spcAft>
              <a:buClr>
                <a:schemeClr val="dk2"/>
              </a:buClr>
              <a:buSzPts val="2600"/>
              <a:buNone/>
              <a:defRPr sz="3467">
                <a:solidFill>
                  <a:schemeClr val="dk2"/>
                </a:solidFill>
              </a:defRPr>
            </a:lvl3pPr>
            <a:lvl4pPr lvl="3">
              <a:spcBef>
                <a:spcPts val="0"/>
              </a:spcBef>
              <a:spcAft>
                <a:spcPts val="0"/>
              </a:spcAft>
              <a:buClr>
                <a:schemeClr val="dk2"/>
              </a:buClr>
              <a:buSzPts val="2600"/>
              <a:buNone/>
              <a:defRPr sz="3467">
                <a:solidFill>
                  <a:schemeClr val="dk2"/>
                </a:solidFill>
              </a:defRPr>
            </a:lvl4pPr>
            <a:lvl5pPr lvl="4">
              <a:spcBef>
                <a:spcPts val="0"/>
              </a:spcBef>
              <a:spcAft>
                <a:spcPts val="0"/>
              </a:spcAft>
              <a:buClr>
                <a:schemeClr val="dk2"/>
              </a:buClr>
              <a:buSzPts val="2600"/>
              <a:buNone/>
              <a:defRPr sz="3467">
                <a:solidFill>
                  <a:schemeClr val="dk2"/>
                </a:solidFill>
              </a:defRPr>
            </a:lvl5pPr>
            <a:lvl6pPr lvl="5">
              <a:spcBef>
                <a:spcPts val="0"/>
              </a:spcBef>
              <a:spcAft>
                <a:spcPts val="0"/>
              </a:spcAft>
              <a:buClr>
                <a:schemeClr val="dk2"/>
              </a:buClr>
              <a:buSzPts val="2600"/>
              <a:buNone/>
              <a:defRPr sz="3467">
                <a:solidFill>
                  <a:schemeClr val="dk2"/>
                </a:solidFill>
              </a:defRPr>
            </a:lvl6pPr>
            <a:lvl7pPr lvl="6">
              <a:spcBef>
                <a:spcPts val="0"/>
              </a:spcBef>
              <a:spcAft>
                <a:spcPts val="0"/>
              </a:spcAft>
              <a:buClr>
                <a:schemeClr val="dk2"/>
              </a:buClr>
              <a:buSzPts val="2600"/>
              <a:buNone/>
              <a:defRPr sz="3467">
                <a:solidFill>
                  <a:schemeClr val="dk2"/>
                </a:solidFill>
              </a:defRPr>
            </a:lvl7pPr>
            <a:lvl8pPr lvl="7">
              <a:spcBef>
                <a:spcPts val="0"/>
              </a:spcBef>
              <a:spcAft>
                <a:spcPts val="0"/>
              </a:spcAft>
              <a:buClr>
                <a:schemeClr val="dk2"/>
              </a:buClr>
              <a:buSzPts val="2600"/>
              <a:buNone/>
              <a:defRPr sz="3467">
                <a:solidFill>
                  <a:schemeClr val="dk2"/>
                </a:solidFill>
              </a:defRPr>
            </a:lvl8pPr>
            <a:lvl9pPr lvl="8">
              <a:spcBef>
                <a:spcPts val="0"/>
              </a:spcBef>
              <a:spcAft>
                <a:spcPts val="0"/>
              </a:spcAft>
              <a:buClr>
                <a:schemeClr val="dk2"/>
              </a:buClr>
              <a:buSzPts val="2600"/>
              <a:buNone/>
              <a:defRPr sz="3467">
                <a:solidFill>
                  <a:schemeClr val="dk2"/>
                </a:solidFill>
              </a:defRPr>
            </a:lvl9pPr>
          </a:lstStyle>
          <a:p>
            <a:endParaRPr dirty="0"/>
          </a:p>
        </p:txBody>
      </p:sp>
      <p:sp>
        <p:nvSpPr>
          <p:cNvPr id="37" name="Google Shape;37;p5"/>
          <p:cNvSpPr txBox="1">
            <a:spLocks noGrp="1"/>
          </p:cNvSpPr>
          <p:nvPr>
            <p:ph type="body" idx="1"/>
          </p:nvPr>
        </p:nvSpPr>
        <p:spPr>
          <a:xfrm>
            <a:off x="972435" y="2771833"/>
            <a:ext cx="5032400" cy="3014800"/>
          </a:xfrm>
          <a:prstGeom prst="rect">
            <a:avLst/>
          </a:prstGeom>
        </p:spPr>
        <p:txBody>
          <a:bodyPr spcFirstLastPara="1" wrap="square" lIns="91425" tIns="91425" rIns="91425" bIns="91425" anchor="t" anchorCtr="0">
            <a:noAutofit/>
          </a:bodyPr>
          <a:lstStyle>
            <a:lvl1pPr marL="609570" lvl="0" indent="-414847">
              <a:spcBef>
                <a:spcPts val="0"/>
              </a:spcBef>
              <a:spcAft>
                <a:spcPts val="0"/>
              </a:spcAft>
              <a:buSzPts val="1300"/>
              <a:buChar char="●"/>
              <a:defRPr b="0" i="0">
                <a:latin typeface="Helvetica Neue Light" panose="02000403000000020004" pitchFamily="2" charset="0"/>
                <a:ea typeface="Helvetica Neue Light" panose="02000403000000020004" pitchFamily="2" charset="0"/>
              </a:defRPr>
            </a:lvl1pPr>
            <a:lvl2pPr marL="1219139" lvl="1" indent="-397914">
              <a:spcBef>
                <a:spcPts val="2133"/>
              </a:spcBef>
              <a:spcAft>
                <a:spcPts val="0"/>
              </a:spcAft>
              <a:buSzPts val="1100"/>
              <a:buChar char="○"/>
              <a:defRPr/>
            </a:lvl2pPr>
            <a:lvl3pPr marL="1828709" lvl="2" indent="-397914">
              <a:spcBef>
                <a:spcPts val="2133"/>
              </a:spcBef>
              <a:spcAft>
                <a:spcPts val="0"/>
              </a:spcAft>
              <a:buSzPts val="1100"/>
              <a:buChar char="■"/>
              <a:defRPr/>
            </a:lvl3pPr>
            <a:lvl4pPr marL="2438278" lvl="3" indent="-397914">
              <a:spcBef>
                <a:spcPts val="2133"/>
              </a:spcBef>
              <a:spcAft>
                <a:spcPts val="0"/>
              </a:spcAft>
              <a:buSzPts val="1100"/>
              <a:buChar char="●"/>
              <a:defRPr/>
            </a:lvl4pPr>
            <a:lvl5pPr marL="3047848" lvl="4" indent="-397914">
              <a:spcBef>
                <a:spcPts val="2133"/>
              </a:spcBef>
              <a:spcAft>
                <a:spcPts val="0"/>
              </a:spcAft>
              <a:buSzPts val="1100"/>
              <a:buChar char="○"/>
              <a:defRPr/>
            </a:lvl5pPr>
            <a:lvl6pPr marL="3657417" lvl="5" indent="-397914">
              <a:spcBef>
                <a:spcPts val="2133"/>
              </a:spcBef>
              <a:spcAft>
                <a:spcPts val="0"/>
              </a:spcAft>
              <a:buSzPts val="1100"/>
              <a:buChar char="■"/>
              <a:defRPr/>
            </a:lvl6pPr>
            <a:lvl7pPr marL="4266987" lvl="6" indent="-397914">
              <a:spcBef>
                <a:spcPts val="2133"/>
              </a:spcBef>
              <a:spcAft>
                <a:spcPts val="0"/>
              </a:spcAft>
              <a:buSzPts val="1100"/>
              <a:buChar char="●"/>
              <a:defRPr/>
            </a:lvl7pPr>
            <a:lvl8pPr marL="4876557" lvl="7" indent="-397914">
              <a:spcBef>
                <a:spcPts val="2133"/>
              </a:spcBef>
              <a:spcAft>
                <a:spcPts val="0"/>
              </a:spcAft>
              <a:buSzPts val="1100"/>
              <a:buChar char="○"/>
              <a:defRPr/>
            </a:lvl8pPr>
            <a:lvl9pPr marL="5486126" lvl="8" indent="-397914">
              <a:spcBef>
                <a:spcPts val="2133"/>
              </a:spcBef>
              <a:spcAft>
                <a:spcPts val="2133"/>
              </a:spcAft>
              <a:buSzPts val="1100"/>
              <a:buChar char="■"/>
              <a:defRPr/>
            </a:lvl9pPr>
          </a:lstStyle>
          <a:p>
            <a:endParaRPr dirty="0"/>
          </a:p>
        </p:txBody>
      </p:sp>
      <p:sp>
        <p:nvSpPr>
          <p:cNvPr id="38" name="Google Shape;38;p5"/>
          <p:cNvSpPr txBox="1">
            <a:spLocks noGrp="1"/>
          </p:cNvSpPr>
          <p:nvPr>
            <p:ph type="body" idx="2"/>
          </p:nvPr>
        </p:nvSpPr>
        <p:spPr>
          <a:xfrm>
            <a:off x="6191473" y="2771833"/>
            <a:ext cx="5032400" cy="3014800"/>
          </a:xfrm>
          <a:prstGeom prst="rect">
            <a:avLst/>
          </a:prstGeom>
        </p:spPr>
        <p:txBody>
          <a:bodyPr spcFirstLastPara="1" wrap="square" lIns="91425" tIns="91425" rIns="91425" bIns="91425" anchor="t" anchorCtr="0">
            <a:noAutofit/>
          </a:bodyPr>
          <a:lstStyle>
            <a:lvl1pPr marL="609570" lvl="0" indent="-414847">
              <a:spcBef>
                <a:spcPts val="0"/>
              </a:spcBef>
              <a:spcAft>
                <a:spcPts val="0"/>
              </a:spcAft>
              <a:buSzPts val="1300"/>
              <a:buChar char="●"/>
              <a:defRPr b="0" i="0">
                <a:latin typeface="Helvetica Neue Light" panose="02000403000000020004" pitchFamily="2" charset="0"/>
                <a:ea typeface="Helvetica Neue Light" panose="02000403000000020004" pitchFamily="2" charset="0"/>
              </a:defRPr>
            </a:lvl1pPr>
            <a:lvl2pPr marL="1219139" lvl="1" indent="-397914">
              <a:spcBef>
                <a:spcPts val="2133"/>
              </a:spcBef>
              <a:spcAft>
                <a:spcPts val="0"/>
              </a:spcAft>
              <a:buSzPts val="1100"/>
              <a:buChar char="○"/>
              <a:defRPr/>
            </a:lvl2pPr>
            <a:lvl3pPr marL="1828709" lvl="2" indent="-397914">
              <a:spcBef>
                <a:spcPts val="2133"/>
              </a:spcBef>
              <a:spcAft>
                <a:spcPts val="0"/>
              </a:spcAft>
              <a:buSzPts val="1100"/>
              <a:buChar char="■"/>
              <a:defRPr/>
            </a:lvl3pPr>
            <a:lvl4pPr marL="2438278" lvl="3" indent="-397914">
              <a:spcBef>
                <a:spcPts val="2133"/>
              </a:spcBef>
              <a:spcAft>
                <a:spcPts val="0"/>
              </a:spcAft>
              <a:buSzPts val="1100"/>
              <a:buChar char="●"/>
              <a:defRPr/>
            </a:lvl4pPr>
            <a:lvl5pPr marL="3047848" lvl="4" indent="-397914">
              <a:spcBef>
                <a:spcPts val="2133"/>
              </a:spcBef>
              <a:spcAft>
                <a:spcPts val="0"/>
              </a:spcAft>
              <a:buSzPts val="1100"/>
              <a:buChar char="○"/>
              <a:defRPr/>
            </a:lvl5pPr>
            <a:lvl6pPr marL="3657417" lvl="5" indent="-397914">
              <a:spcBef>
                <a:spcPts val="2133"/>
              </a:spcBef>
              <a:spcAft>
                <a:spcPts val="0"/>
              </a:spcAft>
              <a:buSzPts val="1100"/>
              <a:buChar char="■"/>
              <a:defRPr/>
            </a:lvl6pPr>
            <a:lvl7pPr marL="4266987" lvl="6" indent="-397914">
              <a:spcBef>
                <a:spcPts val="2133"/>
              </a:spcBef>
              <a:spcAft>
                <a:spcPts val="0"/>
              </a:spcAft>
              <a:buSzPts val="1100"/>
              <a:buChar char="●"/>
              <a:defRPr/>
            </a:lvl7pPr>
            <a:lvl8pPr marL="4876557" lvl="7" indent="-397914">
              <a:spcBef>
                <a:spcPts val="2133"/>
              </a:spcBef>
              <a:spcAft>
                <a:spcPts val="0"/>
              </a:spcAft>
              <a:buSzPts val="1100"/>
              <a:buChar char="○"/>
              <a:defRPr/>
            </a:lvl8pPr>
            <a:lvl9pPr marL="5486126" lvl="8" indent="-397914">
              <a:spcBef>
                <a:spcPts val="2133"/>
              </a:spcBef>
              <a:spcAft>
                <a:spcPts val="2133"/>
              </a:spcAft>
              <a:buSzPts val="1100"/>
              <a:buChar char="■"/>
              <a:defRPr/>
            </a:lvl9pPr>
          </a:lstStyle>
          <a:p>
            <a:endParaRPr/>
          </a:p>
        </p:txBody>
      </p:sp>
      <p:sp>
        <p:nvSpPr>
          <p:cNvPr id="39" name="Google Shape;39;p5"/>
          <p:cNvSpPr txBox="1">
            <a:spLocks noGrp="1"/>
          </p:cNvSpPr>
          <p:nvPr>
            <p:ph type="sldNum" idx="12"/>
          </p:nvPr>
        </p:nvSpPr>
        <p:spPr>
          <a:xfrm>
            <a:off x="11381737" y="6333135"/>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grpSp>
        <p:nvGrpSpPr>
          <p:cNvPr id="13" name="Google Shape;25;p4">
            <a:extLst>
              <a:ext uri="{FF2B5EF4-FFF2-40B4-BE49-F238E27FC236}">
                <a16:creationId xmlns:a16="http://schemas.microsoft.com/office/drawing/2014/main" id="{78229B84-6E19-0748-BA9F-D1BEA933AAF1}"/>
              </a:ext>
            </a:extLst>
          </p:cNvPr>
          <p:cNvGrpSpPr/>
          <p:nvPr userDrawn="1"/>
        </p:nvGrpSpPr>
        <p:grpSpPr>
          <a:xfrm>
            <a:off x="1107191" y="1588342"/>
            <a:ext cx="994351" cy="61101"/>
            <a:chOff x="4580561" y="2589004"/>
            <a:chExt cx="1064464" cy="25200"/>
          </a:xfrm>
        </p:grpSpPr>
        <p:sp>
          <p:nvSpPr>
            <p:cNvPr id="14" name="Google Shape;26;p4">
              <a:extLst>
                <a:ext uri="{FF2B5EF4-FFF2-40B4-BE49-F238E27FC236}">
                  <a16:creationId xmlns:a16="http://schemas.microsoft.com/office/drawing/2014/main" id="{A4302C63-435E-7246-A512-B195F307DB24}"/>
                </a:ext>
              </a:extLst>
            </p:cNvPr>
            <p:cNvSpPr/>
            <p:nvPr/>
          </p:nvSpPr>
          <p:spPr>
            <a:xfrm rot="-5400000">
              <a:off x="5366325" y="2335504"/>
              <a:ext cx="25200" cy="532200"/>
            </a:xfrm>
            <a:prstGeom prst="rect">
              <a:avLst/>
            </a:prstGeom>
            <a:solidFill>
              <a:srgbClr val="CB6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dirty="0"/>
            </a:p>
          </p:txBody>
        </p:sp>
        <p:sp>
          <p:nvSpPr>
            <p:cNvPr id="15" name="Google Shape;27;p4">
              <a:extLst>
                <a:ext uri="{FF2B5EF4-FFF2-40B4-BE49-F238E27FC236}">
                  <a16:creationId xmlns:a16="http://schemas.microsoft.com/office/drawing/2014/main" id="{16B75AD9-31C0-504C-A520-2AAEA1B783BA}"/>
                </a:ext>
              </a:extLst>
            </p:cNvPr>
            <p:cNvSpPr/>
            <p:nvPr/>
          </p:nvSpPr>
          <p:spPr>
            <a:xfrm rot="-5400000">
              <a:off x="4836311" y="2333254"/>
              <a:ext cx="25200" cy="536700"/>
            </a:xfrm>
            <a:prstGeom prst="rect">
              <a:avLst/>
            </a:prstGeom>
            <a:solidFill>
              <a:srgbClr val="227F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90164024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61"/>
        <p:cNvGrpSpPr/>
        <p:nvPr/>
      </p:nvGrpSpPr>
      <p:grpSpPr>
        <a:xfrm>
          <a:off x="0" y="0"/>
          <a:ext cx="0" cy="0"/>
          <a:chOff x="0" y="0"/>
          <a:chExt cx="0" cy="0"/>
        </a:xfrm>
      </p:grpSpPr>
      <p:sp>
        <p:nvSpPr>
          <p:cNvPr id="62" name="Google Shape;62;p9"/>
          <p:cNvSpPr/>
          <p:nvPr/>
        </p:nvSpPr>
        <p:spPr>
          <a:xfrm>
            <a:off x="0" y="0"/>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66" name="Google Shape;66;p9"/>
          <p:cNvSpPr txBox="1">
            <a:spLocks noGrp="1"/>
          </p:cNvSpPr>
          <p:nvPr>
            <p:ph type="title"/>
          </p:nvPr>
        </p:nvSpPr>
        <p:spPr>
          <a:xfrm>
            <a:off x="973335" y="1758200"/>
            <a:ext cx="4401200" cy="22496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3467" b="1" i="0">
                <a:solidFill>
                  <a:schemeClr val="dk2"/>
                </a:solidFill>
                <a:latin typeface="Helvetica Neue" panose="02000503000000020004" pitchFamily="2" charset="0"/>
                <a:ea typeface="Helvetica Neue" panose="02000503000000020004" pitchFamily="2" charset="0"/>
                <a:cs typeface="Helvetica Neue" panose="02000503000000020004" pitchFamily="2" charset="0"/>
              </a:defRPr>
            </a:lvl1pPr>
            <a:lvl2pPr lvl="1">
              <a:spcBef>
                <a:spcPts val="0"/>
              </a:spcBef>
              <a:spcAft>
                <a:spcPts val="0"/>
              </a:spcAft>
              <a:buClr>
                <a:schemeClr val="dk2"/>
              </a:buClr>
              <a:buSzPts val="2600"/>
              <a:buNone/>
              <a:defRPr sz="3467">
                <a:solidFill>
                  <a:schemeClr val="dk2"/>
                </a:solidFill>
              </a:defRPr>
            </a:lvl2pPr>
            <a:lvl3pPr lvl="2">
              <a:spcBef>
                <a:spcPts val="0"/>
              </a:spcBef>
              <a:spcAft>
                <a:spcPts val="0"/>
              </a:spcAft>
              <a:buClr>
                <a:schemeClr val="dk2"/>
              </a:buClr>
              <a:buSzPts val="2600"/>
              <a:buNone/>
              <a:defRPr sz="3467">
                <a:solidFill>
                  <a:schemeClr val="dk2"/>
                </a:solidFill>
              </a:defRPr>
            </a:lvl3pPr>
            <a:lvl4pPr lvl="3">
              <a:spcBef>
                <a:spcPts val="0"/>
              </a:spcBef>
              <a:spcAft>
                <a:spcPts val="0"/>
              </a:spcAft>
              <a:buClr>
                <a:schemeClr val="dk2"/>
              </a:buClr>
              <a:buSzPts val="2600"/>
              <a:buNone/>
              <a:defRPr sz="3467">
                <a:solidFill>
                  <a:schemeClr val="dk2"/>
                </a:solidFill>
              </a:defRPr>
            </a:lvl4pPr>
            <a:lvl5pPr lvl="4">
              <a:spcBef>
                <a:spcPts val="0"/>
              </a:spcBef>
              <a:spcAft>
                <a:spcPts val="0"/>
              </a:spcAft>
              <a:buClr>
                <a:schemeClr val="dk2"/>
              </a:buClr>
              <a:buSzPts val="2600"/>
              <a:buNone/>
              <a:defRPr sz="3467">
                <a:solidFill>
                  <a:schemeClr val="dk2"/>
                </a:solidFill>
              </a:defRPr>
            </a:lvl5pPr>
            <a:lvl6pPr lvl="5">
              <a:spcBef>
                <a:spcPts val="0"/>
              </a:spcBef>
              <a:spcAft>
                <a:spcPts val="0"/>
              </a:spcAft>
              <a:buClr>
                <a:schemeClr val="dk2"/>
              </a:buClr>
              <a:buSzPts val="2600"/>
              <a:buNone/>
              <a:defRPr sz="3467">
                <a:solidFill>
                  <a:schemeClr val="dk2"/>
                </a:solidFill>
              </a:defRPr>
            </a:lvl6pPr>
            <a:lvl7pPr lvl="6">
              <a:spcBef>
                <a:spcPts val="0"/>
              </a:spcBef>
              <a:spcAft>
                <a:spcPts val="0"/>
              </a:spcAft>
              <a:buClr>
                <a:schemeClr val="dk2"/>
              </a:buClr>
              <a:buSzPts val="2600"/>
              <a:buNone/>
              <a:defRPr sz="3467">
                <a:solidFill>
                  <a:schemeClr val="dk2"/>
                </a:solidFill>
              </a:defRPr>
            </a:lvl7pPr>
            <a:lvl8pPr lvl="7">
              <a:spcBef>
                <a:spcPts val="0"/>
              </a:spcBef>
              <a:spcAft>
                <a:spcPts val="0"/>
              </a:spcAft>
              <a:buClr>
                <a:schemeClr val="dk2"/>
              </a:buClr>
              <a:buSzPts val="2600"/>
              <a:buNone/>
              <a:defRPr sz="3467">
                <a:solidFill>
                  <a:schemeClr val="dk2"/>
                </a:solidFill>
              </a:defRPr>
            </a:lvl8pPr>
            <a:lvl9pPr lvl="8">
              <a:spcBef>
                <a:spcPts val="0"/>
              </a:spcBef>
              <a:spcAft>
                <a:spcPts val="0"/>
              </a:spcAft>
              <a:buClr>
                <a:schemeClr val="dk2"/>
              </a:buClr>
              <a:buSzPts val="2600"/>
              <a:buNone/>
              <a:defRPr sz="3467">
                <a:solidFill>
                  <a:schemeClr val="dk2"/>
                </a:solidFill>
              </a:defRPr>
            </a:lvl9pPr>
          </a:lstStyle>
          <a:p>
            <a:endParaRPr dirty="0"/>
          </a:p>
        </p:txBody>
      </p:sp>
      <p:sp>
        <p:nvSpPr>
          <p:cNvPr id="67" name="Google Shape;67;p9"/>
          <p:cNvSpPr txBox="1">
            <a:spLocks noGrp="1"/>
          </p:cNvSpPr>
          <p:nvPr>
            <p:ph type="subTitle" idx="1"/>
          </p:nvPr>
        </p:nvSpPr>
        <p:spPr>
          <a:xfrm>
            <a:off x="966601" y="4215367"/>
            <a:ext cx="4401200" cy="1012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None/>
              <a:defRPr sz="2133" b="0" i="0">
                <a:latin typeface="Helvetica Neue Light" panose="02000403000000020004" pitchFamily="2" charset="0"/>
                <a:ea typeface="Helvetica Neue Light" panose="02000403000000020004" pitchFamily="2" charset="0"/>
              </a:defRPr>
            </a:lvl1pPr>
            <a:lvl2pPr lvl="1">
              <a:lnSpc>
                <a:spcPct val="100000"/>
              </a:lnSpc>
              <a:spcBef>
                <a:spcPts val="0"/>
              </a:spcBef>
              <a:spcAft>
                <a:spcPts val="0"/>
              </a:spcAft>
              <a:buSzPts val="1600"/>
              <a:buNone/>
              <a:defRPr sz="2133"/>
            </a:lvl2pPr>
            <a:lvl3pPr lvl="2">
              <a:lnSpc>
                <a:spcPct val="100000"/>
              </a:lnSpc>
              <a:spcBef>
                <a:spcPts val="0"/>
              </a:spcBef>
              <a:spcAft>
                <a:spcPts val="0"/>
              </a:spcAft>
              <a:buSzPts val="1600"/>
              <a:buNone/>
              <a:defRPr sz="2133"/>
            </a:lvl3pPr>
            <a:lvl4pPr lvl="3">
              <a:lnSpc>
                <a:spcPct val="100000"/>
              </a:lnSpc>
              <a:spcBef>
                <a:spcPts val="0"/>
              </a:spcBef>
              <a:spcAft>
                <a:spcPts val="0"/>
              </a:spcAft>
              <a:buSzPts val="1600"/>
              <a:buNone/>
              <a:defRPr sz="2133"/>
            </a:lvl4pPr>
            <a:lvl5pPr lvl="4">
              <a:lnSpc>
                <a:spcPct val="100000"/>
              </a:lnSpc>
              <a:spcBef>
                <a:spcPts val="0"/>
              </a:spcBef>
              <a:spcAft>
                <a:spcPts val="0"/>
              </a:spcAft>
              <a:buSzPts val="1600"/>
              <a:buNone/>
              <a:defRPr sz="2133"/>
            </a:lvl5pPr>
            <a:lvl6pPr lvl="5">
              <a:lnSpc>
                <a:spcPct val="100000"/>
              </a:lnSpc>
              <a:spcBef>
                <a:spcPts val="0"/>
              </a:spcBef>
              <a:spcAft>
                <a:spcPts val="0"/>
              </a:spcAft>
              <a:buSzPts val="1600"/>
              <a:buNone/>
              <a:defRPr sz="2133"/>
            </a:lvl6pPr>
            <a:lvl7pPr lvl="6">
              <a:lnSpc>
                <a:spcPct val="100000"/>
              </a:lnSpc>
              <a:spcBef>
                <a:spcPts val="0"/>
              </a:spcBef>
              <a:spcAft>
                <a:spcPts val="0"/>
              </a:spcAft>
              <a:buSzPts val="1600"/>
              <a:buNone/>
              <a:defRPr sz="2133"/>
            </a:lvl7pPr>
            <a:lvl8pPr lvl="7">
              <a:lnSpc>
                <a:spcPct val="100000"/>
              </a:lnSpc>
              <a:spcBef>
                <a:spcPts val="0"/>
              </a:spcBef>
              <a:spcAft>
                <a:spcPts val="0"/>
              </a:spcAft>
              <a:buSzPts val="1600"/>
              <a:buNone/>
              <a:defRPr sz="2133"/>
            </a:lvl8pPr>
            <a:lvl9pPr lvl="8">
              <a:lnSpc>
                <a:spcPct val="100000"/>
              </a:lnSpc>
              <a:spcBef>
                <a:spcPts val="0"/>
              </a:spcBef>
              <a:spcAft>
                <a:spcPts val="0"/>
              </a:spcAft>
              <a:buSzPts val="1600"/>
              <a:buNone/>
              <a:defRPr sz="2133"/>
            </a:lvl9pPr>
          </a:lstStyle>
          <a:p>
            <a:endParaRPr dirty="0"/>
          </a:p>
        </p:txBody>
      </p:sp>
      <p:sp>
        <p:nvSpPr>
          <p:cNvPr id="68" name="Google Shape;68;p9"/>
          <p:cNvSpPr txBox="1">
            <a:spLocks noGrp="1"/>
          </p:cNvSpPr>
          <p:nvPr>
            <p:ph type="body" idx="2"/>
          </p:nvPr>
        </p:nvSpPr>
        <p:spPr>
          <a:xfrm>
            <a:off x="6898967" y="1803500"/>
            <a:ext cx="4499200" cy="4034000"/>
          </a:xfrm>
          <a:prstGeom prst="rect">
            <a:avLst/>
          </a:prstGeom>
        </p:spPr>
        <p:txBody>
          <a:bodyPr spcFirstLastPara="1" wrap="square" lIns="91425" tIns="91425" rIns="91425" bIns="91425" anchor="t" anchorCtr="0">
            <a:noAutofit/>
          </a:bodyPr>
          <a:lstStyle>
            <a:lvl1pPr marL="609570" lvl="0" indent="-414847">
              <a:spcBef>
                <a:spcPts val="0"/>
              </a:spcBef>
              <a:spcAft>
                <a:spcPts val="0"/>
              </a:spcAft>
              <a:buSzPts val="1300"/>
              <a:buChar char="●"/>
              <a:defRPr b="0" i="0">
                <a:latin typeface="Helvetica Neue Light" panose="02000403000000020004" pitchFamily="2" charset="0"/>
                <a:ea typeface="Helvetica Neue Light" panose="02000403000000020004" pitchFamily="2" charset="0"/>
              </a:defRPr>
            </a:lvl1pPr>
            <a:lvl2pPr marL="1219139" lvl="1" indent="-397914">
              <a:spcBef>
                <a:spcPts val="2133"/>
              </a:spcBef>
              <a:spcAft>
                <a:spcPts val="0"/>
              </a:spcAft>
              <a:buSzPts val="1100"/>
              <a:buChar char="○"/>
              <a:defRPr/>
            </a:lvl2pPr>
            <a:lvl3pPr marL="1828709" lvl="2" indent="-397914">
              <a:spcBef>
                <a:spcPts val="2133"/>
              </a:spcBef>
              <a:spcAft>
                <a:spcPts val="0"/>
              </a:spcAft>
              <a:buSzPts val="1100"/>
              <a:buChar char="■"/>
              <a:defRPr/>
            </a:lvl3pPr>
            <a:lvl4pPr marL="2438278" lvl="3" indent="-397914">
              <a:spcBef>
                <a:spcPts val="2133"/>
              </a:spcBef>
              <a:spcAft>
                <a:spcPts val="0"/>
              </a:spcAft>
              <a:buSzPts val="1100"/>
              <a:buChar char="●"/>
              <a:defRPr/>
            </a:lvl4pPr>
            <a:lvl5pPr marL="3047848" lvl="4" indent="-397914">
              <a:spcBef>
                <a:spcPts val="2133"/>
              </a:spcBef>
              <a:spcAft>
                <a:spcPts val="0"/>
              </a:spcAft>
              <a:buSzPts val="1100"/>
              <a:buChar char="○"/>
              <a:defRPr/>
            </a:lvl5pPr>
            <a:lvl6pPr marL="3657417" lvl="5" indent="-397914">
              <a:spcBef>
                <a:spcPts val="2133"/>
              </a:spcBef>
              <a:spcAft>
                <a:spcPts val="0"/>
              </a:spcAft>
              <a:buSzPts val="1100"/>
              <a:buChar char="■"/>
              <a:defRPr/>
            </a:lvl6pPr>
            <a:lvl7pPr marL="4266987" lvl="6" indent="-397914">
              <a:spcBef>
                <a:spcPts val="2133"/>
              </a:spcBef>
              <a:spcAft>
                <a:spcPts val="0"/>
              </a:spcAft>
              <a:buSzPts val="1100"/>
              <a:buChar char="●"/>
              <a:defRPr/>
            </a:lvl7pPr>
            <a:lvl8pPr marL="4876557" lvl="7" indent="-397914">
              <a:spcBef>
                <a:spcPts val="2133"/>
              </a:spcBef>
              <a:spcAft>
                <a:spcPts val="0"/>
              </a:spcAft>
              <a:buSzPts val="1100"/>
              <a:buChar char="○"/>
              <a:defRPr/>
            </a:lvl8pPr>
            <a:lvl9pPr marL="5486126" lvl="8" indent="-397914">
              <a:spcBef>
                <a:spcPts val="2133"/>
              </a:spcBef>
              <a:spcAft>
                <a:spcPts val="2133"/>
              </a:spcAft>
              <a:buSzPts val="1100"/>
              <a:buChar char="■"/>
              <a:defRPr/>
            </a:lvl9pPr>
          </a:lstStyle>
          <a:p>
            <a:endParaRPr/>
          </a:p>
        </p:txBody>
      </p:sp>
      <p:sp>
        <p:nvSpPr>
          <p:cNvPr id="69" name="Google Shape;69;p9"/>
          <p:cNvSpPr txBox="1">
            <a:spLocks noGrp="1"/>
          </p:cNvSpPr>
          <p:nvPr>
            <p:ph type="sldNum" idx="12"/>
          </p:nvPr>
        </p:nvSpPr>
        <p:spPr>
          <a:xfrm>
            <a:off x="11381737" y="6333135"/>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grpSp>
        <p:nvGrpSpPr>
          <p:cNvPr id="13" name="Google Shape;25;p4">
            <a:extLst>
              <a:ext uri="{FF2B5EF4-FFF2-40B4-BE49-F238E27FC236}">
                <a16:creationId xmlns:a16="http://schemas.microsoft.com/office/drawing/2014/main" id="{2EFE7CDF-2FDD-C344-B22C-9C8D2DCCA7A4}"/>
              </a:ext>
            </a:extLst>
          </p:cNvPr>
          <p:cNvGrpSpPr/>
          <p:nvPr userDrawn="1"/>
        </p:nvGrpSpPr>
        <p:grpSpPr>
          <a:xfrm>
            <a:off x="1107191" y="1588342"/>
            <a:ext cx="994351" cy="61101"/>
            <a:chOff x="4580561" y="2589004"/>
            <a:chExt cx="1064464" cy="25200"/>
          </a:xfrm>
        </p:grpSpPr>
        <p:sp>
          <p:nvSpPr>
            <p:cNvPr id="14" name="Google Shape;26;p4">
              <a:extLst>
                <a:ext uri="{FF2B5EF4-FFF2-40B4-BE49-F238E27FC236}">
                  <a16:creationId xmlns:a16="http://schemas.microsoft.com/office/drawing/2014/main" id="{32CFD905-1552-FD4C-B6E3-FD38504CA90D}"/>
                </a:ext>
              </a:extLst>
            </p:cNvPr>
            <p:cNvSpPr/>
            <p:nvPr/>
          </p:nvSpPr>
          <p:spPr>
            <a:xfrm rot="-5400000">
              <a:off x="5366325" y="2335504"/>
              <a:ext cx="25200" cy="532200"/>
            </a:xfrm>
            <a:prstGeom prst="rect">
              <a:avLst/>
            </a:prstGeom>
            <a:solidFill>
              <a:srgbClr val="CB6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dirty="0"/>
            </a:p>
          </p:txBody>
        </p:sp>
        <p:sp>
          <p:nvSpPr>
            <p:cNvPr id="15" name="Google Shape;27;p4">
              <a:extLst>
                <a:ext uri="{FF2B5EF4-FFF2-40B4-BE49-F238E27FC236}">
                  <a16:creationId xmlns:a16="http://schemas.microsoft.com/office/drawing/2014/main" id="{1CEC6593-8B6A-7442-B30F-A06B1BEE209D}"/>
                </a:ext>
              </a:extLst>
            </p:cNvPr>
            <p:cNvSpPr/>
            <p:nvPr/>
          </p:nvSpPr>
          <p:spPr>
            <a:xfrm rot="-5400000">
              <a:off x="4836311" y="2333254"/>
              <a:ext cx="25200" cy="536700"/>
            </a:xfrm>
            <a:prstGeom prst="rect">
              <a:avLst/>
            </a:prstGeom>
            <a:solidFill>
              <a:srgbClr val="227F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309629691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Blank" type="blank" preserve="1">
  <p:cSld name="Blank">
    <p:spTree>
      <p:nvGrpSpPr>
        <p:cNvPr id="1" name="Shape 80"/>
        <p:cNvGrpSpPr/>
        <p:nvPr/>
      </p:nvGrpSpPr>
      <p:grpSpPr>
        <a:xfrm>
          <a:off x="0" y="0"/>
          <a:ext cx="0" cy="0"/>
          <a:chOff x="0" y="0"/>
          <a:chExt cx="0" cy="0"/>
        </a:xfrm>
      </p:grpSpPr>
      <p:sp>
        <p:nvSpPr>
          <p:cNvPr id="81" name="Google Shape;81;p12"/>
          <p:cNvSpPr txBox="1">
            <a:spLocks noGrp="1"/>
          </p:cNvSpPr>
          <p:nvPr>
            <p:ph type="sldNum" idx="12"/>
          </p:nvPr>
        </p:nvSpPr>
        <p:spPr>
          <a:xfrm>
            <a:off x="11381737" y="6333135"/>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615894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4D75EC5-CBAF-49CD-8ACA-41575CAECE0E}"/>
              </a:ext>
            </a:extLst>
          </p:cNvPr>
          <p:cNvSpPr>
            <a:spLocks noGrp="1"/>
          </p:cNvSpPr>
          <p:nvPr>
            <p:ph type="dt" sz="half" idx="10"/>
          </p:nvPr>
        </p:nvSpPr>
        <p:spPr>
          <a:xfrm>
            <a:off x="838200" y="6356350"/>
            <a:ext cx="2743200" cy="365125"/>
          </a:xfrm>
          <a:prstGeom prst="rect">
            <a:avLst/>
          </a:prstGeom>
        </p:spPr>
        <p:txBody>
          <a:bodyPr/>
          <a:lstStyle/>
          <a:p>
            <a:fld id="{20F0DA29-D356-4384-BAF5-5A7D8C29738B}" type="datetimeFigureOut">
              <a:rPr lang="en-US" smtClean="0"/>
              <a:t>2/2/2024</a:t>
            </a:fld>
            <a:endParaRPr lang="en-US"/>
          </a:p>
        </p:txBody>
      </p:sp>
      <p:sp>
        <p:nvSpPr>
          <p:cNvPr id="3" name="Footer Placeholder 2">
            <a:extLst>
              <a:ext uri="{FF2B5EF4-FFF2-40B4-BE49-F238E27FC236}">
                <a16:creationId xmlns:a16="http://schemas.microsoft.com/office/drawing/2014/main" id="{0D9AEBB9-98DE-455C-A49C-2B3842D0D0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11FB186-7C27-4ACC-AA43-CD5FFE0DF2F9}"/>
              </a:ext>
            </a:extLst>
          </p:cNvPr>
          <p:cNvSpPr>
            <a:spLocks noGrp="1"/>
          </p:cNvSpPr>
          <p:nvPr>
            <p:ph type="sldNum" sz="quarter" idx="12"/>
          </p:nvPr>
        </p:nvSpPr>
        <p:spPr>
          <a:xfrm>
            <a:off x="8610600" y="6356350"/>
            <a:ext cx="2743200" cy="365125"/>
          </a:xfrm>
          <a:prstGeom prst="rect">
            <a:avLst/>
          </a:prstGeom>
        </p:spPr>
        <p:txBody>
          <a:bodyPr/>
          <a:lstStyle/>
          <a:p>
            <a:fld id="{53209654-FA89-4FC6-B736-947673314BCA}" type="slidenum">
              <a:rPr lang="en-US" smtClean="0"/>
              <a:t>‹#›</a:t>
            </a:fld>
            <a:endParaRPr lang="en-US"/>
          </a:p>
        </p:txBody>
      </p:sp>
    </p:spTree>
    <p:extLst>
      <p:ext uri="{BB962C8B-B14F-4D97-AF65-F5344CB8AC3E}">
        <p14:creationId xmlns:p14="http://schemas.microsoft.com/office/powerpoint/2010/main" val="358759595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12301-7921-1940-A729-A5908DB5D7AD}"/>
              </a:ext>
            </a:extLst>
          </p:cNvPr>
          <p:cNvSpPr>
            <a:spLocks noGrp="1"/>
          </p:cNvSpPr>
          <p:nvPr>
            <p:ph type="title"/>
          </p:nvPr>
        </p:nvSpPr>
        <p:spPr>
          <a:xfrm>
            <a:off x="838201" y="663296"/>
            <a:ext cx="10515600" cy="1325563"/>
          </a:xfrm>
        </p:spPr>
        <p:txBody>
          <a:bodyPr/>
          <a:lstStyle>
            <a:lvl1pPr>
              <a:defRPr b="1" i="0">
                <a:solidFill>
                  <a:srgbClr val="30B7DE"/>
                </a:solidFill>
                <a:latin typeface="Source Sans Pro" panose="020B0503030403020204" pitchFamily="34" charset="0"/>
                <a:ea typeface="Source Sans Pro" panose="020B0503030403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FA8F4052-90A5-0B48-8868-155BA6AA7329}"/>
              </a:ext>
            </a:extLst>
          </p:cNvPr>
          <p:cNvSpPr>
            <a:spLocks noGrp="1"/>
          </p:cNvSpPr>
          <p:nvPr>
            <p:ph idx="1"/>
          </p:nvPr>
        </p:nvSpPr>
        <p:spPr>
          <a:xfrm>
            <a:off x="838201" y="1988861"/>
            <a:ext cx="10515600" cy="4188105"/>
          </a:xfrm>
        </p:spPr>
        <p:txBody>
          <a:bodyPr/>
          <a:lstStyle>
            <a:lvl1pPr>
              <a:defRPr b="1" i="0">
                <a:latin typeface="Lora" pitchFamily="2" charset="77"/>
                <a:ea typeface="Source Sans Pro" panose="020B0503030403020204" pitchFamily="34" charset="0"/>
              </a:defRPr>
            </a:lvl1pPr>
            <a:lvl2pPr>
              <a:defRPr b="0" i="0">
                <a:latin typeface="Source Sans Pro" panose="020B0503030403020204" pitchFamily="34" charset="0"/>
                <a:ea typeface="Source Sans Pro" panose="020B0503030403020204" pitchFamily="34" charset="0"/>
              </a:defRPr>
            </a:lvl2pPr>
            <a:lvl3pPr>
              <a:defRPr b="0" i="0">
                <a:latin typeface="Source Sans Pro" panose="020B0503030403020204" pitchFamily="34" charset="0"/>
                <a:ea typeface="Source Sans Pro" panose="020B0503030403020204" pitchFamily="34" charset="0"/>
              </a:defRPr>
            </a:lvl3pPr>
            <a:lvl4pPr>
              <a:defRPr b="0" i="0">
                <a:latin typeface="Source Sans Pro" panose="020B0503030403020204" pitchFamily="34" charset="0"/>
                <a:ea typeface="Source Sans Pro" panose="020B0503030403020204" pitchFamily="34" charset="0"/>
              </a:defRPr>
            </a:lvl4pPr>
            <a:lvl5pPr>
              <a:defRPr b="0" i="0">
                <a:latin typeface="Source Sans Pro" panose="020B0503030403020204" pitchFamily="34" charset="0"/>
                <a:ea typeface="Source Sans Pro" panose="020B0503030403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7420681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6250589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77" indent="0" algn="ctr">
              <a:buNone/>
              <a:defRPr sz="2000"/>
            </a:lvl2pPr>
            <a:lvl3pPr marL="914354" indent="0" algn="ctr">
              <a:buNone/>
              <a:defRPr sz="1801"/>
            </a:lvl3pPr>
            <a:lvl4pPr marL="1371531"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737577739"/>
      </p:ext>
    </p:extLst>
  </p:cSld>
  <p:clrMapOvr>
    <a:masterClrMapping/>
  </p:clrMapOvr>
  <p:extLst>
    <p:ext uri="{DCECCB84-F9BA-43D5-87BE-67443E8EF086}">
      <p15:sldGuideLst xmlns:p15="http://schemas.microsoft.com/office/powerpoint/2012/main"/>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17460713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2" y="1709742"/>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2" y="4589464"/>
            <a:ext cx="10515600" cy="1500187"/>
          </a:xfrm>
        </p:spPr>
        <p:txBody>
          <a:bodyPr/>
          <a:lstStyle>
            <a:lvl1pPr marL="0" indent="0">
              <a:buNone/>
              <a:defRPr sz="2400">
                <a:solidFill>
                  <a:schemeClr val="tx1">
                    <a:tint val="75000"/>
                  </a:schemeClr>
                </a:solidFill>
              </a:defRPr>
            </a:lvl1pPr>
            <a:lvl2pPr marL="457177" indent="0">
              <a:buNone/>
              <a:defRPr sz="2000">
                <a:solidFill>
                  <a:schemeClr val="tx1">
                    <a:tint val="75000"/>
                  </a:schemeClr>
                </a:solidFill>
              </a:defRPr>
            </a:lvl2pPr>
            <a:lvl3pPr marL="914354" indent="0">
              <a:buNone/>
              <a:defRPr sz="1801">
                <a:solidFill>
                  <a:schemeClr val="tx1">
                    <a:tint val="75000"/>
                  </a:schemeClr>
                </a:solidFill>
              </a:defRPr>
            </a:lvl3pPr>
            <a:lvl4pPr marL="1371531"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3" indent="0">
              <a:buNone/>
              <a:defRPr sz="1600">
                <a:solidFill>
                  <a:schemeClr val="tx1">
                    <a:tint val="75000"/>
                  </a:schemeClr>
                </a:solidFill>
              </a:defRPr>
            </a:lvl7pPr>
            <a:lvl8pPr marL="3200240" indent="0">
              <a:buNone/>
              <a:defRPr sz="1600">
                <a:solidFill>
                  <a:schemeClr val="tx1">
                    <a:tint val="75000"/>
                  </a:schemeClr>
                </a:solidFill>
              </a:defRPr>
            </a:lvl8pPr>
            <a:lvl9pPr marL="3657417"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43132865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1"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1"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pPr/>
              <a:t>2/2/2024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23382049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77" indent="0">
              <a:buNone/>
              <a:defRPr sz="2000" b="1"/>
            </a:lvl2pPr>
            <a:lvl3pPr marL="914354" indent="0">
              <a:buNone/>
              <a:defRPr sz="1801" b="1"/>
            </a:lvl3pPr>
            <a:lvl4pPr marL="1371531"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7"/>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177" indent="0">
              <a:buNone/>
              <a:defRPr sz="2000" b="1"/>
            </a:lvl2pPr>
            <a:lvl3pPr marL="914354" indent="0">
              <a:buNone/>
              <a:defRPr sz="1801" b="1"/>
            </a:lvl3pPr>
            <a:lvl4pPr marL="1371531"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2" y="2505077"/>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pPr/>
              <a:t>2/2/2024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40631179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2/2/2024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81847759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2/2/2024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800809329"/>
      </p:ext>
    </p:extLst>
  </p:cSld>
  <p:clrMapOvr>
    <a:masterClrMapping/>
  </p:clrMapOvr>
  <p:extLst>
    <p:ext uri="{DCECCB84-F9BA-43D5-87BE-67443E8EF086}">
      <p15:sldGuideLst xmlns:p15="http://schemas.microsoft.com/office/powerpoint/2012/main"/>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9"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9" y="987429"/>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9" y="2057403"/>
            <a:ext cx="3932239" cy="3811588"/>
          </a:xfrm>
        </p:spPr>
        <p:txBody>
          <a:bodyPr/>
          <a:lstStyle>
            <a:lvl1pPr marL="0" indent="0">
              <a:buNone/>
              <a:defRPr sz="1600"/>
            </a:lvl1pPr>
            <a:lvl2pPr marL="457177" indent="0">
              <a:buNone/>
              <a:defRPr sz="1401"/>
            </a:lvl2pPr>
            <a:lvl3pPr marL="914354" indent="0">
              <a:buNone/>
              <a:defRPr sz="1200"/>
            </a:lvl3pPr>
            <a:lvl4pPr marL="1371531" indent="0">
              <a:buNone/>
              <a:defRPr sz="1001"/>
            </a:lvl4pPr>
            <a:lvl5pPr marL="1828709" indent="0">
              <a:buNone/>
              <a:defRPr sz="1001"/>
            </a:lvl5pPr>
            <a:lvl6pPr marL="2285886" indent="0">
              <a:buNone/>
              <a:defRPr sz="1001"/>
            </a:lvl6pPr>
            <a:lvl7pPr marL="2743063" indent="0">
              <a:buNone/>
              <a:defRPr sz="1001"/>
            </a:lvl7pPr>
            <a:lvl8pPr marL="3200240" indent="0">
              <a:buNone/>
              <a:defRPr sz="1001"/>
            </a:lvl8pPr>
            <a:lvl9pPr marL="3657417" indent="0">
              <a:buNone/>
              <a:defRPr sz="1001"/>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2/2/2024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7482293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87BCB-D606-49F1-BB6E-98FF23410B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C74DB88-622E-48B1-92EB-06E37363B9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1E223B6-EB42-4711-94F8-4AE63FAD66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3696774-40D9-484E-B2F8-F7567C6D418E}"/>
              </a:ext>
            </a:extLst>
          </p:cNvPr>
          <p:cNvSpPr>
            <a:spLocks noGrp="1"/>
          </p:cNvSpPr>
          <p:nvPr>
            <p:ph type="dt" sz="half" idx="10"/>
          </p:nvPr>
        </p:nvSpPr>
        <p:spPr>
          <a:xfrm>
            <a:off x="838200" y="6356350"/>
            <a:ext cx="2743200" cy="365125"/>
          </a:xfrm>
          <a:prstGeom prst="rect">
            <a:avLst/>
          </a:prstGeom>
        </p:spPr>
        <p:txBody>
          <a:bodyPr/>
          <a:lstStyle/>
          <a:p>
            <a:fld id="{20F0DA29-D356-4384-BAF5-5A7D8C29738B}" type="datetimeFigureOut">
              <a:rPr lang="en-US" smtClean="0"/>
              <a:t>2/2/2024</a:t>
            </a:fld>
            <a:endParaRPr lang="en-US"/>
          </a:p>
        </p:txBody>
      </p:sp>
      <p:sp>
        <p:nvSpPr>
          <p:cNvPr id="6" name="Footer Placeholder 5">
            <a:extLst>
              <a:ext uri="{FF2B5EF4-FFF2-40B4-BE49-F238E27FC236}">
                <a16:creationId xmlns:a16="http://schemas.microsoft.com/office/drawing/2014/main" id="{9E84FDF5-923A-4783-AE93-A1A8CCCF15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A44508C-FFB6-457A-80F2-F7F8CD3DF406}"/>
              </a:ext>
            </a:extLst>
          </p:cNvPr>
          <p:cNvSpPr>
            <a:spLocks noGrp="1"/>
          </p:cNvSpPr>
          <p:nvPr>
            <p:ph type="sldNum" sz="quarter" idx="12"/>
          </p:nvPr>
        </p:nvSpPr>
        <p:spPr>
          <a:xfrm>
            <a:off x="8610600" y="6356350"/>
            <a:ext cx="2743200" cy="365125"/>
          </a:xfrm>
          <a:prstGeom prst="rect">
            <a:avLst/>
          </a:prstGeom>
        </p:spPr>
        <p:txBody>
          <a:bodyPr/>
          <a:lstStyle/>
          <a:p>
            <a:fld id="{53209654-FA89-4FC6-B736-947673314BCA}" type="slidenum">
              <a:rPr lang="en-US" smtClean="0"/>
              <a:t>‹#›</a:t>
            </a:fld>
            <a:endParaRPr lang="en-US"/>
          </a:p>
        </p:txBody>
      </p:sp>
    </p:spTree>
    <p:extLst>
      <p:ext uri="{BB962C8B-B14F-4D97-AF65-F5344CB8AC3E}">
        <p14:creationId xmlns:p14="http://schemas.microsoft.com/office/powerpoint/2010/main" val="60055430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9"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9" y="987429"/>
            <a:ext cx="6172201" cy="4873625"/>
          </a:xfrm>
        </p:spPr>
        <p:txBody>
          <a:bodyPr anchor="t"/>
          <a:lstStyle>
            <a:lvl1pPr marL="0" indent="0">
              <a:buNone/>
              <a:defRPr sz="3200"/>
            </a:lvl1pPr>
            <a:lvl2pPr marL="457177" indent="0">
              <a:buNone/>
              <a:defRPr sz="2800"/>
            </a:lvl2pPr>
            <a:lvl3pPr marL="914354" indent="0">
              <a:buNone/>
              <a:defRPr sz="2400"/>
            </a:lvl3pPr>
            <a:lvl4pPr marL="1371531" indent="0">
              <a:buNone/>
              <a:defRPr sz="2000"/>
            </a:lvl4pPr>
            <a:lvl5pPr marL="1828709" indent="0">
              <a:buNone/>
              <a:defRPr sz="2000"/>
            </a:lvl5pPr>
            <a:lvl6pPr marL="2285886" indent="0">
              <a:buNone/>
              <a:defRPr sz="2000"/>
            </a:lvl6pPr>
            <a:lvl7pPr marL="2743063" indent="0">
              <a:buNone/>
              <a:defRPr sz="2000"/>
            </a:lvl7pPr>
            <a:lvl8pPr marL="3200240" indent="0">
              <a:buNone/>
              <a:defRPr sz="2000"/>
            </a:lvl8pPr>
            <a:lvl9pPr marL="3657417" indent="0">
              <a:buNone/>
              <a:defRPr sz="2000"/>
            </a:lvl9pPr>
          </a:lstStyle>
          <a:p>
            <a:r>
              <a:rPr lang="en-US" dirty="0"/>
              <a:t>Click icon to add picture</a:t>
            </a:r>
          </a:p>
        </p:txBody>
      </p:sp>
      <p:sp>
        <p:nvSpPr>
          <p:cNvPr id="4" name="Text Placeholder 3"/>
          <p:cNvSpPr>
            <a:spLocks noGrp="1"/>
          </p:cNvSpPr>
          <p:nvPr>
            <p:ph type="body" sz="half" idx="2"/>
          </p:nvPr>
        </p:nvSpPr>
        <p:spPr>
          <a:xfrm>
            <a:off x="839789" y="2057403"/>
            <a:ext cx="3932239" cy="3811588"/>
          </a:xfrm>
        </p:spPr>
        <p:txBody>
          <a:bodyPr/>
          <a:lstStyle>
            <a:lvl1pPr marL="0" indent="0">
              <a:buNone/>
              <a:defRPr sz="1600"/>
            </a:lvl1pPr>
            <a:lvl2pPr marL="457177" indent="0">
              <a:buNone/>
              <a:defRPr sz="1401"/>
            </a:lvl2pPr>
            <a:lvl3pPr marL="914354" indent="0">
              <a:buNone/>
              <a:defRPr sz="1200"/>
            </a:lvl3pPr>
            <a:lvl4pPr marL="1371531" indent="0">
              <a:buNone/>
              <a:defRPr sz="1001"/>
            </a:lvl4pPr>
            <a:lvl5pPr marL="1828709" indent="0">
              <a:buNone/>
              <a:defRPr sz="1001"/>
            </a:lvl5pPr>
            <a:lvl6pPr marL="2285886" indent="0">
              <a:buNone/>
              <a:defRPr sz="1001"/>
            </a:lvl6pPr>
            <a:lvl7pPr marL="2743063" indent="0">
              <a:buNone/>
              <a:defRPr sz="1001"/>
            </a:lvl7pPr>
            <a:lvl8pPr marL="3200240" indent="0">
              <a:buNone/>
              <a:defRPr sz="1001"/>
            </a:lvl8pPr>
            <a:lvl9pPr marL="3657417" indent="0">
              <a:buNone/>
              <a:defRPr sz="1001"/>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2/2/2024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60144443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46015387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9"/>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9"/>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8425674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8D41D-3A39-4096-8729-5742B020A5B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7985A99-5132-43BA-8822-49DB411CB76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F767511-A1B1-4679-9BBB-08DA0CDDC32E}"/>
              </a:ext>
            </a:extLst>
          </p:cNvPr>
          <p:cNvSpPr>
            <a:spLocks noGrp="1"/>
          </p:cNvSpPr>
          <p:nvPr>
            <p:ph type="dt" sz="half" idx="10"/>
          </p:nvPr>
        </p:nvSpPr>
        <p:spPr/>
        <p:txBody>
          <a:bodyPr/>
          <a:lstStyle/>
          <a:p>
            <a:fld id="{7F10A9FD-7809-4265-B7BF-25251316EDD3}" type="datetimeFigureOut">
              <a:rPr lang="en-US" smtClean="0"/>
              <a:t>2/2/2024</a:t>
            </a:fld>
            <a:endParaRPr lang="en-US"/>
          </a:p>
        </p:txBody>
      </p:sp>
      <p:sp>
        <p:nvSpPr>
          <p:cNvPr id="5" name="Footer Placeholder 4">
            <a:extLst>
              <a:ext uri="{FF2B5EF4-FFF2-40B4-BE49-F238E27FC236}">
                <a16:creationId xmlns:a16="http://schemas.microsoft.com/office/drawing/2014/main" id="{F7A54EDB-8066-454A-9780-92154682E5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A73A84-FDA7-451A-B09D-DE17426AE644}"/>
              </a:ext>
            </a:extLst>
          </p:cNvPr>
          <p:cNvSpPr>
            <a:spLocks noGrp="1"/>
          </p:cNvSpPr>
          <p:nvPr>
            <p:ph type="sldNum" sz="quarter" idx="12"/>
          </p:nvPr>
        </p:nvSpPr>
        <p:spPr/>
        <p:txBody>
          <a:bodyPr/>
          <a:lstStyle/>
          <a:p>
            <a:fld id="{5A5D70AC-19E9-442F-B73D-5F17588AF64B}" type="slidenum">
              <a:rPr lang="en-US" smtClean="0"/>
              <a:t>‹#›</a:t>
            </a:fld>
            <a:endParaRPr lang="en-US"/>
          </a:p>
        </p:txBody>
      </p:sp>
    </p:spTree>
    <p:extLst>
      <p:ext uri="{BB962C8B-B14F-4D97-AF65-F5344CB8AC3E}">
        <p14:creationId xmlns:p14="http://schemas.microsoft.com/office/powerpoint/2010/main" val="414215024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EF13C-8175-4555-BCAB-558298A845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0B5165-BB8B-4582-9B00-429B868A2E3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52F255-1255-4D81-BA14-C8CB1ED1860E}"/>
              </a:ext>
            </a:extLst>
          </p:cNvPr>
          <p:cNvSpPr>
            <a:spLocks noGrp="1"/>
          </p:cNvSpPr>
          <p:nvPr>
            <p:ph type="dt" sz="half" idx="10"/>
          </p:nvPr>
        </p:nvSpPr>
        <p:spPr/>
        <p:txBody>
          <a:bodyPr/>
          <a:lstStyle/>
          <a:p>
            <a:fld id="{7F10A9FD-7809-4265-B7BF-25251316EDD3}" type="datetimeFigureOut">
              <a:rPr lang="en-US" smtClean="0"/>
              <a:t>2/2/2024</a:t>
            </a:fld>
            <a:endParaRPr lang="en-US"/>
          </a:p>
        </p:txBody>
      </p:sp>
      <p:sp>
        <p:nvSpPr>
          <p:cNvPr id="5" name="Footer Placeholder 4">
            <a:extLst>
              <a:ext uri="{FF2B5EF4-FFF2-40B4-BE49-F238E27FC236}">
                <a16:creationId xmlns:a16="http://schemas.microsoft.com/office/drawing/2014/main" id="{757572A9-EF50-478C-9939-0A50146454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1CC81E-469F-4D66-B6A1-D85344A1A8E2}"/>
              </a:ext>
            </a:extLst>
          </p:cNvPr>
          <p:cNvSpPr>
            <a:spLocks noGrp="1"/>
          </p:cNvSpPr>
          <p:nvPr>
            <p:ph type="sldNum" sz="quarter" idx="12"/>
          </p:nvPr>
        </p:nvSpPr>
        <p:spPr/>
        <p:txBody>
          <a:bodyPr/>
          <a:lstStyle/>
          <a:p>
            <a:fld id="{5A5D70AC-19E9-442F-B73D-5F17588AF64B}" type="slidenum">
              <a:rPr lang="en-US" smtClean="0"/>
              <a:t>‹#›</a:t>
            </a:fld>
            <a:endParaRPr lang="en-US"/>
          </a:p>
        </p:txBody>
      </p:sp>
    </p:spTree>
    <p:extLst>
      <p:ext uri="{BB962C8B-B14F-4D97-AF65-F5344CB8AC3E}">
        <p14:creationId xmlns:p14="http://schemas.microsoft.com/office/powerpoint/2010/main" val="166510371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0B5D7-F26B-4117-9D75-CA1541F0934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8E151AC-5C07-4734-B08C-444D3F80BFC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08184EC-2BBD-4F07-AEF1-CDE39616E3AE}"/>
              </a:ext>
            </a:extLst>
          </p:cNvPr>
          <p:cNvSpPr>
            <a:spLocks noGrp="1"/>
          </p:cNvSpPr>
          <p:nvPr>
            <p:ph type="dt" sz="half" idx="10"/>
          </p:nvPr>
        </p:nvSpPr>
        <p:spPr/>
        <p:txBody>
          <a:bodyPr/>
          <a:lstStyle/>
          <a:p>
            <a:fld id="{7F10A9FD-7809-4265-B7BF-25251316EDD3}" type="datetimeFigureOut">
              <a:rPr lang="en-US" smtClean="0"/>
              <a:t>2/2/2024</a:t>
            </a:fld>
            <a:endParaRPr lang="en-US"/>
          </a:p>
        </p:txBody>
      </p:sp>
      <p:sp>
        <p:nvSpPr>
          <p:cNvPr id="5" name="Footer Placeholder 4">
            <a:extLst>
              <a:ext uri="{FF2B5EF4-FFF2-40B4-BE49-F238E27FC236}">
                <a16:creationId xmlns:a16="http://schemas.microsoft.com/office/drawing/2014/main" id="{14A5F97A-A5F5-41AC-93E3-10C17FE52B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EDCDC7-BF9E-443A-9986-D6B3F2A269DD}"/>
              </a:ext>
            </a:extLst>
          </p:cNvPr>
          <p:cNvSpPr>
            <a:spLocks noGrp="1"/>
          </p:cNvSpPr>
          <p:nvPr>
            <p:ph type="sldNum" sz="quarter" idx="12"/>
          </p:nvPr>
        </p:nvSpPr>
        <p:spPr/>
        <p:txBody>
          <a:bodyPr/>
          <a:lstStyle/>
          <a:p>
            <a:fld id="{5A5D70AC-19E9-442F-B73D-5F17588AF64B}" type="slidenum">
              <a:rPr lang="en-US" smtClean="0"/>
              <a:t>‹#›</a:t>
            </a:fld>
            <a:endParaRPr lang="en-US"/>
          </a:p>
        </p:txBody>
      </p:sp>
    </p:spTree>
    <p:extLst>
      <p:ext uri="{BB962C8B-B14F-4D97-AF65-F5344CB8AC3E}">
        <p14:creationId xmlns:p14="http://schemas.microsoft.com/office/powerpoint/2010/main" val="332742885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FF54B-5D68-4842-AFE3-0C64E99FA1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C26A9D-269D-4BEA-8EFA-02B2A20DE20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DCA04B-AB9F-4FB2-BF1E-8BBCDBAFB09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F754B30-ACB6-45A1-A0E7-DA2EF4E32F06}"/>
              </a:ext>
            </a:extLst>
          </p:cNvPr>
          <p:cNvSpPr>
            <a:spLocks noGrp="1"/>
          </p:cNvSpPr>
          <p:nvPr>
            <p:ph type="dt" sz="half" idx="10"/>
          </p:nvPr>
        </p:nvSpPr>
        <p:spPr/>
        <p:txBody>
          <a:bodyPr/>
          <a:lstStyle/>
          <a:p>
            <a:fld id="{7F10A9FD-7809-4265-B7BF-25251316EDD3}" type="datetimeFigureOut">
              <a:rPr lang="en-US" smtClean="0"/>
              <a:t>2/2/2024</a:t>
            </a:fld>
            <a:endParaRPr lang="en-US"/>
          </a:p>
        </p:txBody>
      </p:sp>
      <p:sp>
        <p:nvSpPr>
          <p:cNvPr id="6" name="Footer Placeholder 5">
            <a:extLst>
              <a:ext uri="{FF2B5EF4-FFF2-40B4-BE49-F238E27FC236}">
                <a16:creationId xmlns:a16="http://schemas.microsoft.com/office/drawing/2014/main" id="{88D6877E-6CCF-42C8-AFEE-34AAC9CD29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EC0B2D-D538-4AB0-94E2-6D45013A8DDB}"/>
              </a:ext>
            </a:extLst>
          </p:cNvPr>
          <p:cNvSpPr>
            <a:spLocks noGrp="1"/>
          </p:cNvSpPr>
          <p:nvPr>
            <p:ph type="sldNum" sz="quarter" idx="12"/>
          </p:nvPr>
        </p:nvSpPr>
        <p:spPr/>
        <p:txBody>
          <a:bodyPr/>
          <a:lstStyle/>
          <a:p>
            <a:fld id="{5A5D70AC-19E9-442F-B73D-5F17588AF64B}" type="slidenum">
              <a:rPr lang="en-US" smtClean="0"/>
              <a:t>‹#›</a:t>
            </a:fld>
            <a:endParaRPr lang="en-US"/>
          </a:p>
        </p:txBody>
      </p:sp>
    </p:spTree>
    <p:extLst>
      <p:ext uri="{BB962C8B-B14F-4D97-AF65-F5344CB8AC3E}">
        <p14:creationId xmlns:p14="http://schemas.microsoft.com/office/powerpoint/2010/main" val="235885916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65468-EACB-4D22-9C07-5E2D5ADFEF6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BF76E13-E92F-46AA-B6BC-EE0197F9C0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23596CD-C77C-4F54-B744-AF8268494E7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18A75BA-0BC2-400F-8366-D7505E0DBA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359145-B7E9-4FE1-84AD-78E574D2FB8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9BC5B8E-BDD2-4A62-A64F-3E0C0564A62E}"/>
              </a:ext>
            </a:extLst>
          </p:cNvPr>
          <p:cNvSpPr>
            <a:spLocks noGrp="1"/>
          </p:cNvSpPr>
          <p:nvPr>
            <p:ph type="dt" sz="half" idx="10"/>
          </p:nvPr>
        </p:nvSpPr>
        <p:spPr/>
        <p:txBody>
          <a:bodyPr/>
          <a:lstStyle/>
          <a:p>
            <a:fld id="{7F10A9FD-7809-4265-B7BF-25251316EDD3}" type="datetimeFigureOut">
              <a:rPr lang="en-US" smtClean="0"/>
              <a:t>2/2/2024</a:t>
            </a:fld>
            <a:endParaRPr lang="en-US"/>
          </a:p>
        </p:txBody>
      </p:sp>
      <p:sp>
        <p:nvSpPr>
          <p:cNvPr id="8" name="Footer Placeholder 7">
            <a:extLst>
              <a:ext uri="{FF2B5EF4-FFF2-40B4-BE49-F238E27FC236}">
                <a16:creationId xmlns:a16="http://schemas.microsoft.com/office/drawing/2014/main" id="{DA9C15FE-EACC-495B-AA78-2805AECC7F7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390EA12-2FEA-40B9-957E-D49CA96E3B8C}"/>
              </a:ext>
            </a:extLst>
          </p:cNvPr>
          <p:cNvSpPr>
            <a:spLocks noGrp="1"/>
          </p:cNvSpPr>
          <p:nvPr>
            <p:ph type="sldNum" sz="quarter" idx="12"/>
          </p:nvPr>
        </p:nvSpPr>
        <p:spPr/>
        <p:txBody>
          <a:bodyPr/>
          <a:lstStyle/>
          <a:p>
            <a:fld id="{5A5D70AC-19E9-442F-B73D-5F17588AF64B}" type="slidenum">
              <a:rPr lang="en-US" smtClean="0"/>
              <a:t>‹#›</a:t>
            </a:fld>
            <a:endParaRPr lang="en-US"/>
          </a:p>
        </p:txBody>
      </p:sp>
    </p:spTree>
    <p:extLst>
      <p:ext uri="{BB962C8B-B14F-4D97-AF65-F5344CB8AC3E}">
        <p14:creationId xmlns:p14="http://schemas.microsoft.com/office/powerpoint/2010/main" val="401088502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ADEA7-F927-40D1-AA3A-D2948522B3C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F63E9FA-9458-4573-A5F5-C8087A7B1152}"/>
              </a:ext>
            </a:extLst>
          </p:cNvPr>
          <p:cNvSpPr>
            <a:spLocks noGrp="1"/>
          </p:cNvSpPr>
          <p:nvPr>
            <p:ph type="dt" sz="half" idx="10"/>
          </p:nvPr>
        </p:nvSpPr>
        <p:spPr/>
        <p:txBody>
          <a:bodyPr/>
          <a:lstStyle/>
          <a:p>
            <a:fld id="{7F10A9FD-7809-4265-B7BF-25251316EDD3}" type="datetimeFigureOut">
              <a:rPr lang="en-US" smtClean="0"/>
              <a:t>2/2/2024</a:t>
            </a:fld>
            <a:endParaRPr lang="en-US"/>
          </a:p>
        </p:txBody>
      </p:sp>
      <p:sp>
        <p:nvSpPr>
          <p:cNvPr id="4" name="Footer Placeholder 3">
            <a:extLst>
              <a:ext uri="{FF2B5EF4-FFF2-40B4-BE49-F238E27FC236}">
                <a16:creationId xmlns:a16="http://schemas.microsoft.com/office/drawing/2014/main" id="{03917251-3C0F-4BC9-AAF2-9227C89DB2D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072F4F3-48F9-4DA9-8CAE-8BA4BF089D0D}"/>
              </a:ext>
            </a:extLst>
          </p:cNvPr>
          <p:cNvSpPr>
            <a:spLocks noGrp="1"/>
          </p:cNvSpPr>
          <p:nvPr>
            <p:ph type="sldNum" sz="quarter" idx="12"/>
          </p:nvPr>
        </p:nvSpPr>
        <p:spPr/>
        <p:txBody>
          <a:bodyPr/>
          <a:lstStyle/>
          <a:p>
            <a:fld id="{5A5D70AC-19E9-442F-B73D-5F17588AF64B}" type="slidenum">
              <a:rPr lang="en-US" smtClean="0"/>
              <a:t>‹#›</a:t>
            </a:fld>
            <a:endParaRPr lang="en-US"/>
          </a:p>
        </p:txBody>
      </p:sp>
    </p:spTree>
    <p:extLst>
      <p:ext uri="{BB962C8B-B14F-4D97-AF65-F5344CB8AC3E}">
        <p14:creationId xmlns:p14="http://schemas.microsoft.com/office/powerpoint/2010/main" val="64813151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D4194C-D65A-4C65-8D32-2D3867313E5D}"/>
              </a:ext>
            </a:extLst>
          </p:cNvPr>
          <p:cNvSpPr>
            <a:spLocks noGrp="1"/>
          </p:cNvSpPr>
          <p:nvPr>
            <p:ph type="dt" sz="half" idx="10"/>
          </p:nvPr>
        </p:nvSpPr>
        <p:spPr/>
        <p:txBody>
          <a:bodyPr/>
          <a:lstStyle/>
          <a:p>
            <a:fld id="{7F10A9FD-7809-4265-B7BF-25251316EDD3}" type="datetimeFigureOut">
              <a:rPr lang="en-US" smtClean="0"/>
              <a:t>2/2/2024</a:t>
            </a:fld>
            <a:endParaRPr lang="en-US"/>
          </a:p>
        </p:txBody>
      </p:sp>
      <p:sp>
        <p:nvSpPr>
          <p:cNvPr id="3" name="Footer Placeholder 2">
            <a:extLst>
              <a:ext uri="{FF2B5EF4-FFF2-40B4-BE49-F238E27FC236}">
                <a16:creationId xmlns:a16="http://schemas.microsoft.com/office/drawing/2014/main" id="{ECE40FA6-BAFA-49D7-A3DE-6A30F170646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EDA653B-67A4-40B9-8C0E-B175DACA7F17}"/>
              </a:ext>
            </a:extLst>
          </p:cNvPr>
          <p:cNvSpPr>
            <a:spLocks noGrp="1"/>
          </p:cNvSpPr>
          <p:nvPr>
            <p:ph type="sldNum" sz="quarter" idx="12"/>
          </p:nvPr>
        </p:nvSpPr>
        <p:spPr/>
        <p:txBody>
          <a:bodyPr/>
          <a:lstStyle/>
          <a:p>
            <a:fld id="{5A5D70AC-19E9-442F-B73D-5F17588AF64B}" type="slidenum">
              <a:rPr lang="en-US" smtClean="0"/>
              <a:t>‹#›</a:t>
            </a:fld>
            <a:endParaRPr lang="en-US"/>
          </a:p>
        </p:txBody>
      </p:sp>
    </p:spTree>
    <p:extLst>
      <p:ext uri="{BB962C8B-B14F-4D97-AF65-F5344CB8AC3E}">
        <p14:creationId xmlns:p14="http://schemas.microsoft.com/office/powerpoint/2010/main" val="34845741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jp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0.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4" Type="http://schemas.openxmlformats.org/officeDocument/2006/relationships/image" Target="../media/image10.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theme" Target="../theme/theme4.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image" Target="../media/image12.jpg"/></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60.xml"/><Relationship Id="rId1"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6.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theme" Target="../theme/theme7.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9.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E39890F-184B-475C-9A93-940B849951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A9856E7-18AE-46A0-BAF3-5D279E5BB2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213DE6D3-201D-44CF-AB46-D09A56ECE5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209654-FA89-4FC6-B736-947673314BCA}" type="slidenum">
              <a:rPr lang="en-US" smtClean="0"/>
              <a:t>‹#›</a:t>
            </a:fld>
            <a:endParaRPr lang="en-US"/>
          </a:p>
        </p:txBody>
      </p:sp>
      <p:sp>
        <p:nvSpPr>
          <p:cNvPr id="8" name="Rectangle 7">
            <a:extLst>
              <a:ext uri="{FF2B5EF4-FFF2-40B4-BE49-F238E27FC236}">
                <a16:creationId xmlns:a16="http://schemas.microsoft.com/office/drawing/2014/main" id="{B3687C02-7819-4855-90BD-D8E16F816992}"/>
              </a:ext>
            </a:extLst>
          </p:cNvPr>
          <p:cNvSpPr>
            <a:spLocks noChangeArrowheads="1"/>
          </p:cNvSpPr>
          <p:nvPr userDrawn="1"/>
        </p:nvSpPr>
        <p:spPr bwMode="auto">
          <a:xfrm>
            <a:off x="152401" y="136525"/>
            <a:ext cx="11887202" cy="6388805"/>
          </a:xfrm>
          <a:prstGeom prst="rect">
            <a:avLst/>
          </a:prstGeom>
          <a:noFill/>
          <a:ln w="9525" cap="flat" cmpd="sng" algn="ctr">
            <a:solidFill>
              <a:srgbClr val="F79646">
                <a:lumMod val="50000"/>
              </a:srgbClr>
            </a:solidFill>
            <a:prstDash val="solid"/>
            <a:miter lim="800000"/>
            <a:headEnd type="none" w="med" len="med"/>
            <a:tailEnd type="none" w="med" len="med"/>
          </a:ln>
          <a:effectLst/>
        </p:spPr>
        <p:txBody>
          <a:bodyPr vert="horz" wrap="none" lIns="91440" tIns="45720" rIns="91440" bIns="45720" anchor="ctr"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prstClr val="black"/>
              </a:solidFill>
              <a:effectLst/>
              <a:uLnTx/>
              <a:uFillTx/>
            </a:endParaRPr>
          </a:p>
        </p:txBody>
      </p:sp>
      <p:sp>
        <p:nvSpPr>
          <p:cNvPr id="9" name="Rectangle 8">
            <a:extLst>
              <a:ext uri="{FF2B5EF4-FFF2-40B4-BE49-F238E27FC236}">
                <a16:creationId xmlns:a16="http://schemas.microsoft.com/office/drawing/2014/main" id="{A24B7D16-9B11-4D27-BAA3-A667E2E7E7ED}"/>
              </a:ext>
            </a:extLst>
          </p:cNvPr>
          <p:cNvSpPr>
            <a:spLocks noChangeArrowheads="1"/>
          </p:cNvSpPr>
          <p:nvPr userDrawn="1"/>
        </p:nvSpPr>
        <p:spPr bwMode="auto">
          <a:xfrm>
            <a:off x="152398" y="6525330"/>
            <a:ext cx="11899511" cy="196145"/>
          </a:xfrm>
          <a:prstGeom prst="rect">
            <a:avLst/>
          </a:prstGeom>
          <a:solidFill>
            <a:srgbClr val="2751A5"/>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pic>
        <p:nvPicPr>
          <p:cNvPr id="4" name="Picture 3"/>
          <p:cNvPicPr>
            <a:picLocks noChangeAspect="1"/>
          </p:cNvPicPr>
          <p:nvPr userDrawn="1"/>
        </p:nvPicPr>
        <p:blipFill>
          <a:blip r:embed="rId22" cstate="hqprint">
            <a:extLst>
              <a:ext uri="{28A0092B-C50C-407E-A947-70E740481C1C}">
                <a14:useLocalDpi xmlns:a14="http://schemas.microsoft.com/office/drawing/2010/main" val="0"/>
              </a:ext>
            </a:extLst>
          </a:blip>
          <a:stretch>
            <a:fillRect/>
          </a:stretch>
        </p:blipFill>
        <p:spPr>
          <a:xfrm>
            <a:off x="9938327" y="5899295"/>
            <a:ext cx="1948548" cy="555336"/>
          </a:xfrm>
          <a:prstGeom prst="rect">
            <a:avLst/>
          </a:prstGeom>
        </p:spPr>
      </p:pic>
    </p:spTree>
    <p:extLst>
      <p:ext uri="{BB962C8B-B14F-4D97-AF65-F5344CB8AC3E}">
        <p14:creationId xmlns:p14="http://schemas.microsoft.com/office/powerpoint/2010/main" val="4053847189"/>
      </p:ext>
    </p:extLst>
  </p:cSld>
  <p:clrMap bg1="lt1" tx1="dk1" bg2="lt2" tx2="dk2" accent1="accent1" accent2="accent2" accent3="accent3" accent4="accent4" accent5="accent5" accent6="accent6" hlink="hlink" folHlink="folHlink"/>
  <p:sldLayoutIdLst>
    <p:sldLayoutId id="2147483649" r:id="rId1"/>
    <p:sldLayoutId id="2147483672"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910" r:id="rId13"/>
    <p:sldLayoutId id="2147483912" r:id="rId14"/>
    <p:sldLayoutId id="2147483913" r:id="rId15"/>
    <p:sldLayoutId id="2147483914" r:id="rId16"/>
    <p:sldLayoutId id="2147483915" r:id="rId17"/>
    <p:sldLayoutId id="2147483916" r:id="rId18"/>
    <p:sldLayoutId id="2147483917" r:id="rId19"/>
    <p:sldLayoutId id="2147483918"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ext Placeholder 8"/>
          <p:cNvSpPr txBox="1">
            <a:spLocks/>
          </p:cNvSpPr>
          <p:nvPr userDrawn="1"/>
        </p:nvSpPr>
        <p:spPr>
          <a:xfrm>
            <a:off x="696383" y="6603332"/>
            <a:ext cx="10659535" cy="266700"/>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baseline="0">
                <a:solidFill>
                  <a:srgbClr val="15365E"/>
                </a:solidFill>
                <a:latin typeface="Gotham Bold" charset="0"/>
                <a:ea typeface="Gotham Bold" charset="0"/>
                <a:cs typeface="Gotham Bold" charset="0"/>
              </a:defRPr>
            </a:lvl1pPr>
            <a:lvl2pPr marL="3429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2pPr>
            <a:lvl3pPr marL="6858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3pPr>
            <a:lvl4pPr marL="10287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4pPr>
            <a:lvl5pPr marL="13716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900" b="1" i="0" u="none" strike="noStrike" kern="1200" cap="none" spc="0" normalizeH="0" baseline="0" noProof="0" dirty="0">
              <a:ln>
                <a:noFill/>
              </a:ln>
              <a:solidFill>
                <a:srgbClr val="15365E"/>
              </a:solidFill>
              <a:effectLst/>
              <a:uLnTx/>
              <a:uFillTx/>
              <a:latin typeface="Arial" panose="020B0604020202020204" pitchFamily="34" charset="0"/>
              <a:cs typeface="Arial" panose="020B0604020202020204" pitchFamily="34" charset="0"/>
            </a:endParaRPr>
          </a:p>
        </p:txBody>
      </p:sp>
      <p:sp>
        <p:nvSpPr>
          <p:cNvPr id="5" name="Text Placeholder 13"/>
          <p:cNvSpPr txBox="1">
            <a:spLocks/>
          </p:cNvSpPr>
          <p:nvPr userDrawn="1"/>
        </p:nvSpPr>
        <p:spPr>
          <a:xfrm>
            <a:off x="11503025" y="6600158"/>
            <a:ext cx="541867" cy="269875"/>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a:solidFill>
                  <a:srgbClr val="15365E"/>
                </a:solidFill>
                <a:latin typeface="Gotham Bold" charset="0"/>
                <a:ea typeface="Gotham Bold" charset="0"/>
                <a:cs typeface="Gotham Bold"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i="0" kern="1200">
                <a:solidFill>
                  <a:schemeClr val="tx1"/>
                </a:solidFill>
                <a:latin typeface="Helvetica" charset="0"/>
                <a:ea typeface="Helvetica" charset="0"/>
                <a:cs typeface="Helvetica"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1" i="0" kern="1200">
                <a:solidFill>
                  <a:schemeClr val="tx1"/>
                </a:solidFill>
                <a:latin typeface="Helvetica" charset="0"/>
                <a:ea typeface="Helvetica" charset="0"/>
                <a:cs typeface="Helvetica"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fld id="{0ED8F5E8-15B1-AB47-A7E0-4212F4A2D8F9}" type="slidenum">
              <a:rPr kumimoji="0" lang="en-US" sz="900" b="1" i="0" u="none" strike="noStrike" kern="1200" cap="none" spc="0" normalizeH="0" baseline="0" noProof="0" smtClean="0">
                <a:ln>
                  <a:noFill/>
                </a:ln>
                <a:solidFill>
                  <a:srgbClr val="15365E"/>
                </a:solidFill>
                <a:effectLst/>
                <a:uLnTx/>
                <a:uFillTx/>
                <a:latin typeface="Arial" panose="020B0604020202020204" pitchFamily="34" charset="0"/>
                <a:cs typeface="Arial" panose="020B0604020202020204" pitchFamily="34" charset="0"/>
              </a:rPr>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t>‹#›</a:t>
            </a:fld>
            <a:endParaRPr kumimoji="0" lang="en-US" sz="900" b="1" i="0" u="none" strike="noStrike" kern="1200" cap="none" spc="0" normalizeH="0" baseline="0" noProof="0" dirty="0">
              <a:ln>
                <a:noFill/>
              </a:ln>
              <a:solidFill>
                <a:srgbClr val="15365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39837251"/>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Lst>
  <p:hf hdr="0" dt="0"/>
  <p:txStyles>
    <p:titleStyle>
      <a:lvl1pPr algn="l" defTabSz="685800" rtl="0" eaLnBrk="1" latinLnBrk="0" hangingPunct="1">
        <a:lnSpc>
          <a:spcPct val="90000"/>
        </a:lnSpc>
        <a:spcBef>
          <a:spcPct val="0"/>
        </a:spcBef>
        <a:buNone/>
        <a:defRPr sz="3300" b="1" i="0" kern="1200">
          <a:solidFill>
            <a:schemeClr val="tx1"/>
          </a:solidFill>
          <a:latin typeface="Helvetica" charset="0"/>
          <a:ea typeface="Helvetica" charset="0"/>
          <a:cs typeface="Helvetica"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1" i="0" kern="1200">
          <a:solidFill>
            <a:schemeClr val="tx1"/>
          </a:solidFill>
          <a:latin typeface="Helvetica" charset="0"/>
          <a:ea typeface="Helvetica" charset="0"/>
          <a:cs typeface="Helvetica"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i="0" kern="1200">
          <a:solidFill>
            <a:schemeClr val="tx1"/>
          </a:solidFill>
          <a:latin typeface="Helvetica" charset="0"/>
          <a:ea typeface="Helvetica" charset="0"/>
          <a:cs typeface="Helvetica"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1" i="0" kern="1200">
          <a:solidFill>
            <a:schemeClr val="tx1"/>
          </a:solidFill>
          <a:latin typeface="Helvetica" charset="0"/>
          <a:ea typeface="Helvetica" charset="0"/>
          <a:cs typeface="Helvetica"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ext Placeholder 8"/>
          <p:cNvSpPr txBox="1">
            <a:spLocks/>
          </p:cNvSpPr>
          <p:nvPr userDrawn="1"/>
        </p:nvSpPr>
        <p:spPr>
          <a:xfrm>
            <a:off x="696383" y="6603332"/>
            <a:ext cx="10659535" cy="266700"/>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baseline="0">
                <a:solidFill>
                  <a:srgbClr val="15365E"/>
                </a:solidFill>
                <a:latin typeface="Gotham Bold" charset="0"/>
                <a:ea typeface="Gotham Bold" charset="0"/>
                <a:cs typeface="Gotham Bold" charset="0"/>
              </a:defRPr>
            </a:lvl1pPr>
            <a:lvl2pPr marL="3429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2pPr>
            <a:lvl3pPr marL="6858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3pPr>
            <a:lvl4pPr marL="10287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4pPr>
            <a:lvl5pPr marL="13716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sz="900" b="1" i="0" dirty="0">
              <a:latin typeface="Arial" panose="020B0604020202020204" pitchFamily="34" charset="0"/>
              <a:cs typeface="Arial" panose="020B0604020202020204" pitchFamily="34" charset="0"/>
            </a:endParaRPr>
          </a:p>
        </p:txBody>
      </p:sp>
      <p:sp>
        <p:nvSpPr>
          <p:cNvPr id="5" name="Text Placeholder 13"/>
          <p:cNvSpPr txBox="1">
            <a:spLocks/>
          </p:cNvSpPr>
          <p:nvPr userDrawn="1"/>
        </p:nvSpPr>
        <p:spPr>
          <a:xfrm>
            <a:off x="11503025" y="6600158"/>
            <a:ext cx="541867" cy="269875"/>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a:solidFill>
                  <a:srgbClr val="15365E"/>
                </a:solidFill>
                <a:latin typeface="Gotham Bold" charset="0"/>
                <a:ea typeface="Gotham Bold" charset="0"/>
                <a:cs typeface="Gotham Bold"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i="0" kern="1200">
                <a:solidFill>
                  <a:schemeClr val="tx1"/>
                </a:solidFill>
                <a:latin typeface="Helvetica" charset="0"/>
                <a:ea typeface="Helvetica" charset="0"/>
                <a:cs typeface="Helvetica"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1" i="0" kern="1200">
                <a:solidFill>
                  <a:schemeClr val="tx1"/>
                </a:solidFill>
                <a:latin typeface="Helvetica" charset="0"/>
                <a:ea typeface="Helvetica" charset="0"/>
                <a:cs typeface="Helvetica"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fld id="{0ED8F5E8-15B1-AB47-A7E0-4212F4A2D8F9}" type="slidenum">
              <a:rPr lang="en-US" sz="900" b="1" i="0" smtClean="0">
                <a:latin typeface="Arial" panose="020B0604020202020204" pitchFamily="34" charset="0"/>
                <a:cs typeface="Arial" panose="020B0604020202020204" pitchFamily="34" charset="0"/>
              </a:rPr>
              <a:pPr/>
              <a:t>‹#›</a:t>
            </a:fld>
            <a:endParaRPr lang="en-US" sz="900" b="1" i="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2363956"/>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Lst>
  <p:hf hdr="0" dt="0"/>
  <p:txStyles>
    <p:titleStyle>
      <a:lvl1pPr algn="l" defTabSz="685800" rtl="0" eaLnBrk="1" latinLnBrk="0" hangingPunct="1">
        <a:lnSpc>
          <a:spcPct val="90000"/>
        </a:lnSpc>
        <a:spcBef>
          <a:spcPct val="0"/>
        </a:spcBef>
        <a:buNone/>
        <a:defRPr sz="3300" b="1" i="0" kern="1200">
          <a:solidFill>
            <a:schemeClr val="tx1"/>
          </a:solidFill>
          <a:latin typeface="Helvetica" charset="0"/>
          <a:ea typeface="Helvetica" charset="0"/>
          <a:cs typeface="Helvetica"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1" i="0" kern="1200">
          <a:solidFill>
            <a:schemeClr val="tx1"/>
          </a:solidFill>
          <a:latin typeface="Helvetica" charset="0"/>
          <a:ea typeface="Helvetica" charset="0"/>
          <a:cs typeface="Helvetica"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i="0" kern="1200">
          <a:solidFill>
            <a:schemeClr val="tx1"/>
          </a:solidFill>
          <a:latin typeface="Helvetica" charset="0"/>
          <a:ea typeface="Helvetica" charset="0"/>
          <a:cs typeface="Helvetica"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1" i="0" kern="1200">
          <a:solidFill>
            <a:schemeClr val="tx1"/>
          </a:solidFill>
          <a:latin typeface="Helvetica" charset="0"/>
          <a:ea typeface="Helvetica" charset="0"/>
          <a:cs typeface="Helvetica"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E95039-E378-6D4A-A487-4F5ACCF7717F}"/>
              </a:ext>
            </a:extLst>
          </p:cNvPr>
          <p:cNvSpPr>
            <a:spLocks noGrp="1"/>
          </p:cNvSpPr>
          <p:nvPr>
            <p:ph type="title"/>
          </p:nvPr>
        </p:nvSpPr>
        <p:spPr>
          <a:xfrm>
            <a:off x="2053001" y="2998464"/>
            <a:ext cx="9289907" cy="1438163"/>
          </a:xfrm>
          <a:prstGeom prst="rect">
            <a:avLst/>
          </a:prstGeom>
        </p:spPr>
        <p:txBody>
          <a:bodyPr vert="horz" lIns="0" tIns="0" rIns="0" bIns="0" rtlCol="0" anchor="t" anchorCtr="0">
            <a:normAutofit/>
          </a:bodyPr>
          <a:lstStyle/>
          <a:p>
            <a:r>
              <a:rPr lang="en-US" dirty="0"/>
              <a:t>Click to edit </a:t>
            </a:r>
            <a:br>
              <a:rPr lang="en-US" dirty="0"/>
            </a:br>
            <a:r>
              <a:rPr lang="en-US" dirty="0"/>
              <a:t>Master title style</a:t>
            </a:r>
          </a:p>
        </p:txBody>
      </p:sp>
      <p:pic>
        <p:nvPicPr>
          <p:cNvPr id="8" name="Picture 3" descr="C:\ADA\Brand\ADA-white.png">
            <a:extLst>
              <a:ext uri="{FF2B5EF4-FFF2-40B4-BE49-F238E27FC236}">
                <a16:creationId xmlns:a16="http://schemas.microsoft.com/office/drawing/2014/main" id="{C117977D-2AD6-DA4D-BFE6-834DA2E76DFE}"/>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8587058" y="817801"/>
            <a:ext cx="2755850" cy="76753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FBF17812-FD8C-F847-97E4-FFA42E5C4C00}"/>
              </a:ext>
            </a:extLst>
          </p:cNvPr>
          <p:cNvSpPr/>
          <p:nvPr userDrawn="1"/>
        </p:nvSpPr>
        <p:spPr>
          <a:xfrm>
            <a:off x="2027121" y="2716285"/>
            <a:ext cx="1579516" cy="8006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Tree>
    <p:extLst>
      <p:ext uri="{BB962C8B-B14F-4D97-AF65-F5344CB8AC3E}">
        <p14:creationId xmlns:p14="http://schemas.microsoft.com/office/powerpoint/2010/main" val="3585184016"/>
      </p:ext>
    </p:extLst>
  </p:cSld>
  <p:clrMap bg1="lt1" tx1="dk1" bg2="lt2" tx2="dk2" accent1="accent1" accent2="accent2" accent3="accent3" accent4="accent4" accent5="accent5" accent6="accent6" hlink="hlink" folHlink="folHlink"/>
  <p:sldLayoutIdLst>
    <p:sldLayoutId id="2147483859" r:id="rId1"/>
    <p:sldLayoutId id="2147483911" r:id="rId2"/>
  </p:sldLayoutIdLst>
  <p:hf sldNum="0" hdr="0" ftr="0" dt="0"/>
  <p:txStyles>
    <p:titleStyle>
      <a:lvl1pPr algn="l" defTabSz="457200" rtl="0" eaLnBrk="1" latinLnBrk="0" hangingPunct="1">
        <a:lnSpc>
          <a:spcPct val="90000"/>
        </a:lnSpc>
        <a:spcBef>
          <a:spcPct val="0"/>
        </a:spcBef>
        <a:buNone/>
        <a:defRPr sz="5000" b="1" i="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p:titleStyle>
    <p:bodyStyle>
      <a:lvl1pPr marL="0" indent="0" algn="l" defTabSz="457200" rtl="0" eaLnBrk="1" latinLnBrk="0" hangingPunct="1">
        <a:lnSpc>
          <a:spcPct val="90000"/>
        </a:lnSpc>
        <a:spcBef>
          <a:spcPts val="500"/>
        </a:spcBef>
        <a:buFont typeface="Arial" panose="020B0604020202020204" pitchFamily="34" charset="0"/>
        <a:buNone/>
        <a:defRPr sz="1750" kern="1200">
          <a:solidFill>
            <a:schemeClr val="bg1"/>
          </a:solidFill>
          <a:latin typeface="+mn-lt"/>
          <a:ea typeface="+mn-ea"/>
          <a:cs typeface="+mn-cs"/>
        </a:defRPr>
      </a:lvl1pPr>
      <a:lvl2pPr marL="342900" indent="-114300" algn="l" defTabSz="457200" rtl="0" eaLnBrk="1" latinLnBrk="0" hangingPunct="1">
        <a:lnSpc>
          <a:spcPct val="90000"/>
        </a:lnSpc>
        <a:spcBef>
          <a:spcPts val="250"/>
        </a:spcBef>
        <a:buFont typeface="Arial" panose="020B0604020202020204" pitchFamily="34" charset="0"/>
        <a:buChar char="•"/>
        <a:defRPr sz="1200" kern="1200">
          <a:solidFill>
            <a:schemeClr val="tx1"/>
          </a:solidFill>
          <a:latin typeface="+mn-lt"/>
          <a:ea typeface="+mn-ea"/>
          <a:cs typeface="+mn-cs"/>
        </a:defRPr>
      </a:lvl2pPr>
      <a:lvl3pPr marL="571500" indent="-114300" algn="l" defTabSz="457200" rtl="0" eaLnBrk="1" latinLnBrk="0" hangingPunct="1">
        <a:lnSpc>
          <a:spcPct val="90000"/>
        </a:lnSpc>
        <a:spcBef>
          <a:spcPts val="250"/>
        </a:spcBef>
        <a:buFont typeface="Arial" panose="020B0604020202020204" pitchFamily="34" charset="0"/>
        <a:buChar char="•"/>
        <a:defRPr sz="1000" kern="1200">
          <a:solidFill>
            <a:schemeClr val="tx1"/>
          </a:solidFill>
          <a:latin typeface="+mn-lt"/>
          <a:ea typeface="+mn-ea"/>
          <a:cs typeface="+mn-cs"/>
        </a:defRPr>
      </a:lvl3pPr>
      <a:lvl4pPr marL="8001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4pPr>
      <a:lvl5pPr marL="10287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5pPr>
      <a:lvl6pPr marL="12573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6pPr>
      <a:lvl7pPr marL="14859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7pPr>
      <a:lvl8pPr marL="17145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8pPr>
      <a:lvl9pPr marL="19431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92689EB-AA3F-734D-988C-3EABE4AA2085}"/>
              </a:ext>
            </a:extLst>
          </p:cNvPr>
          <p:cNvPicPr>
            <a:picLocks noChangeAspect="1"/>
          </p:cNvPicPr>
          <p:nvPr userDrawn="1"/>
        </p:nvPicPr>
        <p:blipFill>
          <a:blip r:embed="rId27"/>
          <a:stretch>
            <a:fillRect/>
          </a:stretch>
        </p:blipFill>
        <p:spPr>
          <a:xfrm>
            <a:off x="1" y="893"/>
            <a:ext cx="12191999" cy="6856214"/>
          </a:xfrm>
          <a:prstGeom prst="rect">
            <a:avLst/>
          </a:prstGeom>
        </p:spPr>
      </p:pic>
    </p:spTree>
    <p:extLst>
      <p:ext uri="{BB962C8B-B14F-4D97-AF65-F5344CB8AC3E}">
        <p14:creationId xmlns:p14="http://schemas.microsoft.com/office/powerpoint/2010/main" val="4079236557"/>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 id="2147483872" r:id="rId12"/>
    <p:sldLayoutId id="2147483873" r:id="rId13"/>
    <p:sldLayoutId id="2147483874" r:id="rId14"/>
    <p:sldLayoutId id="2147483875" r:id="rId15"/>
    <p:sldLayoutId id="2147483876" r:id="rId16"/>
    <p:sldLayoutId id="2147483877" r:id="rId17"/>
    <p:sldLayoutId id="2147483878" r:id="rId18"/>
    <p:sldLayoutId id="2147483879" r:id="rId19"/>
    <p:sldLayoutId id="2147483880" r:id="rId20"/>
    <p:sldLayoutId id="2147483881" r:id="rId21"/>
    <p:sldLayoutId id="2147483882" r:id="rId22"/>
    <p:sldLayoutId id="2147483883" r:id="rId23"/>
    <p:sldLayoutId id="2147483884" r:id="rId24"/>
    <p:sldLayoutId id="2147483885" r:id="rId25"/>
  </p:sldLayoutIdLst>
  <p:hf sldNum="0" hdr="0" ftr="0" dt="0"/>
  <p:txStyles>
    <p:titleStyle>
      <a:lvl1pPr algn="l" defTabSz="457200" rtl="0" eaLnBrk="1" latinLnBrk="0" hangingPunct="1">
        <a:lnSpc>
          <a:spcPct val="90000"/>
        </a:lnSpc>
        <a:spcBef>
          <a:spcPct val="0"/>
        </a:spcBef>
        <a:buNone/>
        <a:defRPr sz="2200" kern="1200">
          <a:solidFill>
            <a:schemeClr val="tx1"/>
          </a:solidFill>
          <a:latin typeface="+mj-lt"/>
          <a:ea typeface="+mj-ea"/>
          <a:cs typeface="+mj-cs"/>
        </a:defRPr>
      </a:lvl1pPr>
    </p:titleStyle>
    <p:bodyStyle>
      <a:lvl1pPr marL="114300" indent="-114300" algn="l" defTabSz="4572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1pPr>
      <a:lvl2pPr marL="342900" indent="-114300" algn="l" defTabSz="457200" rtl="0" eaLnBrk="1" latinLnBrk="0" hangingPunct="1">
        <a:lnSpc>
          <a:spcPct val="90000"/>
        </a:lnSpc>
        <a:spcBef>
          <a:spcPts val="250"/>
        </a:spcBef>
        <a:buFont typeface="Arial" panose="020B0604020202020204" pitchFamily="34" charset="0"/>
        <a:buChar char="•"/>
        <a:defRPr sz="1200" kern="1200">
          <a:solidFill>
            <a:schemeClr val="tx1"/>
          </a:solidFill>
          <a:latin typeface="+mn-lt"/>
          <a:ea typeface="+mn-ea"/>
          <a:cs typeface="+mn-cs"/>
        </a:defRPr>
      </a:lvl2pPr>
      <a:lvl3pPr marL="571500" indent="-114300" algn="l" defTabSz="457200" rtl="0" eaLnBrk="1" latinLnBrk="0" hangingPunct="1">
        <a:lnSpc>
          <a:spcPct val="90000"/>
        </a:lnSpc>
        <a:spcBef>
          <a:spcPts val="250"/>
        </a:spcBef>
        <a:buFont typeface="Arial" panose="020B0604020202020204" pitchFamily="34" charset="0"/>
        <a:buChar char="•"/>
        <a:defRPr sz="1000" kern="1200">
          <a:solidFill>
            <a:schemeClr val="tx1"/>
          </a:solidFill>
          <a:latin typeface="+mn-lt"/>
          <a:ea typeface="+mn-ea"/>
          <a:cs typeface="+mn-cs"/>
        </a:defRPr>
      </a:lvl3pPr>
      <a:lvl4pPr marL="8001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4pPr>
      <a:lvl5pPr marL="10287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5pPr>
      <a:lvl6pPr marL="12573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6pPr>
      <a:lvl7pPr marL="14859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7pPr>
      <a:lvl8pPr marL="17145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8pPr>
      <a:lvl9pPr marL="19431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6411530"/>
            <a:ext cx="12192000" cy="65470"/>
          </a:xfrm>
          <a:prstGeom prst="rect">
            <a:avLst/>
          </a:prstGeom>
          <a:solidFill>
            <a:schemeClr val="bg1">
              <a:lumMod val="75000"/>
            </a:schemeClr>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cxnSp>
        <p:nvCxnSpPr>
          <p:cNvPr id="9" name="Straight Connector 8"/>
          <p:cNvCxnSpPr/>
          <p:nvPr userDrawn="1"/>
        </p:nvCxnSpPr>
        <p:spPr>
          <a:xfrm>
            <a:off x="0" y="6411530"/>
            <a:ext cx="12192000" cy="0"/>
          </a:xfrm>
          <a:prstGeom prst="line">
            <a:avLst/>
          </a:prstGeom>
          <a:ln>
            <a:solidFill>
              <a:srgbClr val="CD092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54160471"/>
      </p:ext>
    </p:extLst>
  </p:cSld>
  <p:clrMap bg1="lt1" tx1="dk1" bg2="lt2" tx2="dk2" accent1="accent1" accent2="accent2" accent3="accent3" accent4="accent4" accent5="accent5" accent6="accent6" hlink="hlink" folHlink="folHlink"/>
  <p:sldLayoutIdLst>
    <p:sldLayoutId id="2147483741" r:id="rId1"/>
    <p:sldLayoutId id="2147483742"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8E5BB7A-A2A7-42AE-A96B-A7AF6DC455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5DB7441-326D-4FD0-8B3D-7072A0EA2A1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9BC98B-E9D9-41AD-95EB-D3B6207A2FD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6815D8-EB6C-429C-87D0-3F2EEA9F7210}" type="datetimeFigureOut">
              <a:rPr lang="en-US" smtClean="0"/>
              <a:t>2/2/2024</a:t>
            </a:fld>
            <a:endParaRPr lang="en-US"/>
          </a:p>
        </p:txBody>
      </p:sp>
      <p:sp>
        <p:nvSpPr>
          <p:cNvPr id="5" name="Footer Placeholder 4">
            <a:extLst>
              <a:ext uri="{FF2B5EF4-FFF2-40B4-BE49-F238E27FC236}">
                <a16:creationId xmlns:a16="http://schemas.microsoft.com/office/drawing/2014/main" id="{835B2E57-0AA0-4CC2-8852-6EC111097C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E755768-6315-4056-BF06-34B7E58F98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DF06E6-048D-422A-8648-412553E5B665}" type="slidenum">
              <a:rPr lang="en-US" smtClean="0"/>
              <a:t>‹#›</a:t>
            </a:fld>
            <a:endParaRPr lang="en-US"/>
          </a:p>
        </p:txBody>
      </p:sp>
      <p:sp>
        <p:nvSpPr>
          <p:cNvPr id="7" name="Rectangle 6">
            <a:extLst>
              <a:ext uri="{FF2B5EF4-FFF2-40B4-BE49-F238E27FC236}">
                <a16:creationId xmlns:a16="http://schemas.microsoft.com/office/drawing/2014/main" id="{610237F6-1FF6-46D8-A218-4A0D7E34017C}"/>
              </a:ext>
            </a:extLst>
          </p:cNvPr>
          <p:cNvSpPr>
            <a:spLocks noChangeArrowheads="1"/>
          </p:cNvSpPr>
          <p:nvPr userDrawn="1"/>
        </p:nvSpPr>
        <p:spPr bwMode="auto">
          <a:xfrm>
            <a:off x="0" y="6635931"/>
            <a:ext cx="12192000" cy="222069"/>
          </a:xfrm>
          <a:prstGeom prst="rect">
            <a:avLst/>
          </a:prstGeom>
          <a:solidFill>
            <a:srgbClr val="21079B"/>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Tree>
    <p:extLst>
      <p:ext uri="{BB962C8B-B14F-4D97-AF65-F5344CB8AC3E}">
        <p14:creationId xmlns:p14="http://schemas.microsoft.com/office/powerpoint/2010/main" val="39441321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2800"/>
              <a:buFont typeface="Raleway"/>
              <a:buNone/>
              <a:defRPr sz="2800" b="1">
                <a:latin typeface="Raleway"/>
                <a:ea typeface="Raleway"/>
                <a:cs typeface="Raleway"/>
                <a:sym typeface="Raleway"/>
              </a:defRPr>
            </a:lvl1pPr>
            <a:lvl2pPr lvl="1">
              <a:spcBef>
                <a:spcPts val="0"/>
              </a:spcBef>
              <a:spcAft>
                <a:spcPts val="0"/>
              </a:spcAft>
              <a:buSzPts val="2800"/>
              <a:buFont typeface="Raleway"/>
              <a:buNone/>
              <a:defRPr sz="2800" b="1">
                <a:latin typeface="Raleway"/>
                <a:ea typeface="Raleway"/>
                <a:cs typeface="Raleway"/>
                <a:sym typeface="Raleway"/>
              </a:defRPr>
            </a:lvl2pPr>
            <a:lvl3pPr lvl="2">
              <a:spcBef>
                <a:spcPts val="0"/>
              </a:spcBef>
              <a:spcAft>
                <a:spcPts val="0"/>
              </a:spcAft>
              <a:buSzPts val="2800"/>
              <a:buFont typeface="Raleway"/>
              <a:buNone/>
              <a:defRPr sz="2800" b="1">
                <a:latin typeface="Raleway"/>
                <a:ea typeface="Raleway"/>
                <a:cs typeface="Raleway"/>
                <a:sym typeface="Raleway"/>
              </a:defRPr>
            </a:lvl3pPr>
            <a:lvl4pPr lvl="3">
              <a:spcBef>
                <a:spcPts val="0"/>
              </a:spcBef>
              <a:spcAft>
                <a:spcPts val="0"/>
              </a:spcAft>
              <a:buSzPts val="2800"/>
              <a:buFont typeface="Raleway"/>
              <a:buNone/>
              <a:defRPr sz="2800" b="1">
                <a:latin typeface="Raleway"/>
                <a:ea typeface="Raleway"/>
                <a:cs typeface="Raleway"/>
                <a:sym typeface="Raleway"/>
              </a:defRPr>
            </a:lvl4pPr>
            <a:lvl5pPr lvl="4">
              <a:spcBef>
                <a:spcPts val="0"/>
              </a:spcBef>
              <a:spcAft>
                <a:spcPts val="0"/>
              </a:spcAft>
              <a:buSzPts val="2800"/>
              <a:buFont typeface="Raleway"/>
              <a:buNone/>
              <a:defRPr sz="2800" b="1">
                <a:latin typeface="Raleway"/>
                <a:ea typeface="Raleway"/>
                <a:cs typeface="Raleway"/>
                <a:sym typeface="Raleway"/>
              </a:defRPr>
            </a:lvl5pPr>
            <a:lvl6pPr lvl="5">
              <a:spcBef>
                <a:spcPts val="0"/>
              </a:spcBef>
              <a:spcAft>
                <a:spcPts val="0"/>
              </a:spcAft>
              <a:buSzPts val="2800"/>
              <a:buFont typeface="Raleway"/>
              <a:buNone/>
              <a:defRPr sz="2800" b="1">
                <a:latin typeface="Raleway"/>
                <a:ea typeface="Raleway"/>
                <a:cs typeface="Raleway"/>
                <a:sym typeface="Raleway"/>
              </a:defRPr>
            </a:lvl6pPr>
            <a:lvl7pPr lvl="6">
              <a:spcBef>
                <a:spcPts val="0"/>
              </a:spcBef>
              <a:spcAft>
                <a:spcPts val="0"/>
              </a:spcAft>
              <a:buSzPts val="2800"/>
              <a:buFont typeface="Raleway"/>
              <a:buNone/>
              <a:defRPr sz="2800" b="1">
                <a:latin typeface="Raleway"/>
                <a:ea typeface="Raleway"/>
                <a:cs typeface="Raleway"/>
                <a:sym typeface="Raleway"/>
              </a:defRPr>
            </a:lvl7pPr>
            <a:lvl8pPr lvl="7">
              <a:spcBef>
                <a:spcPts val="0"/>
              </a:spcBef>
              <a:spcAft>
                <a:spcPts val="0"/>
              </a:spcAft>
              <a:buSzPts val="2800"/>
              <a:buFont typeface="Raleway"/>
              <a:buNone/>
              <a:defRPr sz="2800" b="1">
                <a:latin typeface="Raleway"/>
                <a:ea typeface="Raleway"/>
                <a:cs typeface="Raleway"/>
                <a:sym typeface="Raleway"/>
              </a:defRPr>
            </a:lvl8pPr>
            <a:lvl9pPr lvl="8">
              <a:spcBef>
                <a:spcPts val="0"/>
              </a:spcBef>
              <a:spcAft>
                <a:spcPts val="0"/>
              </a:spcAft>
              <a:buSzPts val="2800"/>
              <a:buFont typeface="Raleway"/>
              <a:buNone/>
              <a:defRPr sz="2800" b="1">
                <a:latin typeface="Raleway"/>
                <a:ea typeface="Raleway"/>
                <a:cs typeface="Raleway"/>
                <a:sym typeface="Raleway"/>
              </a:defRPr>
            </a:lvl9pPr>
          </a:lstStyle>
          <a:p>
            <a:endParaRPr dirty="0"/>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115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marL="914400" lvl="1"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marL="1371600" lvl="2"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marL="1828800" lvl="3"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marL="2286000" lvl="4"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marL="2743200" lvl="5"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marL="3200400" lvl="6"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marL="3657600" lvl="7"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marL="4114800" lvl="8" indent="-298450">
              <a:lnSpc>
                <a:spcPct val="115000"/>
              </a:lnSpc>
              <a:spcBef>
                <a:spcPts val="1600"/>
              </a:spcBef>
              <a:spcAft>
                <a:spcPts val="1600"/>
              </a:spcAft>
              <a:buClr>
                <a:schemeClr val="accent1"/>
              </a:buClr>
              <a:buSzPts val="1100"/>
              <a:buFont typeface="Lato"/>
              <a:buChar char="■"/>
              <a:defRPr sz="1100">
                <a:solidFill>
                  <a:schemeClr val="accent1"/>
                </a:solidFill>
                <a:latin typeface="Lato"/>
                <a:ea typeface="Lato"/>
                <a:cs typeface="Lato"/>
                <a:sym typeface="Lato"/>
              </a:defRPr>
            </a:lvl9pPr>
          </a:lstStyle>
          <a:p>
            <a:endParaRPr dirty="0"/>
          </a:p>
        </p:txBody>
      </p:sp>
      <p:sp>
        <p:nvSpPr>
          <p:cNvPr id="8" name="Google Shape;8;p1"/>
          <p:cNvSpPr txBox="1">
            <a:spLocks noGrp="1"/>
          </p:cNvSpPr>
          <p:nvPr>
            <p:ph type="sldNum" idx="12"/>
          </p:nvPr>
        </p:nvSpPr>
        <p:spPr>
          <a:xfrm>
            <a:off x="11381737" y="6333135"/>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accent1"/>
                </a:solidFill>
                <a:latin typeface="Lato"/>
                <a:ea typeface="Lato"/>
                <a:cs typeface="Lato"/>
                <a:sym typeface="Lato"/>
              </a:defRPr>
            </a:lvl1pPr>
            <a:lvl2pPr lvl="1" algn="r">
              <a:buNone/>
              <a:defRPr sz="1333">
                <a:solidFill>
                  <a:schemeClr val="accent1"/>
                </a:solidFill>
                <a:latin typeface="Lato"/>
                <a:ea typeface="Lato"/>
                <a:cs typeface="Lato"/>
                <a:sym typeface="Lato"/>
              </a:defRPr>
            </a:lvl2pPr>
            <a:lvl3pPr lvl="2" algn="r">
              <a:buNone/>
              <a:defRPr sz="1333">
                <a:solidFill>
                  <a:schemeClr val="accent1"/>
                </a:solidFill>
                <a:latin typeface="Lato"/>
                <a:ea typeface="Lato"/>
                <a:cs typeface="Lato"/>
                <a:sym typeface="Lato"/>
              </a:defRPr>
            </a:lvl3pPr>
            <a:lvl4pPr lvl="3" algn="r">
              <a:buNone/>
              <a:defRPr sz="1333">
                <a:solidFill>
                  <a:schemeClr val="accent1"/>
                </a:solidFill>
                <a:latin typeface="Lato"/>
                <a:ea typeface="Lato"/>
                <a:cs typeface="Lato"/>
                <a:sym typeface="Lato"/>
              </a:defRPr>
            </a:lvl4pPr>
            <a:lvl5pPr lvl="4" algn="r">
              <a:buNone/>
              <a:defRPr sz="1333">
                <a:solidFill>
                  <a:schemeClr val="accent1"/>
                </a:solidFill>
                <a:latin typeface="Lato"/>
                <a:ea typeface="Lato"/>
                <a:cs typeface="Lato"/>
                <a:sym typeface="Lato"/>
              </a:defRPr>
            </a:lvl5pPr>
            <a:lvl6pPr lvl="5" algn="r">
              <a:buNone/>
              <a:defRPr sz="1333">
                <a:solidFill>
                  <a:schemeClr val="accent1"/>
                </a:solidFill>
                <a:latin typeface="Lato"/>
                <a:ea typeface="Lato"/>
                <a:cs typeface="Lato"/>
                <a:sym typeface="Lato"/>
              </a:defRPr>
            </a:lvl6pPr>
            <a:lvl7pPr lvl="6" algn="r">
              <a:buNone/>
              <a:defRPr sz="1333">
                <a:solidFill>
                  <a:schemeClr val="accent1"/>
                </a:solidFill>
                <a:latin typeface="Lato"/>
                <a:ea typeface="Lato"/>
                <a:cs typeface="Lato"/>
                <a:sym typeface="Lato"/>
              </a:defRPr>
            </a:lvl7pPr>
            <a:lvl8pPr lvl="7" algn="r">
              <a:buNone/>
              <a:defRPr sz="1333">
                <a:solidFill>
                  <a:schemeClr val="accent1"/>
                </a:solidFill>
                <a:latin typeface="Lato"/>
                <a:ea typeface="Lato"/>
                <a:cs typeface="Lato"/>
                <a:sym typeface="Lato"/>
              </a:defRPr>
            </a:lvl8pPr>
            <a:lvl9pPr lvl="8" algn="r">
              <a:buNone/>
              <a:defRPr sz="1333">
                <a:solidFill>
                  <a:schemeClr val="accent1"/>
                </a:solidFill>
                <a:latin typeface="Lato"/>
                <a:ea typeface="Lato"/>
                <a:cs typeface="Lato"/>
                <a:sym typeface="La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27613846"/>
      </p:ext>
    </p:extLst>
  </p:cSld>
  <p:clrMap bg1="lt1" tx1="dk1" bg2="dk2" tx2="lt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Tw Cen MT" panose="020B0602020104020603" pitchFamily="34" charset="77"/>
          <a:ea typeface="Tahoma" panose="020B0604030504040204" pitchFamily="34" charset="0"/>
          <a:cs typeface="Tahoma" panose="020B0604030504040204" pitchFamily="34" charset="0"/>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Trebuchet MS" panose="020B0703020202090204" pitchFamily="34" charset="0"/>
          <a:ea typeface="Trebuchet MS" panose="020B0703020202090204" pitchFamily="34" charset="0"/>
          <a:cs typeface="Futura Medium" panose="020B0602020204020303" pitchFamily="34" charset="-79"/>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1"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A87A34-81AB-432B-8DAE-1953F412C126}" type="datetimeFigureOut">
              <a:rPr lang="en-US" smtClean="0"/>
              <a:pPr/>
              <a:t>2/2/2024</a:t>
            </a:fld>
            <a:endParaRPr lang="en-US" dirty="0"/>
          </a:p>
        </p:txBody>
      </p:sp>
      <p:sp>
        <p:nvSpPr>
          <p:cNvPr id="5" name="Footer Placeholder 4"/>
          <p:cNvSpPr>
            <a:spLocks noGrp="1"/>
          </p:cNvSpPr>
          <p:nvPr>
            <p:ph type="ftr" sz="quarter" idx="3"/>
          </p:nvPr>
        </p:nvSpPr>
        <p:spPr>
          <a:xfrm>
            <a:off x="4038601"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1"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292220746"/>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767"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3"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1" indent="-228589" algn="l" defTabSz="914354"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476" indent="-228589" algn="l" defTabSz="914354"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007" indent="-228589" algn="l" defTabSz="914354"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354" rtl="0" eaLnBrk="1" latinLnBrk="0" hangingPunct="1">
        <a:defRPr sz="1801" kern="1200">
          <a:solidFill>
            <a:schemeClr val="tx1"/>
          </a:solidFill>
          <a:latin typeface="+mn-lt"/>
          <a:ea typeface="+mn-ea"/>
          <a:cs typeface="+mn-cs"/>
        </a:defRPr>
      </a:lvl1pPr>
      <a:lvl2pPr marL="457177" algn="l" defTabSz="914354" rtl="0" eaLnBrk="1" latinLnBrk="0" hangingPunct="1">
        <a:defRPr sz="1801" kern="1200">
          <a:solidFill>
            <a:schemeClr val="tx1"/>
          </a:solidFill>
          <a:latin typeface="+mn-lt"/>
          <a:ea typeface="+mn-ea"/>
          <a:cs typeface="+mn-cs"/>
        </a:defRPr>
      </a:lvl2pPr>
      <a:lvl3pPr marL="914354" algn="l" defTabSz="914354" rtl="0" eaLnBrk="1" latinLnBrk="0" hangingPunct="1">
        <a:defRPr sz="1801" kern="1200">
          <a:solidFill>
            <a:schemeClr val="tx1"/>
          </a:solidFill>
          <a:latin typeface="+mn-lt"/>
          <a:ea typeface="+mn-ea"/>
          <a:cs typeface="+mn-cs"/>
        </a:defRPr>
      </a:lvl3pPr>
      <a:lvl4pPr marL="1371531" algn="l" defTabSz="914354" rtl="0" eaLnBrk="1" latinLnBrk="0" hangingPunct="1">
        <a:defRPr sz="1801" kern="1200">
          <a:solidFill>
            <a:schemeClr val="tx1"/>
          </a:solidFill>
          <a:latin typeface="+mn-lt"/>
          <a:ea typeface="+mn-ea"/>
          <a:cs typeface="+mn-cs"/>
        </a:defRPr>
      </a:lvl4pPr>
      <a:lvl5pPr marL="1828709" algn="l" defTabSz="914354" rtl="0" eaLnBrk="1" latinLnBrk="0" hangingPunct="1">
        <a:defRPr sz="1801" kern="1200">
          <a:solidFill>
            <a:schemeClr val="tx1"/>
          </a:solidFill>
          <a:latin typeface="+mn-lt"/>
          <a:ea typeface="+mn-ea"/>
          <a:cs typeface="+mn-cs"/>
        </a:defRPr>
      </a:lvl5pPr>
      <a:lvl6pPr marL="2285886" algn="l" defTabSz="914354" rtl="0" eaLnBrk="1" latinLnBrk="0" hangingPunct="1">
        <a:defRPr sz="1801" kern="1200">
          <a:solidFill>
            <a:schemeClr val="tx1"/>
          </a:solidFill>
          <a:latin typeface="+mn-lt"/>
          <a:ea typeface="+mn-ea"/>
          <a:cs typeface="+mn-cs"/>
        </a:defRPr>
      </a:lvl6pPr>
      <a:lvl7pPr marL="2743063" algn="l" defTabSz="914354" rtl="0" eaLnBrk="1" latinLnBrk="0" hangingPunct="1">
        <a:defRPr sz="1801" kern="1200">
          <a:solidFill>
            <a:schemeClr val="tx1"/>
          </a:solidFill>
          <a:latin typeface="+mn-lt"/>
          <a:ea typeface="+mn-ea"/>
          <a:cs typeface="+mn-cs"/>
        </a:defRPr>
      </a:lvl7pPr>
      <a:lvl8pPr marL="3200240" algn="l" defTabSz="914354" rtl="0" eaLnBrk="1" latinLnBrk="0" hangingPunct="1">
        <a:defRPr sz="1801" kern="1200">
          <a:solidFill>
            <a:schemeClr val="tx1"/>
          </a:solidFill>
          <a:latin typeface="+mn-lt"/>
          <a:ea typeface="+mn-ea"/>
          <a:cs typeface="+mn-cs"/>
        </a:defRPr>
      </a:lvl8pPr>
      <a:lvl9pPr marL="3657417" algn="l" defTabSz="914354" rtl="0" eaLnBrk="1" latinLnBrk="0" hangingPunct="1">
        <a:defRPr sz="1801"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3B6B5D-7071-4491-8C87-9EC4580820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6440FBC-4459-49BD-916D-2FE96E8575D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9DE857-F7A1-4A75-B8E7-C6686E7083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10A9FD-7809-4265-B7BF-25251316EDD3}" type="datetimeFigureOut">
              <a:rPr lang="en-US" smtClean="0"/>
              <a:t>2/2/2024</a:t>
            </a:fld>
            <a:endParaRPr lang="en-US"/>
          </a:p>
        </p:txBody>
      </p:sp>
      <p:sp>
        <p:nvSpPr>
          <p:cNvPr id="5" name="Footer Placeholder 4">
            <a:extLst>
              <a:ext uri="{FF2B5EF4-FFF2-40B4-BE49-F238E27FC236}">
                <a16:creationId xmlns:a16="http://schemas.microsoft.com/office/drawing/2014/main" id="{86D491AA-050C-4BF5-AAF8-086E839856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9C7C5B2-449A-4605-B80F-CA690690D2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5D70AC-19E9-442F-B73D-5F17588AF64B}" type="slidenum">
              <a:rPr lang="en-US" smtClean="0"/>
              <a:t>‹#›</a:t>
            </a:fld>
            <a:endParaRPr lang="en-US"/>
          </a:p>
        </p:txBody>
      </p:sp>
    </p:spTree>
    <p:extLst>
      <p:ext uri="{BB962C8B-B14F-4D97-AF65-F5344CB8AC3E}">
        <p14:creationId xmlns:p14="http://schemas.microsoft.com/office/powerpoint/2010/main" val="1503684768"/>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hyperlink" Target="https://www.adces.org/events/virtual/detail/public-policy-forum-2024"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hyperlink" Target="https://www.southpiedmontahec.org/event/71576"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hyperlink" Target="https://www.ncahec.net/courses-and-events/70877/diabetes-care-and-education-conference-2024" TargetMode="Externa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hyperlink" Target="https://www.ncahec.net/courses-and-events/71189/a-z-diabetes-boot-camp"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3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hyperlink" Target="https://professional.diabetes.org/scientific-sessions" TargetMode="External"/><Relationship Id="rId7"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hyperlink" Target="https://www.adcesmeeting.org/" TargetMode="External"/><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hyperlink" Target="mailto:Meg.Sargent@dhhs.nc.gov" TargetMode="External"/><Relationship Id="rId5" Type="http://schemas.openxmlformats.org/officeDocument/2006/relationships/hyperlink" Target="mailto:NationalDPPAsk@cdc.gov" TargetMode="External"/><Relationship Id="rId4" Type="http://schemas.openxmlformats.org/officeDocument/2006/relationships/hyperlink" Target="https://dprp.cdc.gov/"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8.xml"/><Relationship Id="rId1" Type="http://schemas.openxmlformats.org/officeDocument/2006/relationships/slideLayout" Target="../slideLayouts/slideLayout1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0.xml"/><Relationship Id="rId1" Type="http://schemas.openxmlformats.org/officeDocument/2006/relationships/slideLayout" Target="../slideLayouts/slideLayout1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4.xml"/><Relationship Id="rId1" Type="http://schemas.openxmlformats.org/officeDocument/2006/relationships/slideLayout" Target="../slideLayouts/slideLayout1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microsoft.com/office/2018/10/relationships/comments" Target="../comments/modernComment_271_BD5A6A09.xml"/><Relationship Id="rId1" Type="http://schemas.openxmlformats.org/officeDocument/2006/relationships/slideLayout" Target="../slideLayouts/slideLayout1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hyperlink" Target="mailto:chelsea.gailey1@dhhs.nc.gov" TargetMode="External"/><Relationship Id="rId2" Type="http://schemas.openxmlformats.org/officeDocument/2006/relationships/hyperlink" Target="mailto:brianne.davis@dhhs.nc.gov" TargetMode="Externa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30.xml"/><Relationship Id="rId1" Type="http://schemas.openxmlformats.org/officeDocument/2006/relationships/slideLayout" Target="../slideLayouts/slideLayout8.xml"/><Relationship Id="rId6" Type="http://schemas.openxmlformats.org/officeDocument/2006/relationships/hyperlink" Target="https://pixabay.com/en/check-mark-check-ok-approved-done-42622/" TargetMode="External"/><Relationship Id="rId5" Type="http://schemas.openxmlformats.org/officeDocument/2006/relationships/image" Target="../media/image71.png"/><Relationship Id="rId4" Type="http://schemas.openxmlformats.org/officeDocument/2006/relationships/hyperlink" Target="https://www.publicdomainpictures.net/en/view-image.php?image=53731&amp;picture=man"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31.xml"/><Relationship Id="rId1" Type="http://schemas.openxmlformats.org/officeDocument/2006/relationships/slideLayout" Target="../slideLayouts/slideLayout8.xml"/><Relationship Id="rId4" Type="http://schemas.openxmlformats.org/officeDocument/2006/relationships/hyperlink" Target="https://www.bmj.com/content/361/bmj.k2031"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bit.ly/2AB5gGa" TargetMode="External"/><Relationship Id="rId2" Type="http://schemas.openxmlformats.org/officeDocument/2006/relationships/hyperlink" Target="http://bit.ly/2PfT4lq" TargetMode="Externa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hyperlink" Target="https://www.diabetesnc.com/diabetes-advisory-council/"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hyperlink" Target="https://library.ncahec.net/" TargetMode="External"/><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hyperlink" Target="https://www.nclive.org/" TargetMode="External"/><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hyperlink" Target="https://medlineplus.gov/" TargetMode="External"/><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hyperlink" Target="http://www.wakehealth.edu/Library/" TargetMode="External"/><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hyperlink" Target="https://library.ncahec.net/" TargetMode="External"/><Relationship Id="rId5" Type="http://schemas.openxmlformats.org/officeDocument/2006/relationships/hyperlink" Target="https://www.nclive.org/" TargetMode="External"/><Relationship Id="rId4" Type="http://schemas.openxmlformats.org/officeDocument/2006/relationships/hyperlink" Target="https://medlineplus.gov/"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hyperlink" Target="http://www.diabetesnc.com/diabetes-advisory-council/"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43201" y="2971800"/>
            <a:ext cx="6705600" cy="1828800"/>
          </a:xfrm>
          <a:prstGeom prst="rect">
            <a:avLst/>
          </a:prstGeom>
        </p:spPr>
        <p:txBody>
          <a:bodyPr vert="horz" lIns="91440" tIns="45720" rIns="91440" bIns="45720" rtlCol="0" anchor="t">
            <a:normAutofit fontScale="77500" lnSpcReduction="20000"/>
          </a:bodyPr>
          <a:lstStyle/>
          <a:p>
            <a:pPr algn="ctr">
              <a:lnSpc>
                <a:spcPct val="90000"/>
              </a:lnSpc>
              <a:spcBef>
                <a:spcPct val="0"/>
              </a:spcBef>
              <a:spcAft>
                <a:spcPts val="600"/>
              </a:spcAft>
            </a:pPr>
            <a:endParaRPr lang="en-US" sz="7700" b="1" dirty="0">
              <a:solidFill>
                <a:srgbClr val="000000"/>
              </a:solidFill>
              <a:latin typeface="+mj-lt"/>
              <a:ea typeface="+mj-ea"/>
              <a:cs typeface="+mj-cs"/>
            </a:endParaRPr>
          </a:p>
          <a:p>
            <a:pPr algn="ctr">
              <a:lnSpc>
                <a:spcPct val="90000"/>
              </a:lnSpc>
              <a:spcBef>
                <a:spcPct val="0"/>
              </a:spcBef>
              <a:spcAft>
                <a:spcPts val="600"/>
              </a:spcAft>
            </a:pPr>
            <a:r>
              <a:rPr lang="en-US" sz="11400" b="1" dirty="0">
                <a:solidFill>
                  <a:srgbClr val="2751A5"/>
                </a:solidFill>
                <a:latin typeface="Arial" panose="020B0604020202020204" pitchFamily="34" charset="0"/>
                <a:ea typeface="+mj-ea"/>
                <a:cs typeface="Arial" panose="020B0604020202020204" pitchFamily="34" charset="0"/>
              </a:rPr>
              <a:t>Welcome</a:t>
            </a:r>
          </a:p>
          <a:p>
            <a:pPr algn="ctr">
              <a:lnSpc>
                <a:spcPct val="90000"/>
              </a:lnSpc>
              <a:spcBef>
                <a:spcPct val="0"/>
              </a:spcBef>
              <a:spcAft>
                <a:spcPts val="600"/>
              </a:spcAft>
            </a:pPr>
            <a:endParaRPr lang="en-US" sz="2700" b="1" dirty="0">
              <a:solidFill>
                <a:srgbClr val="000000"/>
              </a:solidFill>
              <a:latin typeface="Times New Roman" panose="02020603050405020304" pitchFamily="18" charset="0"/>
              <a:ea typeface="+mj-ea"/>
              <a:cs typeface="Times New Roman" panose="02020603050405020304" pitchFamily="18" charset="0"/>
            </a:endParaRPr>
          </a:p>
          <a:p>
            <a:pPr>
              <a:lnSpc>
                <a:spcPct val="90000"/>
              </a:lnSpc>
              <a:spcBef>
                <a:spcPct val="0"/>
              </a:spcBef>
              <a:spcAft>
                <a:spcPts val="600"/>
              </a:spcAft>
            </a:pPr>
            <a:endParaRPr lang="en-US" sz="2800" dirty="0">
              <a:solidFill>
                <a:srgbClr val="000000"/>
              </a:solidFill>
              <a:latin typeface="+mj-lt"/>
              <a:ea typeface="+mj-ea"/>
              <a:cs typeface="+mj-cs"/>
            </a:endParaRPr>
          </a:p>
          <a:p>
            <a:pPr>
              <a:lnSpc>
                <a:spcPct val="90000"/>
              </a:lnSpc>
              <a:spcBef>
                <a:spcPct val="0"/>
              </a:spcBef>
              <a:spcAft>
                <a:spcPts val="600"/>
              </a:spcAft>
            </a:pPr>
            <a:endParaRPr lang="en-US" sz="2800" dirty="0">
              <a:solidFill>
                <a:srgbClr val="000000"/>
              </a:solidFill>
              <a:latin typeface="+mj-lt"/>
              <a:ea typeface="+mj-ea"/>
              <a:cs typeface="+mj-cs"/>
            </a:endParaRPr>
          </a:p>
        </p:txBody>
      </p:sp>
      <p:sp>
        <p:nvSpPr>
          <p:cNvPr id="3" name="TextBox 2">
            <a:extLst>
              <a:ext uri="{FF2B5EF4-FFF2-40B4-BE49-F238E27FC236}">
                <a16:creationId xmlns:a16="http://schemas.microsoft.com/office/drawing/2014/main" id="{ED9E4CEE-1790-4B45-B3CA-B2C8B64171CA}"/>
              </a:ext>
            </a:extLst>
          </p:cNvPr>
          <p:cNvSpPr txBox="1"/>
          <p:nvPr/>
        </p:nvSpPr>
        <p:spPr>
          <a:xfrm>
            <a:off x="3467102" y="5105400"/>
            <a:ext cx="5257799" cy="861774"/>
          </a:xfrm>
          <a:prstGeom prst="rect">
            <a:avLst/>
          </a:prstGeom>
          <a:noFill/>
        </p:spPr>
        <p:txBody>
          <a:bodyPr wrap="square" rtlCol="0">
            <a:spAutoFit/>
          </a:bodyPr>
          <a:lstStyle/>
          <a:p>
            <a:pPr algn="ctr"/>
            <a:r>
              <a:rPr lang="en-US" sz="3200" b="1" dirty="0">
                <a:solidFill>
                  <a:srgbClr val="603B13"/>
                </a:solidFill>
                <a:latin typeface="Arial" panose="020B0604020202020204" pitchFamily="34" charset="0"/>
                <a:cs typeface="Arial" panose="020B0604020202020204" pitchFamily="34" charset="0"/>
              </a:rPr>
              <a:t>Friday, February 2, 2024</a:t>
            </a:r>
          </a:p>
          <a:p>
            <a:endParaRPr lang="en-US"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1" y="647700"/>
            <a:ext cx="7620000" cy="2171700"/>
          </a:xfrm>
          <a:prstGeom prst="rect">
            <a:avLst/>
          </a:prstGeom>
        </p:spPr>
      </p:pic>
    </p:spTree>
    <p:extLst>
      <p:ext uri="{BB962C8B-B14F-4D97-AF65-F5344CB8AC3E}">
        <p14:creationId xmlns:p14="http://schemas.microsoft.com/office/powerpoint/2010/main" val="29454336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0B30335-E9CA-41B2-B635-435CF91ECC94}"/>
              </a:ext>
            </a:extLst>
          </p:cNvPr>
          <p:cNvSpPr txBox="1">
            <a:spLocks/>
          </p:cNvSpPr>
          <p:nvPr/>
        </p:nvSpPr>
        <p:spPr>
          <a:xfrm>
            <a:off x="1524000" y="-121221"/>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2751A5"/>
                </a:solidFill>
              </a:rPr>
              <a:t>2024 DAC Meeting Dates</a:t>
            </a:r>
          </a:p>
        </p:txBody>
      </p:sp>
      <p:sp>
        <p:nvSpPr>
          <p:cNvPr id="8" name="Subtitle 2">
            <a:extLst>
              <a:ext uri="{FF2B5EF4-FFF2-40B4-BE49-F238E27FC236}">
                <a16:creationId xmlns:a16="http://schemas.microsoft.com/office/drawing/2014/main" id="{A45AA2A1-87B3-45E9-B437-34B3CEE3751C}"/>
              </a:ext>
            </a:extLst>
          </p:cNvPr>
          <p:cNvSpPr txBox="1">
            <a:spLocks/>
          </p:cNvSpPr>
          <p:nvPr/>
        </p:nvSpPr>
        <p:spPr>
          <a:xfrm>
            <a:off x="1214628" y="1673353"/>
            <a:ext cx="9762744" cy="321709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60000"/>
              </a:lnSpc>
              <a:buNone/>
            </a:pPr>
            <a:r>
              <a:rPr lang="en-US" sz="2500" dirty="0">
                <a:latin typeface="Arial" panose="020B0604020202020204" pitchFamily="34" charset="0"/>
                <a:cs typeface="Arial" panose="020B0604020202020204" pitchFamily="34" charset="0"/>
              </a:rPr>
              <a:t>February 2, 2024</a:t>
            </a:r>
          </a:p>
          <a:p>
            <a:pPr marL="0" indent="0" algn="ctr">
              <a:lnSpc>
                <a:spcPct val="160000"/>
              </a:lnSpc>
              <a:buNone/>
            </a:pPr>
            <a:r>
              <a:rPr lang="en-US" sz="2500" dirty="0">
                <a:latin typeface="Arial" panose="020B0604020202020204" pitchFamily="34" charset="0"/>
                <a:cs typeface="Arial" panose="020B0604020202020204" pitchFamily="34" charset="0"/>
              </a:rPr>
              <a:t>May 17, 2024</a:t>
            </a:r>
          </a:p>
          <a:p>
            <a:pPr marL="0" indent="0" algn="ctr">
              <a:lnSpc>
                <a:spcPct val="160000"/>
              </a:lnSpc>
              <a:buNone/>
            </a:pPr>
            <a:r>
              <a:rPr lang="en-US" sz="2500" dirty="0">
                <a:latin typeface="Arial" panose="020B0604020202020204" pitchFamily="34" charset="0"/>
                <a:cs typeface="Arial" panose="020B0604020202020204" pitchFamily="34" charset="0"/>
              </a:rPr>
              <a:t>October 18, 2024*</a:t>
            </a:r>
          </a:p>
          <a:p>
            <a:pPr marL="0" indent="0" algn="ctr">
              <a:lnSpc>
                <a:spcPct val="160000"/>
              </a:lnSpc>
              <a:buNone/>
            </a:pPr>
            <a:endParaRPr lang="en-US" sz="2500" dirty="0">
              <a:latin typeface="Arial" panose="020B0604020202020204" pitchFamily="34" charset="0"/>
              <a:cs typeface="Arial" panose="020B0604020202020204" pitchFamily="34" charset="0"/>
            </a:endParaRPr>
          </a:p>
          <a:p>
            <a:pPr marL="0" indent="0" algn="ctr">
              <a:lnSpc>
                <a:spcPct val="100000"/>
              </a:lnSpc>
              <a:buNone/>
            </a:pPr>
            <a:r>
              <a:rPr lang="en-US" sz="2500" dirty="0">
                <a:latin typeface="Arial" panose="020B0604020202020204" pitchFamily="34" charset="0"/>
                <a:cs typeface="Arial" panose="020B0604020202020204" pitchFamily="34" charset="0"/>
              </a:rPr>
              <a:t>All meetings will be held at the </a:t>
            </a:r>
            <a:r>
              <a:rPr lang="en-US" sz="2500" dirty="0" err="1">
                <a:latin typeface="Arial" panose="020B0604020202020204" pitchFamily="34" charset="0"/>
                <a:cs typeface="Arial" panose="020B0604020202020204" pitchFamily="34" charset="0"/>
              </a:rPr>
              <a:t>McKimmon</a:t>
            </a:r>
            <a:r>
              <a:rPr lang="en-US" sz="2500" dirty="0">
                <a:latin typeface="Arial" panose="020B0604020202020204" pitchFamily="34" charset="0"/>
                <a:cs typeface="Arial" panose="020B0604020202020204" pitchFamily="34" charset="0"/>
              </a:rPr>
              <a:t> Center in Raleigh </a:t>
            </a:r>
            <a:br>
              <a:rPr lang="en-US" sz="2500" dirty="0">
                <a:latin typeface="Arial" panose="020B0604020202020204" pitchFamily="34" charset="0"/>
                <a:cs typeface="Arial" panose="020B0604020202020204" pitchFamily="34" charset="0"/>
              </a:rPr>
            </a:br>
            <a:r>
              <a:rPr lang="en-US" sz="2500" dirty="0">
                <a:latin typeface="Arial" panose="020B0604020202020204" pitchFamily="34" charset="0"/>
                <a:cs typeface="Arial" panose="020B0604020202020204" pitchFamily="34" charset="0"/>
              </a:rPr>
              <a:t>with a virtual option.</a:t>
            </a:r>
          </a:p>
          <a:p>
            <a:pPr marL="0" indent="0" algn="ctr">
              <a:lnSpc>
                <a:spcPct val="160000"/>
              </a:lnSpc>
              <a:buNone/>
            </a:pPr>
            <a:endParaRPr lang="en-US" sz="2500" dirty="0">
              <a:latin typeface="Arial" panose="020B0604020202020204" pitchFamily="34" charset="0"/>
              <a:cs typeface="Arial" panose="020B0604020202020204" pitchFamily="34" charset="0"/>
            </a:endParaRPr>
          </a:p>
          <a:p>
            <a:pPr marL="0" indent="0" algn="ctr">
              <a:lnSpc>
                <a:spcPct val="160000"/>
              </a:lnSpc>
              <a:buNone/>
            </a:pPr>
            <a:endParaRPr lang="en-US" sz="2500" dirty="0">
              <a:latin typeface="Arial" panose="020B0604020202020204" pitchFamily="34" charset="0"/>
              <a:cs typeface="Arial" panose="020B0604020202020204" pitchFamily="34" charset="0"/>
            </a:endParaRPr>
          </a:p>
          <a:p>
            <a:pPr marL="0" indent="0" algn="ctr">
              <a:lnSpc>
                <a:spcPct val="160000"/>
              </a:lnSpc>
              <a:buNone/>
            </a:pPr>
            <a:endParaRPr lang="en-US" sz="2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61865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7211"/>
            <a:ext cx="10515600" cy="1325563"/>
          </a:xfrm>
          <a:prstGeom prst="rect">
            <a:avLst/>
          </a:prstGeom>
        </p:spPr>
        <p:txBody>
          <a:bodyPr/>
          <a:lstStyle/>
          <a:p>
            <a:pPr algn="ctr"/>
            <a:r>
              <a:rPr lang="en-US" b="1" dirty="0">
                <a:ln w="0"/>
                <a:solidFill>
                  <a:srgbClr val="2751A5"/>
                </a:solidFill>
                <a:latin typeface="Arial" panose="020B0604020202020204" pitchFamily="34" charset="0"/>
                <a:cs typeface="Arial" panose="020B0604020202020204" pitchFamily="34" charset="0"/>
              </a:rPr>
              <a:t>DAC Newsletter</a:t>
            </a:r>
          </a:p>
        </p:txBody>
      </p:sp>
      <p:pic>
        <p:nvPicPr>
          <p:cNvPr id="4" name="Picture 3"/>
          <p:cNvPicPr>
            <a:picLocks noChangeAspect="1"/>
          </p:cNvPicPr>
          <p:nvPr/>
        </p:nvPicPr>
        <p:blipFill>
          <a:blip r:embed="rId3"/>
          <a:stretch>
            <a:fillRect/>
          </a:stretch>
        </p:blipFill>
        <p:spPr>
          <a:xfrm>
            <a:off x="890763" y="1288352"/>
            <a:ext cx="4076910" cy="4743694"/>
          </a:xfrm>
          <a:prstGeom prst="rect">
            <a:avLst/>
          </a:prstGeom>
        </p:spPr>
      </p:pic>
      <p:sp>
        <p:nvSpPr>
          <p:cNvPr id="6" name="Rectangle 5"/>
          <p:cNvSpPr/>
          <p:nvPr/>
        </p:nvSpPr>
        <p:spPr>
          <a:xfrm>
            <a:off x="5720832" y="2296317"/>
            <a:ext cx="5393161" cy="1815882"/>
          </a:xfrm>
          <a:prstGeom prst="rect">
            <a:avLst/>
          </a:prstGeom>
        </p:spPr>
        <p:txBody>
          <a:bodyPr wrap="square">
            <a:spAutoFit/>
          </a:bodyPr>
          <a:lstStyle/>
          <a:p>
            <a:r>
              <a:rPr lang="en-US" sz="2800" dirty="0"/>
              <a:t>Thank you to Dr. Rashim Gupta, Endocrinologist at Whole Endo, for being our first contributor with article on Diabetes Distress.</a:t>
            </a:r>
          </a:p>
        </p:txBody>
      </p:sp>
    </p:spTree>
    <p:extLst>
      <p:ext uri="{BB962C8B-B14F-4D97-AF65-F5344CB8AC3E}">
        <p14:creationId xmlns:p14="http://schemas.microsoft.com/office/powerpoint/2010/main" val="11776568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7211"/>
            <a:ext cx="10515600" cy="1325563"/>
          </a:xfrm>
          <a:prstGeom prst="rect">
            <a:avLst/>
          </a:prstGeom>
        </p:spPr>
        <p:txBody>
          <a:bodyPr/>
          <a:lstStyle/>
          <a:p>
            <a:pPr algn="ctr"/>
            <a:r>
              <a:rPr lang="en-US" b="1" dirty="0">
                <a:ln w="0"/>
                <a:solidFill>
                  <a:srgbClr val="2751A5"/>
                </a:solidFill>
                <a:latin typeface="Arial" panose="020B0604020202020204" pitchFamily="34" charset="0"/>
                <a:cs typeface="Arial" panose="020B0604020202020204" pitchFamily="34" charset="0"/>
              </a:rPr>
              <a:t>Virtual Public Policy Forum</a:t>
            </a:r>
          </a:p>
        </p:txBody>
      </p:sp>
      <p:sp>
        <p:nvSpPr>
          <p:cNvPr id="6" name="Rectangle 5"/>
          <p:cNvSpPr/>
          <p:nvPr/>
        </p:nvSpPr>
        <p:spPr>
          <a:xfrm>
            <a:off x="838201" y="4166681"/>
            <a:ext cx="10394372" cy="1938992"/>
          </a:xfrm>
          <a:prstGeom prst="rect">
            <a:avLst/>
          </a:prstGeom>
        </p:spPr>
        <p:txBody>
          <a:bodyPr wrap="square">
            <a:spAutoFit/>
          </a:bodyPr>
          <a:lstStyle/>
          <a:p>
            <a:r>
              <a:rPr lang="en-US" sz="2000" b="1" dirty="0"/>
              <a:t>Public Policy Forum (PPF) Training</a:t>
            </a:r>
            <a:r>
              <a:rPr lang="en-US" sz="2000" dirty="0"/>
              <a:t>: Wednesday, March 6  |  12:00-5:00pm</a:t>
            </a:r>
          </a:p>
          <a:p>
            <a:endParaRPr lang="en-US" sz="2000" dirty="0"/>
          </a:p>
          <a:p>
            <a:r>
              <a:rPr lang="en-US" sz="2000" b="1" dirty="0"/>
              <a:t>Hill Day: </a:t>
            </a:r>
            <a:r>
              <a:rPr lang="en-US" sz="2000" dirty="0"/>
              <a:t>Thursday, March 7  |  8:00am – 5:30pm</a:t>
            </a:r>
          </a:p>
          <a:p>
            <a:endParaRPr lang="en-US" sz="2000" dirty="0"/>
          </a:p>
          <a:p>
            <a:r>
              <a:rPr lang="en-US" sz="2000" i="1" dirty="0"/>
              <a:t>Attendees ay register for either the March 6 training only or for BOTH the training and Hill Day. </a:t>
            </a:r>
            <a:r>
              <a:rPr lang="en-US" sz="2000" i="1" dirty="0">
                <a:hlinkClick r:id="rId3"/>
              </a:rPr>
              <a:t>Registration is encouraged by February 22</a:t>
            </a:r>
            <a:r>
              <a:rPr lang="en-US" sz="2000" i="1" dirty="0"/>
              <a:t>.</a:t>
            </a:r>
            <a:r>
              <a:rPr lang="en-US" sz="2000" dirty="0"/>
              <a:t> </a:t>
            </a:r>
          </a:p>
        </p:txBody>
      </p:sp>
      <p:pic>
        <p:nvPicPr>
          <p:cNvPr id="5" name="Picture 4">
            <a:extLst>
              <a:ext uri="{FF2B5EF4-FFF2-40B4-BE49-F238E27FC236}">
                <a16:creationId xmlns:a16="http://schemas.microsoft.com/office/drawing/2014/main" id="{C16EB373-9BBD-01B4-4D2D-E034652F9B43}"/>
              </a:ext>
            </a:extLst>
          </p:cNvPr>
          <p:cNvPicPr>
            <a:picLocks noChangeAspect="1"/>
          </p:cNvPicPr>
          <p:nvPr/>
        </p:nvPicPr>
        <p:blipFill>
          <a:blip r:embed="rId4"/>
          <a:stretch>
            <a:fillRect/>
          </a:stretch>
        </p:blipFill>
        <p:spPr>
          <a:xfrm>
            <a:off x="2914206" y="1288352"/>
            <a:ext cx="6363588" cy="2076740"/>
          </a:xfrm>
          <a:prstGeom prst="rect">
            <a:avLst/>
          </a:prstGeom>
        </p:spPr>
      </p:pic>
      <p:pic>
        <p:nvPicPr>
          <p:cNvPr id="8" name="Picture 7">
            <a:extLst>
              <a:ext uri="{FF2B5EF4-FFF2-40B4-BE49-F238E27FC236}">
                <a16:creationId xmlns:a16="http://schemas.microsoft.com/office/drawing/2014/main" id="{37A8EDC4-C36C-CE2E-ECAD-350D9E164622}"/>
              </a:ext>
            </a:extLst>
          </p:cNvPr>
          <p:cNvPicPr>
            <a:picLocks noChangeAspect="1"/>
          </p:cNvPicPr>
          <p:nvPr/>
        </p:nvPicPr>
        <p:blipFill>
          <a:blip r:embed="rId5"/>
          <a:stretch>
            <a:fillRect/>
          </a:stretch>
        </p:blipFill>
        <p:spPr>
          <a:xfrm>
            <a:off x="10230086" y="3810962"/>
            <a:ext cx="1324605" cy="1280005"/>
          </a:xfrm>
          <a:prstGeom prst="rect">
            <a:avLst/>
          </a:prstGeom>
        </p:spPr>
      </p:pic>
    </p:spTree>
    <p:extLst>
      <p:ext uri="{BB962C8B-B14F-4D97-AF65-F5344CB8AC3E}">
        <p14:creationId xmlns:p14="http://schemas.microsoft.com/office/powerpoint/2010/main" val="10012047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0B30335-E9CA-41B2-B635-435CF91ECC94}"/>
              </a:ext>
            </a:extLst>
          </p:cNvPr>
          <p:cNvSpPr txBox="1">
            <a:spLocks/>
          </p:cNvSpPr>
          <p:nvPr/>
        </p:nvSpPr>
        <p:spPr>
          <a:xfrm>
            <a:off x="1524000" y="-121221"/>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2751A5"/>
                </a:solidFill>
              </a:rPr>
              <a:t>Diabetes Conferences - NC</a:t>
            </a:r>
          </a:p>
        </p:txBody>
      </p:sp>
      <p:sp>
        <p:nvSpPr>
          <p:cNvPr id="8" name="Subtitle 2">
            <a:extLst>
              <a:ext uri="{FF2B5EF4-FFF2-40B4-BE49-F238E27FC236}">
                <a16:creationId xmlns:a16="http://schemas.microsoft.com/office/drawing/2014/main" id="{A45AA2A1-87B3-45E9-B437-34B3CEE3751C}"/>
              </a:ext>
            </a:extLst>
          </p:cNvPr>
          <p:cNvSpPr txBox="1">
            <a:spLocks/>
          </p:cNvSpPr>
          <p:nvPr/>
        </p:nvSpPr>
        <p:spPr>
          <a:xfrm>
            <a:off x="3750622" y="4087839"/>
            <a:ext cx="7007433" cy="321709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500" b="1" dirty="0">
                <a:latin typeface="Arial" panose="020B0604020202020204" pitchFamily="34" charset="0"/>
                <a:cs typeface="Arial" panose="020B0604020202020204" pitchFamily="34" charset="0"/>
              </a:rPr>
              <a:t>36</a:t>
            </a:r>
            <a:r>
              <a:rPr lang="en-US" sz="2500" b="1" baseline="30000" dirty="0">
                <a:latin typeface="Arial" panose="020B0604020202020204" pitchFamily="34" charset="0"/>
                <a:cs typeface="Arial" panose="020B0604020202020204" pitchFamily="34" charset="0"/>
              </a:rPr>
              <a:t>th</a:t>
            </a:r>
            <a:r>
              <a:rPr lang="en-US" sz="2500" b="1" dirty="0">
                <a:latin typeface="Arial" panose="020B0604020202020204" pitchFamily="34" charset="0"/>
                <a:cs typeface="Arial" panose="020B0604020202020204" pitchFamily="34" charset="0"/>
              </a:rPr>
              <a:t> Annual Diabetes Conference: Reducing the Burden and Living Well with Diabetes</a:t>
            </a:r>
          </a:p>
          <a:p>
            <a:pPr marL="0" indent="0">
              <a:lnSpc>
                <a:spcPct val="100000"/>
              </a:lnSpc>
              <a:buNone/>
            </a:pPr>
            <a:r>
              <a:rPr lang="en-US" sz="2500" dirty="0">
                <a:latin typeface="Arial" panose="020B0604020202020204" pitchFamily="34" charset="0"/>
                <a:cs typeface="Arial" panose="020B0604020202020204" pitchFamily="34" charset="0"/>
              </a:rPr>
              <a:t>April 19, 2024   7:45am – 4:00pm</a:t>
            </a:r>
          </a:p>
          <a:p>
            <a:pPr marL="0" indent="0">
              <a:lnSpc>
                <a:spcPct val="100000"/>
              </a:lnSpc>
              <a:buNone/>
            </a:pPr>
            <a:r>
              <a:rPr lang="en-US" sz="2500" dirty="0">
                <a:latin typeface="Arial" panose="020B0604020202020204" pitchFamily="34" charset="0"/>
                <a:cs typeface="Arial" panose="020B0604020202020204" pitchFamily="34" charset="0"/>
              </a:rPr>
              <a:t>Concord, NC or via Live Webinar</a:t>
            </a:r>
          </a:p>
          <a:p>
            <a:pPr marL="0" indent="0">
              <a:lnSpc>
                <a:spcPct val="100000"/>
              </a:lnSpc>
              <a:buNone/>
            </a:pPr>
            <a:r>
              <a:rPr lang="en-US" sz="1800" i="1" dirty="0">
                <a:latin typeface="Arial" panose="020B0604020202020204" pitchFamily="34" charset="0"/>
                <a:cs typeface="Arial" panose="020B0604020202020204" pitchFamily="34" charset="0"/>
                <a:hlinkClick r:id="rId3"/>
              </a:rPr>
              <a:t>Conference and Registration Information</a:t>
            </a:r>
            <a:endParaRPr lang="en-US" sz="1800" i="1" dirty="0">
              <a:latin typeface="Arial" panose="020B0604020202020204" pitchFamily="34" charset="0"/>
              <a:cs typeface="Arial" panose="020B0604020202020204" pitchFamily="34" charset="0"/>
            </a:endParaRPr>
          </a:p>
          <a:p>
            <a:pPr marL="0" indent="0">
              <a:lnSpc>
                <a:spcPct val="100000"/>
              </a:lnSpc>
              <a:buNone/>
            </a:pPr>
            <a:endParaRPr lang="en-US" sz="2500" dirty="0">
              <a:latin typeface="Arial" panose="020B0604020202020204" pitchFamily="34" charset="0"/>
              <a:cs typeface="Arial" panose="020B0604020202020204" pitchFamily="34" charset="0"/>
            </a:endParaRPr>
          </a:p>
          <a:p>
            <a:pPr marL="0" indent="0">
              <a:lnSpc>
                <a:spcPct val="100000"/>
              </a:lnSpc>
              <a:buNone/>
            </a:pPr>
            <a:endParaRPr lang="en-US" sz="1800" dirty="0">
              <a:latin typeface="Arial" panose="020B0604020202020204" pitchFamily="34" charset="0"/>
              <a:cs typeface="Arial" panose="020B0604020202020204" pitchFamily="34" charset="0"/>
            </a:endParaRPr>
          </a:p>
          <a:p>
            <a:pPr marL="0" indent="0">
              <a:lnSpc>
                <a:spcPct val="100000"/>
              </a:lnSpc>
              <a:buNone/>
            </a:pPr>
            <a:endParaRPr lang="en-US" sz="2500" dirty="0">
              <a:latin typeface="Arial" panose="020B0604020202020204" pitchFamily="34" charset="0"/>
              <a:cs typeface="Arial" panose="020B0604020202020204" pitchFamily="34" charset="0"/>
            </a:endParaRPr>
          </a:p>
          <a:p>
            <a:pPr marL="0" indent="0">
              <a:lnSpc>
                <a:spcPct val="100000"/>
              </a:lnSpc>
              <a:buNone/>
            </a:pPr>
            <a:endParaRPr lang="en-US" sz="2500" dirty="0">
              <a:latin typeface="Arial" panose="020B0604020202020204" pitchFamily="34" charset="0"/>
              <a:cs typeface="Arial" panose="020B0604020202020204" pitchFamily="34" charset="0"/>
            </a:endParaRPr>
          </a:p>
          <a:p>
            <a:pPr marL="0" indent="0">
              <a:lnSpc>
                <a:spcPct val="100000"/>
              </a:lnSpc>
              <a:buNone/>
            </a:pPr>
            <a:endParaRPr lang="en-US" sz="2500" dirty="0">
              <a:latin typeface="Arial" panose="020B0604020202020204" pitchFamily="34" charset="0"/>
              <a:cs typeface="Arial" panose="020B0604020202020204" pitchFamily="34" charset="0"/>
            </a:endParaRPr>
          </a:p>
          <a:p>
            <a:pPr marL="0" indent="0">
              <a:lnSpc>
                <a:spcPct val="100000"/>
              </a:lnSpc>
              <a:buNone/>
            </a:pPr>
            <a:endParaRPr lang="en-US" sz="25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4"/>
          <a:stretch>
            <a:fillRect/>
          </a:stretch>
        </p:blipFill>
        <p:spPr>
          <a:xfrm>
            <a:off x="9074503" y="1700239"/>
            <a:ext cx="1801315" cy="1751851"/>
          </a:xfrm>
          <a:prstGeom prst="rect">
            <a:avLst/>
          </a:prstGeom>
        </p:spPr>
      </p:pic>
      <p:sp>
        <p:nvSpPr>
          <p:cNvPr id="9" name="Subtitle 2">
            <a:extLst>
              <a:ext uri="{FF2B5EF4-FFF2-40B4-BE49-F238E27FC236}">
                <a16:creationId xmlns:a16="http://schemas.microsoft.com/office/drawing/2014/main" id="{A45AA2A1-87B3-45E9-B437-34B3CEE3751C}"/>
              </a:ext>
            </a:extLst>
          </p:cNvPr>
          <p:cNvSpPr txBox="1">
            <a:spLocks/>
          </p:cNvSpPr>
          <p:nvPr/>
        </p:nvSpPr>
        <p:spPr>
          <a:xfrm>
            <a:off x="1665513" y="1700239"/>
            <a:ext cx="9986160" cy="206819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500" b="1" dirty="0">
                <a:latin typeface="Arial" panose="020B0604020202020204" pitchFamily="34" charset="0"/>
                <a:cs typeface="Arial" panose="020B0604020202020204" pitchFamily="34" charset="0"/>
              </a:rPr>
              <a:t>Diabetes Care and Education Conference 2024</a:t>
            </a:r>
          </a:p>
          <a:p>
            <a:pPr marL="0" indent="0">
              <a:lnSpc>
                <a:spcPct val="100000"/>
              </a:lnSpc>
              <a:buNone/>
            </a:pPr>
            <a:r>
              <a:rPr lang="en-US" sz="2500" dirty="0">
                <a:latin typeface="Arial" panose="020B0604020202020204" pitchFamily="34" charset="0"/>
                <a:cs typeface="Arial" panose="020B0604020202020204" pitchFamily="34" charset="0"/>
              </a:rPr>
              <a:t>March 1, 2024   7:30am – 4:30pm</a:t>
            </a:r>
          </a:p>
          <a:p>
            <a:pPr marL="0" indent="0">
              <a:lnSpc>
                <a:spcPct val="100000"/>
              </a:lnSpc>
              <a:buNone/>
            </a:pPr>
            <a:r>
              <a:rPr lang="en-US" sz="2500" dirty="0">
                <a:latin typeface="Arial" panose="020B0604020202020204" pitchFamily="34" charset="0"/>
                <a:cs typeface="Arial" panose="020B0604020202020204" pitchFamily="34" charset="0"/>
              </a:rPr>
              <a:t>Greenville, NC or via Live Webinar</a:t>
            </a:r>
          </a:p>
          <a:p>
            <a:pPr marL="0" indent="0">
              <a:lnSpc>
                <a:spcPct val="100000"/>
              </a:lnSpc>
              <a:buNone/>
            </a:pPr>
            <a:r>
              <a:rPr lang="en-US" sz="1800" i="1" dirty="0">
                <a:latin typeface="Arial" panose="020B0604020202020204" pitchFamily="34" charset="0"/>
                <a:cs typeface="Arial" panose="020B0604020202020204" pitchFamily="34" charset="0"/>
                <a:hlinkClick r:id="rId5"/>
              </a:rPr>
              <a:t>Conference and Registration Information</a:t>
            </a:r>
            <a:endParaRPr lang="en-US" sz="1800" i="1" dirty="0">
              <a:latin typeface="Arial" panose="020B0604020202020204" pitchFamily="34" charset="0"/>
              <a:cs typeface="Arial" panose="020B0604020202020204" pitchFamily="34" charset="0"/>
            </a:endParaRPr>
          </a:p>
          <a:p>
            <a:pPr marL="0" indent="0">
              <a:lnSpc>
                <a:spcPct val="100000"/>
              </a:lnSpc>
              <a:buNone/>
            </a:pPr>
            <a:endParaRPr lang="en-US" sz="2500" dirty="0">
              <a:latin typeface="Arial" panose="020B0604020202020204" pitchFamily="34" charset="0"/>
              <a:cs typeface="Arial" panose="020B0604020202020204" pitchFamily="34" charset="0"/>
            </a:endParaRPr>
          </a:p>
          <a:p>
            <a:pPr marL="0" indent="0">
              <a:lnSpc>
                <a:spcPct val="100000"/>
              </a:lnSpc>
              <a:buNone/>
            </a:pPr>
            <a:endParaRPr lang="en-US" sz="1800" dirty="0">
              <a:latin typeface="Arial" panose="020B0604020202020204" pitchFamily="34" charset="0"/>
              <a:cs typeface="Arial" panose="020B0604020202020204" pitchFamily="34" charset="0"/>
            </a:endParaRPr>
          </a:p>
          <a:p>
            <a:pPr marL="0" indent="0">
              <a:lnSpc>
                <a:spcPct val="100000"/>
              </a:lnSpc>
              <a:buNone/>
            </a:pPr>
            <a:endParaRPr lang="en-US" sz="2500" dirty="0">
              <a:latin typeface="Arial" panose="020B0604020202020204" pitchFamily="34" charset="0"/>
              <a:cs typeface="Arial" panose="020B0604020202020204" pitchFamily="34" charset="0"/>
            </a:endParaRPr>
          </a:p>
          <a:p>
            <a:pPr marL="0" indent="0">
              <a:lnSpc>
                <a:spcPct val="100000"/>
              </a:lnSpc>
              <a:buNone/>
            </a:pPr>
            <a:endParaRPr lang="en-US" sz="2500" dirty="0">
              <a:latin typeface="Arial" panose="020B0604020202020204" pitchFamily="34" charset="0"/>
              <a:cs typeface="Arial" panose="020B0604020202020204" pitchFamily="34" charset="0"/>
            </a:endParaRPr>
          </a:p>
          <a:p>
            <a:pPr marL="0" indent="0">
              <a:lnSpc>
                <a:spcPct val="100000"/>
              </a:lnSpc>
              <a:buNone/>
            </a:pPr>
            <a:endParaRPr lang="en-US" sz="2500" dirty="0">
              <a:latin typeface="Arial" panose="020B0604020202020204" pitchFamily="34" charset="0"/>
              <a:cs typeface="Arial" panose="020B0604020202020204" pitchFamily="34" charset="0"/>
            </a:endParaRPr>
          </a:p>
          <a:p>
            <a:pPr marL="0" indent="0">
              <a:lnSpc>
                <a:spcPct val="100000"/>
              </a:lnSpc>
              <a:buNone/>
            </a:pPr>
            <a:endParaRPr lang="en-US" sz="2500" i="1"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6"/>
          <a:stretch>
            <a:fillRect/>
          </a:stretch>
        </p:blipFill>
        <p:spPr>
          <a:xfrm>
            <a:off x="1524000" y="4087839"/>
            <a:ext cx="1967992" cy="1885610"/>
          </a:xfrm>
          <a:prstGeom prst="rect">
            <a:avLst/>
          </a:prstGeom>
        </p:spPr>
      </p:pic>
      <p:cxnSp>
        <p:nvCxnSpPr>
          <p:cNvPr id="10" name="Straight Connector 9"/>
          <p:cNvCxnSpPr/>
          <p:nvPr/>
        </p:nvCxnSpPr>
        <p:spPr>
          <a:xfrm>
            <a:off x="1665513" y="3782289"/>
            <a:ext cx="9092542" cy="6928"/>
          </a:xfrm>
          <a:prstGeom prst="line">
            <a:avLst/>
          </a:prstGeom>
          <a:ln w="19050">
            <a:solidFill>
              <a:srgbClr val="2751A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22475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0B30335-E9CA-41B2-B635-435CF91ECC94}"/>
              </a:ext>
            </a:extLst>
          </p:cNvPr>
          <p:cNvSpPr txBox="1">
            <a:spLocks/>
          </p:cNvSpPr>
          <p:nvPr/>
        </p:nvSpPr>
        <p:spPr>
          <a:xfrm>
            <a:off x="1524000" y="-121221"/>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2751A5"/>
                </a:solidFill>
              </a:rPr>
              <a:t>A-Z Diabetes Boot Camp</a:t>
            </a:r>
          </a:p>
        </p:txBody>
      </p:sp>
      <p:sp>
        <p:nvSpPr>
          <p:cNvPr id="8" name="Subtitle 2">
            <a:extLst>
              <a:ext uri="{FF2B5EF4-FFF2-40B4-BE49-F238E27FC236}">
                <a16:creationId xmlns:a16="http://schemas.microsoft.com/office/drawing/2014/main" id="{A45AA2A1-87B3-45E9-B437-34B3CEE3751C}"/>
              </a:ext>
            </a:extLst>
          </p:cNvPr>
          <p:cNvSpPr txBox="1">
            <a:spLocks/>
          </p:cNvSpPr>
          <p:nvPr/>
        </p:nvSpPr>
        <p:spPr>
          <a:xfrm>
            <a:off x="1194458" y="1725907"/>
            <a:ext cx="5621978" cy="321709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500" dirty="0">
                <a:latin typeface="Arial" panose="020B0604020202020204" pitchFamily="34" charset="0"/>
                <a:cs typeface="Arial" panose="020B0604020202020204" pitchFamily="34" charset="0"/>
              </a:rPr>
              <a:t>May 6 – 10, 2024</a:t>
            </a:r>
          </a:p>
          <a:p>
            <a:pPr marL="0" indent="0">
              <a:lnSpc>
                <a:spcPct val="100000"/>
              </a:lnSpc>
              <a:buNone/>
            </a:pPr>
            <a:r>
              <a:rPr lang="en-US" sz="2500" dirty="0">
                <a:latin typeface="Arial" panose="020B0604020202020204" pitchFamily="34" charset="0"/>
                <a:cs typeface="Arial" panose="020B0604020202020204" pitchFamily="34" charset="0"/>
              </a:rPr>
              <a:t>Greenville, NC</a:t>
            </a:r>
          </a:p>
          <a:p>
            <a:pPr marL="0" indent="0">
              <a:lnSpc>
                <a:spcPct val="100000"/>
              </a:lnSpc>
              <a:buNone/>
            </a:pPr>
            <a:br>
              <a:rPr lang="en-US" sz="10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A week-long, in depth course designed to enhance the health care professional’s knowledge of diabetes and promote patient and family centered partnerships in self-management and support.</a:t>
            </a:r>
          </a:p>
          <a:p>
            <a:pPr marL="0" indent="0">
              <a:lnSpc>
                <a:spcPct val="100000"/>
              </a:lnSpc>
              <a:buNone/>
            </a:pPr>
            <a:br>
              <a:rPr lang="en-US" sz="1000" i="1" dirty="0">
                <a:latin typeface="Arial" panose="020B0604020202020204" pitchFamily="34" charset="0"/>
                <a:cs typeface="Arial" panose="020B0604020202020204" pitchFamily="34" charset="0"/>
              </a:rPr>
            </a:br>
            <a:r>
              <a:rPr lang="en-US" sz="1800" i="1" dirty="0">
                <a:latin typeface="Arial" panose="020B0604020202020204" pitchFamily="34" charset="0"/>
                <a:cs typeface="Arial" panose="020B0604020202020204" pitchFamily="34" charset="0"/>
                <a:hlinkClick r:id="rId3"/>
              </a:rPr>
              <a:t>Conference and Registration Information</a:t>
            </a:r>
            <a:endParaRPr lang="en-US" sz="1800" i="1" dirty="0">
              <a:latin typeface="Arial" panose="020B0604020202020204" pitchFamily="34" charset="0"/>
              <a:cs typeface="Arial" panose="020B0604020202020204" pitchFamily="34" charset="0"/>
            </a:endParaRPr>
          </a:p>
          <a:p>
            <a:pPr marL="0" indent="0">
              <a:lnSpc>
                <a:spcPct val="100000"/>
              </a:lnSpc>
              <a:buNone/>
            </a:pPr>
            <a:endParaRPr lang="en-US" sz="2500" dirty="0">
              <a:latin typeface="Arial" panose="020B0604020202020204" pitchFamily="34" charset="0"/>
              <a:cs typeface="Arial" panose="020B0604020202020204" pitchFamily="34" charset="0"/>
            </a:endParaRPr>
          </a:p>
          <a:p>
            <a:pPr marL="0" indent="0">
              <a:lnSpc>
                <a:spcPct val="100000"/>
              </a:lnSpc>
              <a:buNone/>
            </a:pPr>
            <a:endParaRPr lang="en-US" sz="2500" dirty="0">
              <a:latin typeface="Arial" panose="020B0604020202020204" pitchFamily="34" charset="0"/>
              <a:cs typeface="Arial" panose="020B0604020202020204" pitchFamily="34" charset="0"/>
            </a:endParaRPr>
          </a:p>
          <a:p>
            <a:pPr marL="0" indent="0">
              <a:lnSpc>
                <a:spcPct val="100000"/>
              </a:lnSpc>
              <a:buNone/>
            </a:pPr>
            <a:endParaRPr lang="en-US" sz="2500" dirty="0">
              <a:latin typeface="Arial" panose="020B0604020202020204" pitchFamily="34" charset="0"/>
              <a:cs typeface="Arial" panose="020B0604020202020204" pitchFamily="34" charset="0"/>
            </a:endParaRPr>
          </a:p>
          <a:p>
            <a:pPr marL="0" indent="0">
              <a:lnSpc>
                <a:spcPct val="100000"/>
              </a:lnSpc>
              <a:buNone/>
            </a:pPr>
            <a:endParaRPr lang="en-US" sz="25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4"/>
          <a:stretch>
            <a:fillRect/>
          </a:stretch>
        </p:blipFill>
        <p:spPr>
          <a:xfrm>
            <a:off x="7045737" y="1807202"/>
            <a:ext cx="4584936" cy="3054507"/>
          </a:xfrm>
          <a:prstGeom prst="rect">
            <a:avLst/>
          </a:prstGeom>
        </p:spPr>
      </p:pic>
      <p:pic>
        <p:nvPicPr>
          <p:cNvPr id="3" name="Picture 2"/>
          <p:cNvPicPr>
            <a:picLocks noChangeAspect="1"/>
          </p:cNvPicPr>
          <p:nvPr/>
        </p:nvPicPr>
        <p:blipFill>
          <a:blip r:embed="rId5"/>
          <a:stretch>
            <a:fillRect/>
          </a:stretch>
        </p:blipFill>
        <p:spPr>
          <a:xfrm>
            <a:off x="1194459" y="4943005"/>
            <a:ext cx="1579110" cy="1529541"/>
          </a:xfrm>
          <a:prstGeom prst="rect">
            <a:avLst/>
          </a:prstGeom>
        </p:spPr>
      </p:pic>
    </p:spTree>
    <p:extLst>
      <p:ext uri="{BB962C8B-B14F-4D97-AF65-F5344CB8AC3E}">
        <p14:creationId xmlns:p14="http://schemas.microsoft.com/office/powerpoint/2010/main" val="26927132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0B30335-E9CA-41B2-B635-435CF91ECC94}"/>
              </a:ext>
            </a:extLst>
          </p:cNvPr>
          <p:cNvSpPr txBox="1">
            <a:spLocks/>
          </p:cNvSpPr>
          <p:nvPr/>
        </p:nvSpPr>
        <p:spPr>
          <a:xfrm>
            <a:off x="1524000" y="-121221"/>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2751A5"/>
                </a:solidFill>
              </a:rPr>
              <a:t>Diabetes Conferences - National</a:t>
            </a:r>
          </a:p>
        </p:txBody>
      </p:sp>
      <p:sp>
        <p:nvSpPr>
          <p:cNvPr id="8" name="Subtitle 2">
            <a:extLst>
              <a:ext uri="{FF2B5EF4-FFF2-40B4-BE49-F238E27FC236}">
                <a16:creationId xmlns:a16="http://schemas.microsoft.com/office/drawing/2014/main" id="{A45AA2A1-87B3-45E9-B437-34B3CEE3751C}"/>
              </a:ext>
            </a:extLst>
          </p:cNvPr>
          <p:cNvSpPr txBox="1">
            <a:spLocks/>
          </p:cNvSpPr>
          <p:nvPr/>
        </p:nvSpPr>
        <p:spPr>
          <a:xfrm>
            <a:off x="979713" y="1630965"/>
            <a:ext cx="4672942" cy="165256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500" b="1" dirty="0">
                <a:latin typeface="Arial" panose="020B0604020202020204" pitchFamily="34" charset="0"/>
                <a:cs typeface="Arial" panose="020B0604020202020204" pitchFamily="34" charset="0"/>
              </a:rPr>
              <a:t>ADA 84</a:t>
            </a:r>
            <a:r>
              <a:rPr lang="en-US" sz="2500" b="1" baseline="30000" dirty="0">
                <a:latin typeface="Arial" panose="020B0604020202020204" pitchFamily="34" charset="0"/>
                <a:cs typeface="Arial" panose="020B0604020202020204" pitchFamily="34" charset="0"/>
              </a:rPr>
              <a:t>th</a:t>
            </a:r>
            <a:r>
              <a:rPr lang="en-US" sz="2500" b="1" dirty="0">
                <a:latin typeface="Arial" panose="020B0604020202020204" pitchFamily="34" charset="0"/>
                <a:cs typeface="Arial" panose="020B0604020202020204" pitchFamily="34" charset="0"/>
              </a:rPr>
              <a:t> Scientific Sessions</a:t>
            </a:r>
          </a:p>
          <a:p>
            <a:pPr marL="0" indent="0">
              <a:lnSpc>
                <a:spcPct val="100000"/>
              </a:lnSpc>
              <a:buNone/>
            </a:pPr>
            <a:r>
              <a:rPr lang="en-US" sz="2500" dirty="0">
                <a:latin typeface="Arial" panose="020B0604020202020204" pitchFamily="34" charset="0"/>
                <a:cs typeface="Arial" panose="020B0604020202020204" pitchFamily="34" charset="0"/>
              </a:rPr>
              <a:t>June 21-24, 2024</a:t>
            </a:r>
          </a:p>
          <a:p>
            <a:pPr marL="0" indent="0">
              <a:lnSpc>
                <a:spcPct val="100000"/>
              </a:lnSpc>
              <a:buNone/>
            </a:pPr>
            <a:r>
              <a:rPr lang="en-US" sz="2500" dirty="0">
                <a:latin typeface="Arial" panose="020B0604020202020204" pitchFamily="34" charset="0"/>
                <a:cs typeface="Arial" panose="020B0604020202020204" pitchFamily="34" charset="0"/>
              </a:rPr>
              <a:t>Orlando, FL or Online</a:t>
            </a:r>
          </a:p>
          <a:p>
            <a:pPr marL="0" indent="0">
              <a:lnSpc>
                <a:spcPct val="100000"/>
              </a:lnSpc>
              <a:buNone/>
            </a:pPr>
            <a:r>
              <a:rPr lang="en-US" sz="1800" i="1" dirty="0">
                <a:latin typeface="Arial" panose="020B0604020202020204" pitchFamily="34" charset="0"/>
                <a:cs typeface="Arial" panose="020B0604020202020204" pitchFamily="34" charset="0"/>
                <a:hlinkClick r:id="rId3"/>
              </a:rPr>
              <a:t>Conference and Registration Information</a:t>
            </a:r>
            <a:endParaRPr lang="en-US" sz="1800" i="1" dirty="0">
              <a:latin typeface="Arial" panose="020B0604020202020204" pitchFamily="34" charset="0"/>
              <a:cs typeface="Arial" panose="020B0604020202020204" pitchFamily="34" charset="0"/>
            </a:endParaRPr>
          </a:p>
          <a:p>
            <a:pPr marL="0" indent="0">
              <a:lnSpc>
                <a:spcPct val="100000"/>
              </a:lnSpc>
              <a:buNone/>
            </a:pPr>
            <a:endParaRPr lang="en-US" sz="2500" dirty="0">
              <a:latin typeface="Arial" panose="020B0604020202020204" pitchFamily="34" charset="0"/>
              <a:cs typeface="Arial" panose="020B0604020202020204" pitchFamily="34" charset="0"/>
            </a:endParaRPr>
          </a:p>
          <a:p>
            <a:pPr marL="0" indent="0">
              <a:lnSpc>
                <a:spcPct val="100000"/>
              </a:lnSpc>
              <a:buNone/>
            </a:pPr>
            <a:endParaRPr lang="en-US" sz="2500" dirty="0">
              <a:latin typeface="Arial" panose="020B0604020202020204" pitchFamily="34" charset="0"/>
              <a:cs typeface="Arial" panose="020B0604020202020204" pitchFamily="34" charset="0"/>
            </a:endParaRPr>
          </a:p>
          <a:p>
            <a:pPr marL="0" indent="0">
              <a:lnSpc>
                <a:spcPct val="100000"/>
              </a:lnSpc>
              <a:buNone/>
            </a:pPr>
            <a:endParaRPr lang="en-US" sz="2500" dirty="0">
              <a:latin typeface="Arial" panose="020B0604020202020204" pitchFamily="34" charset="0"/>
              <a:cs typeface="Arial" panose="020B0604020202020204" pitchFamily="34" charset="0"/>
            </a:endParaRPr>
          </a:p>
          <a:p>
            <a:pPr marL="0" indent="0">
              <a:lnSpc>
                <a:spcPct val="100000"/>
              </a:lnSpc>
              <a:buNone/>
            </a:pPr>
            <a:endParaRPr lang="en-US" sz="2500" dirty="0">
              <a:latin typeface="Arial" panose="020B0604020202020204" pitchFamily="34" charset="0"/>
              <a:cs typeface="Arial" panose="020B0604020202020204" pitchFamily="34" charset="0"/>
            </a:endParaRPr>
          </a:p>
          <a:p>
            <a:pPr marL="0" indent="0">
              <a:lnSpc>
                <a:spcPct val="100000"/>
              </a:lnSpc>
              <a:buNone/>
            </a:pPr>
            <a:endParaRPr lang="en-US" sz="25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4"/>
          <a:stretch>
            <a:fillRect/>
          </a:stretch>
        </p:blipFill>
        <p:spPr>
          <a:xfrm>
            <a:off x="3183811" y="3699165"/>
            <a:ext cx="2683589" cy="1991050"/>
          </a:xfrm>
          <a:prstGeom prst="rect">
            <a:avLst/>
          </a:prstGeom>
        </p:spPr>
      </p:pic>
      <p:sp>
        <p:nvSpPr>
          <p:cNvPr id="9" name="Subtitle 2">
            <a:extLst>
              <a:ext uri="{FF2B5EF4-FFF2-40B4-BE49-F238E27FC236}">
                <a16:creationId xmlns:a16="http://schemas.microsoft.com/office/drawing/2014/main" id="{A45AA2A1-87B3-45E9-B437-34B3CEE3751C}"/>
              </a:ext>
            </a:extLst>
          </p:cNvPr>
          <p:cNvSpPr txBox="1">
            <a:spLocks/>
          </p:cNvSpPr>
          <p:nvPr/>
        </p:nvSpPr>
        <p:spPr>
          <a:xfrm>
            <a:off x="6708567" y="1630966"/>
            <a:ext cx="4672942" cy="165256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500" b="1" dirty="0">
                <a:latin typeface="Arial" panose="020B0604020202020204" pitchFamily="34" charset="0"/>
                <a:cs typeface="Arial" panose="020B0604020202020204" pitchFamily="34" charset="0"/>
              </a:rPr>
              <a:t>ADCES24</a:t>
            </a:r>
          </a:p>
          <a:p>
            <a:pPr marL="0" indent="0">
              <a:lnSpc>
                <a:spcPct val="100000"/>
              </a:lnSpc>
              <a:buNone/>
            </a:pPr>
            <a:r>
              <a:rPr lang="en-US" sz="2500" dirty="0">
                <a:latin typeface="Arial" panose="020B0604020202020204" pitchFamily="34" charset="0"/>
                <a:cs typeface="Arial" panose="020B0604020202020204" pitchFamily="34" charset="0"/>
              </a:rPr>
              <a:t>August 9-12, 2024</a:t>
            </a:r>
          </a:p>
          <a:p>
            <a:pPr marL="0" indent="0">
              <a:lnSpc>
                <a:spcPct val="100000"/>
              </a:lnSpc>
              <a:buNone/>
            </a:pPr>
            <a:r>
              <a:rPr lang="en-US" sz="2500" dirty="0">
                <a:latin typeface="Arial" panose="020B0604020202020204" pitchFamily="34" charset="0"/>
                <a:cs typeface="Arial" panose="020B0604020202020204" pitchFamily="34" charset="0"/>
              </a:rPr>
              <a:t>New Orleans, LA or Online</a:t>
            </a:r>
          </a:p>
          <a:p>
            <a:pPr marL="0" indent="0">
              <a:lnSpc>
                <a:spcPct val="100000"/>
              </a:lnSpc>
              <a:buNone/>
            </a:pPr>
            <a:endParaRPr lang="en-US" sz="2500" dirty="0">
              <a:latin typeface="Arial" panose="020B0604020202020204" pitchFamily="34" charset="0"/>
              <a:cs typeface="Arial" panose="020B0604020202020204" pitchFamily="34" charset="0"/>
            </a:endParaRPr>
          </a:p>
          <a:p>
            <a:pPr marL="0" indent="0">
              <a:lnSpc>
                <a:spcPct val="100000"/>
              </a:lnSpc>
              <a:buNone/>
            </a:pPr>
            <a:endParaRPr lang="en-US" sz="2500" dirty="0">
              <a:latin typeface="Arial" panose="020B0604020202020204" pitchFamily="34" charset="0"/>
              <a:cs typeface="Arial" panose="020B0604020202020204" pitchFamily="34" charset="0"/>
            </a:endParaRPr>
          </a:p>
          <a:p>
            <a:pPr marL="0" indent="0">
              <a:lnSpc>
                <a:spcPct val="100000"/>
              </a:lnSpc>
              <a:buNone/>
            </a:pPr>
            <a:endParaRPr lang="en-US" sz="2500" dirty="0">
              <a:latin typeface="Arial" panose="020B0604020202020204" pitchFamily="34" charset="0"/>
              <a:cs typeface="Arial" panose="020B0604020202020204" pitchFamily="34" charset="0"/>
            </a:endParaRPr>
          </a:p>
          <a:p>
            <a:pPr marL="0" indent="0">
              <a:lnSpc>
                <a:spcPct val="100000"/>
              </a:lnSpc>
              <a:buNone/>
            </a:pPr>
            <a:r>
              <a:rPr lang="en-US" sz="1800" i="1" dirty="0">
                <a:latin typeface="Arial" panose="020B0604020202020204" pitchFamily="34" charset="0"/>
                <a:cs typeface="Arial" panose="020B0604020202020204" pitchFamily="34" charset="0"/>
                <a:hlinkClick r:id="rId5"/>
              </a:rPr>
              <a:t>Registration and housing open in March</a:t>
            </a:r>
            <a:endParaRPr lang="en-US" sz="1800" i="1" dirty="0">
              <a:latin typeface="Arial" panose="020B0604020202020204" pitchFamily="34" charset="0"/>
              <a:cs typeface="Arial" panose="020B0604020202020204" pitchFamily="34" charset="0"/>
            </a:endParaRPr>
          </a:p>
          <a:p>
            <a:pPr marL="0" indent="0">
              <a:lnSpc>
                <a:spcPct val="100000"/>
              </a:lnSpc>
              <a:buNone/>
            </a:pPr>
            <a:endParaRPr lang="en-US" sz="2500" dirty="0">
              <a:latin typeface="Arial" panose="020B0604020202020204" pitchFamily="34" charset="0"/>
              <a:cs typeface="Arial" panose="020B0604020202020204" pitchFamily="34" charset="0"/>
            </a:endParaRPr>
          </a:p>
          <a:p>
            <a:pPr marL="0" indent="0">
              <a:lnSpc>
                <a:spcPct val="100000"/>
              </a:lnSpc>
              <a:buNone/>
            </a:pPr>
            <a:endParaRPr lang="en-US" sz="2500"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6"/>
          <a:stretch>
            <a:fillRect/>
          </a:stretch>
        </p:blipFill>
        <p:spPr>
          <a:xfrm>
            <a:off x="1070387" y="3699165"/>
            <a:ext cx="2060853" cy="2037165"/>
          </a:xfrm>
          <a:prstGeom prst="rect">
            <a:avLst/>
          </a:prstGeom>
        </p:spPr>
      </p:pic>
      <p:cxnSp>
        <p:nvCxnSpPr>
          <p:cNvPr id="11" name="Straight Connector 10"/>
          <p:cNvCxnSpPr/>
          <p:nvPr/>
        </p:nvCxnSpPr>
        <p:spPr>
          <a:xfrm flipH="1">
            <a:off x="6192982" y="1752600"/>
            <a:ext cx="6927" cy="3921384"/>
          </a:xfrm>
          <a:prstGeom prst="line">
            <a:avLst/>
          </a:prstGeom>
          <a:ln w="19050">
            <a:solidFill>
              <a:srgbClr val="2751A5"/>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7"/>
          <a:stretch>
            <a:fillRect/>
          </a:stretch>
        </p:blipFill>
        <p:spPr>
          <a:xfrm>
            <a:off x="6583802" y="3419293"/>
            <a:ext cx="4284069" cy="1048798"/>
          </a:xfrm>
          <a:prstGeom prst="rect">
            <a:avLst/>
          </a:prstGeom>
        </p:spPr>
      </p:pic>
    </p:spTree>
    <p:extLst>
      <p:ext uri="{BB962C8B-B14F-4D97-AF65-F5344CB8AC3E}">
        <p14:creationId xmlns:p14="http://schemas.microsoft.com/office/powerpoint/2010/main" val="28436372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0B30335-E9CA-41B2-B635-435CF91ECC94}"/>
              </a:ext>
            </a:extLst>
          </p:cNvPr>
          <p:cNvSpPr txBox="1">
            <a:spLocks/>
          </p:cNvSpPr>
          <p:nvPr/>
        </p:nvSpPr>
        <p:spPr>
          <a:xfrm>
            <a:off x="1524000" y="-571496"/>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2751A5"/>
                </a:solidFill>
              </a:rPr>
              <a:t>Community Event</a:t>
            </a:r>
          </a:p>
        </p:txBody>
      </p:sp>
      <p:pic>
        <p:nvPicPr>
          <p:cNvPr id="2" name="Picture 1"/>
          <p:cNvPicPr>
            <a:picLocks noChangeAspect="1"/>
          </p:cNvPicPr>
          <p:nvPr/>
        </p:nvPicPr>
        <p:blipFill>
          <a:blip r:embed="rId3"/>
          <a:stretch>
            <a:fillRect/>
          </a:stretch>
        </p:blipFill>
        <p:spPr>
          <a:xfrm>
            <a:off x="1239982" y="1032061"/>
            <a:ext cx="4289483" cy="5396447"/>
          </a:xfrm>
          <a:prstGeom prst="rect">
            <a:avLst/>
          </a:prstGeom>
        </p:spPr>
      </p:pic>
      <p:sp>
        <p:nvSpPr>
          <p:cNvPr id="3" name="TextBox 2"/>
          <p:cNvSpPr txBox="1"/>
          <p:nvPr/>
        </p:nvSpPr>
        <p:spPr>
          <a:xfrm>
            <a:off x="6248399" y="2008909"/>
            <a:ext cx="5417128" cy="2354491"/>
          </a:xfrm>
          <a:prstGeom prst="rect">
            <a:avLst/>
          </a:prstGeom>
          <a:noFill/>
        </p:spPr>
        <p:txBody>
          <a:bodyPr wrap="square" rtlCol="0">
            <a:spAutoFit/>
          </a:bodyPr>
          <a:lstStyle/>
          <a:p>
            <a:r>
              <a:rPr lang="en-US" sz="2100" dirty="0"/>
              <a:t>Winning with Diabetes is an all day event for people with diabetes and their families/friends. It is designed to help support and engage them in living well with diabetes. Local experts will speak about diabetes management and empower people to make positive lifestyle changes.</a:t>
            </a:r>
          </a:p>
        </p:txBody>
      </p:sp>
    </p:spTree>
    <p:extLst>
      <p:ext uri="{BB962C8B-B14F-4D97-AF65-F5344CB8AC3E}">
        <p14:creationId xmlns:p14="http://schemas.microsoft.com/office/powerpoint/2010/main" val="37042188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2A801AC-3CF4-4D86-A263-E16433E753E9}"/>
              </a:ext>
            </a:extLst>
          </p:cNvPr>
          <p:cNvSpPr/>
          <p:nvPr/>
        </p:nvSpPr>
        <p:spPr>
          <a:xfrm>
            <a:off x="764992" y="1276724"/>
            <a:ext cx="2534025" cy="741083"/>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buClr>
                <a:srgbClr val="000000"/>
              </a:buClr>
            </a:pPr>
            <a:endParaRPr lang="en-US" sz="1867" kern="0" dirty="0">
              <a:solidFill>
                <a:srgbClr val="FFFFFF"/>
              </a:solidFill>
              <a:latin typeface="Arial"/>
              <a:sym typeface="Arial"/>
            </a:endParaRPr>
          </a:p>
        </p:txBody>
      </p:sp>
      <p:sp>
        <p:nvSpPr>
          <p:cNvPr id="5" name="Rectangle 4">
            <a:extLst>
              <a:ext uri="{FF2B5EF4-FFF2-40B4-BE49-F238E27FC236}">
                <a16:creationId xmlns:a16="http://schemas.microsoft.com/office/drawing/2014/main" id="{110F3E3F-9715-48D1-B7ED-76A97AA5C2CA}"/>
              </a:ext>
            </a:extLst>
          </p:cNvPr>
          <p:cNvSpPr/>
          <p:nvPr/>
        </p:nvSpPr>
        <p:spPr>
          <a:xfrm>
            <a:off x="0" y="195209"/>
            <a:ext cx="12192000" cy="780151"/>
          </a:xfrm>
          <a:prstGeom prst="rect">
            <a:avLst/>
          </a:prstGeom>
          <a:solidFill>
            <a:srgbClr val="008485"/>
          </a:solidFill>
        </p:spPr>
        <p:txBody>
          <a:bodyPr wrap="square" anchor="ctr" anchorCtr="0">
            <a:noAutofit/>
          </a:bodyPr>
          <a:lstStyle/>
          <a:p>
            <a:pPr algn="ctr" defTabSz="1219140">
              <a:buClr>
                <a:srgbClr val="000000"/>
              </a:buClr>
            </a:pPr>
            <a:endParaRPr lang="en-US" sz="3467" kern="0" dirty="0">
              <a:solidFill>
                <a:prstClr val="white"/>
              </a:solidFill>
              <a:latin typeface="Helvetica Neue"/>
              <a:cs typeface="Arial"/>
              <a:sym typeface="Arial"/>
            </a:endParaRPr>
          </a:p>
        </p:txBody>
      </p:sp>
      <p:sp>
        <p:nvSpPr>
          <p:cNvPr id="9" name="Subtitle 2"/>
          <p:cNvSpPr txBox="1">
            <a:spLocks/>
          </p:cNvSpPr>
          <p:nvPr/>
        </p:nvSpPr>
        <p:spPr>
          <a:xfrm>
            <a:off x="1524000" y="1102659"/>
            <a:ext cx="9144000" cy="486500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5400" dirty="0">
                <a:solidFill>
                  <a:schemeClr val="tx1">
                    <a:lumMod val="75000"/>
                  </a:schemeClr>
                </a:solidFill>
                <a:latin typeface="Calibri" panose="020F0502020204030204"/>
              </a:rPr>
              <a:t>DPP</a:t>
            </a:r>
            <a:r>
              <a:rPr kumimoji="0" lang="en-US" sz="5400" b="0" i="0" u="none" strike="noStrike" kern="1200" cap="none" spc="0" normalizeH="0" baseline="0" noProof="0" dirty="0">
                <a:ln>
                  <a:noFill/>
                </a:ln>
                <a:solidFill>
                  <a:schemeClr val="tx1">
                    <a:lumMod val="75000"/>
                  </a:schemeClr>
                </a:solidFill>
                <a:effectLst/>
                <a:uLnTx/>
                <a:uFillTx/>
                <a:latin typeface="Calibri" panose="020F0502020204030204"/>
                <a:ea typeface="+mn-ea"/>
                <a:cs typeface="+mn-cs"/>
              </a:rPr>
              <a:t> Updates</a:t>
            </a:r>
            <a:endParaRPr lang="en-US" sz="4400" dirty="0">
              <a:solidFill>
                <a:schemeClr val="tx1">
                  <a:lumMod val="75000"/>
                </a:schemeClr>
              </a:solidFill>
              <a:latin typeface="Calibri" panose="020F0502020204030204"/>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3000" dirty="0">
              <a:solidFill>
                <a:schemeClr val="tx1">
                  <a:lumMod val="75000"/>
                </a:schemeClr>
              </a:solidFill>
              <a:latin typeface="Calibri" panose="020F0502020204030204"/>
            </a:endParaRPr>
          </a:p>
          <a:p>
            <a:pPr algn="ctr" defTabSz="609585"/>
            <a:r>
              <a:rPr lang="en-US" b="1" dirty="0">
                <a:solidFill>
                  <a:schemeClr val="tx1">
                    <a:lumMod val="75000"/>
                  </a:schemeClr>
                </a:solidFill>
                <a:latin typeface="Calibri" panose="020F0502020204030204" pitchFamily="34" charset="0"/>
                <a:ea typeface="Calibri" panose="020F0502020204030204" pitchFamily="34" charset="0"/>
                <a:cs typeface="Calibri" panose="020F0502020204030204" pitchFamily="34" charset="0"/>
              </a:rPr>
              <a:t>Meg Sargent</a:t>
            </a:r>
            <a:endParaRPr lang="en-US" sz="3600" b="1" dirty="0">
              <a:solidFill>
                <a:schemeClr val="tx1">
                  <a:lumMod val="75000"/>
                </a:schemeClr>
              </a:solidFill>
              <a:latin typeface="Calibri" panose="020F0502020204030204" pitchFamily="34" charset="0"/>
              <a:ea typeface="Calibri" panose="020F0502020204030204" pitchFamily="34" charset="0"/>
              <a:cs typeface="Calibri" panose="020F0502020204030204" pitchFamily="34" charset="0"/>
            </a:endParaRPr>
          </a:p>
          <a:p>
            <a:pPr algn="ctr" defTabSz="609585"/>
            <a:r>
              <a:rPr lang="en-US" dirty="0">
                <a:solidFill>
                  <a:schemeClr val="tx1">
                    <a:lumMod val="75000"/>
                  </a:schemeClr>
                </a:solidFill>
                <a:latin typeface="Calibri" panose="020F0502020204030204" pitchFamily="34" charset="0"/>
                <a:ea typeface="Calibri" panose="020F0502020204030204" pitchFamily="34" charset="0"/>
                <a:cs typeface="Calibri" panose="020F0502020204030204" pitchFamily="34" charset="0"/>
              </a:rPr>
              <a:t>Diabetes Prevention Program Coordinator</a:t>
            </a:r>
          </a:p>
          <a:p>
            <a:pPr algn="ctr" defTabSz="609585"/>
            <a:r>
              <a:rPr lang="en-US" dirty="0">
                <a:solidFill>
                  <a:schemeClr val="tx1">
                    <a:lumMod val="75000"/>
                  </a:schemeClr>
                </a:solidFill>
                <a:latin typeface="Calibri" panose="020F0502020204030204" pitchFamily="34" charset="0"/>
                <a:ea typeface="Calibri" panose="020F0502020204030204" pitchFamily="34" charset="0"/>
                <a:cs typeface="Calibri" panose="020F0502020204030204" pitchFamily="34" charset="0"/>
              </a:rPr>
              <a:t>North Carolina Division of Public Health</a:t>
            </a:r>
          </a:p>
          <a:p>
            <a:pPr algn="ctr" defTabSz="609585"/>
            <a:r>
              <a:rPr lang="en-US" u="sng" dirty="0">
                <a:solidFill>
                  <a:schemeClr val="tx1">
                    <a:lumMod val="75000"/>
                  </a:schemeClr>
                </a:solidFill>
                <a:latin typeface="Calibri" panose="020F0502020204030204" pitchFamily="34" charset="0"/>
                <a:ea typeface="Calibri" panose="020F0502020204030204" pitchFamily="34" charset="0"/>
                <a:cs typeface="Calibri" panose="020F0502020204030204" pitchFamily="34" charset="0"/>
              </a:rPr>
              <a:t>Meg.sargent@dhhs.nc.gov</a:t>
            </a:r>
            <a:endParaRPr lang="en-US" dirty="0">
              <a:solidFill>
                <a:schemeClr val="tx1">
                  <a:lumMod val="75000"/>
                </a:schemeClr>
              </a:solidFill>
              <a:latin typeface="Calibri" panose="020F0502020204030204" pitchFamily="34" charset="0"/>
              <a:ea typeface="Calibri" panose="020F0502020204030204" pitchFamily="34" charset="0"/>
              <a:cs typeface="Calibri" panose="020F0502020204030204" pitchFamily="34" charset="0"/>
            </a:endParaRPr>
          </a:p>
        </p:txBody>
      </p:sp>
      <p:cxnSp>
        <p:nvCxnSpPr>
          <p:cNvPr id="10" name="Straight Connector 9"/>
          <p:cNvCxnSpPr/>
          <p:nvPr/>
        </p:nvCxnSpPr>
        <p:spPr>
          <a:xfrm flipV="1">
            <a:off x="1876926" y="2124563"/>
            <a:ext cx="8438147" cy="5348"/>
          </a:xfrm>
          <a:prstGeom prst="line">
            <a:avLst/>
          </a:prstGeom>
          <a:ln/>
        </p:spPr>
        <p:style>
          <a:lnRef idx="1">
            <a:schemeClr val="dk1"/>
          </a:lnRef>
          <a:fillRef idx="0">
            <a:schemeClr val="dk1"/>
          </a:fillRef>
          <a:effectRef idx="0">
            <a:schemeClr val="dk1"/>
          </a:effectRef>
          <a:fontRef idx="minor">
            <a:schemeClr val="tx1"/>
          </a:fontRef>
        </p:style>
      </p:cxnSp>
      <p:pic>
        <p:nvPicPr>
          <p:cNvPr id="4" name="Picture 3" descr="A blue and white logo&#10;&#10;Description automatically generated">
            <a:extLst>
              <a:ext uri="{FF2B5EF4-FFF2-40B4-BE49-F238E27FC236}">
                <a16:creationId xmlns:a16="http://schemas.microsoft.com/office/drawing/2014/main" id="{B42A82FD-466F-B295-4D6E-CE040DDF75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8499" y="5386638"/>
            <a:ext cx="5715000" cy="581025"/>
          </a:xfrm>
          <a:prstGeom prst="rect">
            <a:avLst/>
          </a:prstGeom>
        </p:spPr>
      </p:pic>
    </p:spTree>
    <p:extLst>
      <p:ext uri="{BB962C8B-B14F-4D97-AF65-F5344CB8AC3E}">
        <p14:creationId xmlns:p14="http://schemas.microsoft.com/office/powerpoint/2010/main" val="7180895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0B30335-E9CA-41B2-B635-435CF91ECC94}"/>
              </a:ext>
            </a:extLst>
          </p:cNvPr>
          <p:cNvSpPr txBox="1">
            <a:spLocks/>
          </p:cNvSpPr>
          <p:nvPr/>
        </p:nvSpPr>
        <p:spPr>
          <a:xfrm>
            <a:off x="1212272" y="-121227"/>
            <a:ext cx="9975273"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2751A5"/>
                </a:solidFill>
              </a:rPr>
              <a:t>Special Opportunity for Accelerated Medicare DPP Recognition</a:t>
            </a:r>
          </a:p>
        </p:txBody>
      </p:sp>
      <p:pic>
        <p:nvPicPr>
          <p:cNvPr id="2" name="Picture 1"/>
          <p:cNvPicPr>
            <a:picLocks noChangeAspect="1"/>
          </p:cNvPicPr>
          <p:nvPr/>
        </p:nvPicPr>
        <p:blipFill>
          <a:blip r:embed="rId3"/>
          <a:stretch>
            <a:fillRect/>
          </a:stretch>
        </p:blipFill>
        <p:spPr>
          <a:xfrm>
            <a:off x="8819211" y="1856510"/>
            <a:ext cx="2140598" cy="2035244"/>
          </a:xfrm>
          <a:prstGeom prst="rect">
            <a:avLst/>
          </a:prstGeom>
        </p:spPr>
      </p:pic>
      <p:sp>
        <p:nvSpPr>
          <p:cNvPr id="3" name="TextBox 2"/>
          <p:cNvSpPr txBox="1"/>
          <p:nvPr/>
        </p:nvSpPr>
        <p:spPr>
          <a:xfrm>
            <a:off x="1181531" y="1856510"/>
            <a:ext cx="6594764" cy="4524315"/>
          </a:xfrm>
          <a:prstGeom prst="rect">
            <a:avLst/>
          </a:prstGeom>
          <a:noFill/>
        </p:spPr>
        <p:txBody>
          <a:bodyPr wrap="square" rtlCol="0">
            <a:spAutoFit/>
          </a:bodyPr>
          <a:lstStyle/>
          <a:p>
            <a:pPr marL="285750" indent="-285750">
              <a:buFont typeface="Arial" panose="020B0604020202020204" pitchFamily="34" charset="0"/>
              <a:buChar char="•"/>
            </a:pPr>
            <a:r>
              <a:rPr lang="en-US" dirty="0"/>
              <a:t>ADA-recognized and ADCES-accredited DSMES organizations have a special opportunity to accelerate participation in the Medicare Diabetes Prevention Program by fast-tracking to preliminary recognition</a:t>
            </a:r>
            <a:br>
              <a:rPr lang="en-US" dirty="0"/>
            </a:br>
            <a:endParaRPr lang="en-US" dirty="0"/>
          </a:p>
          <a:p>
            <a:pPr marL="285750" indent="-285750">
              <a:buFont typeface="Arial" panose="020B0604020202020204" pitchFamily="34" charset="0"/>
              <a:buChar char="•"/>
            </a:pPr>
            <a:r>
              <a:rPr lang="en-US" dirty="0"/>
              <a:t>Skips 12-18 months at pending recognition (when you’re not eligible to bill)</a:t>
            </a:r>
            <a:br>
              <a:rPr lang="en-US" dirty="0"/>
            </a:br>
            <a:endParaRPr lang="en-US" dirty="0"/>
          </a:p>
          <a:p>
            <a:pPr marL="285750" indent="-285750">
              <a:buFont typeface="Arial" panose="020B0604020202020204" pitchFamily="34" charset="0"/>
              <a:buChar char="•"/>
            </a:pPr>
            <a:r>
              <a:rPr lang="en-US" b="1" dirty="0">
                <a:hlinkClick r:id="rId4"/>
              </a:rPr>
              <a:t>Application due by February 9</a:t>
            </a:r>
            <a:r>
              <a:rPr lang="en-US" b="1" dirty="0"/>
              <a:t> </a:t>
            </a:r>
            <a:r>
              <a:rPr lang="en-US" dirty="0"/>
              <a:t>(indicate you’re an ADA or ADCES DSMES provider)</a:t>
            </a:r>
            <a:br>
              <a:rPr lang="en-US" b="1" dirty="0"/>
            </a:br>
            <a:endParaRPr lang="en-US" b="1" dirty="0"/>
          </a:p>
          <a:p>
            <a:pPr marL="285750" indent="-285750">
              <a:buFont typeface="Arial" panose="020B0604020202020204" pitchFamily="34" charset="0"/>
              <a:buChar char="•"/>
            </a:pPr>
            <a:r>
              <a:rPr lang="en-US" dirty="0"/>
              <a:t>Opportunities for DPP Lifestyle Coach Scholarships</a:t>
            </a:r>
            <a:br>
              <a:rPr lang="en-US" dirty="0"/>
            </a:br>
            <a:endParaRPr lang="en-US" dirty="0"/>
          </a:p>
          <a:p>
            <a:pPr marL="285750" indent="-285750">
              <a:buFont typeface="Arial" panose="020B0604020202020204" pitchFamily="34" charset="0"/>
              <a:buChar char="•"/>
            </a:pPr>
            <a:r>
              <a:rPr lang="en-US" dirty="0"/>
              <a:t>Those sites currently at pending recognition will also be fast-tracked to preliminary recognition by emailing </a:t>
            </a:r>
            <a:r>
              <a:rPr lang="en-US" dirty="0">
                <a:hlinkClick r:id="rId5"/>
              </a:rPr>
              <a:t>NationalDPPAsk@cdc.gov</a:t>
            </a:r>
            <a:r>
              <a:rPr lang="en-US" dirty="0"/>
              <a:t> </a:t>
            </a:r>
          </a:p>
        </p:txBody>
      </p:sp>
      <p:sp>
        <p:nvSpPr>
          <p:cNvPr id="4" name="TextBox 3"/>
          <p:cNvSpPr txBox="1"/>
          <p:nvPr/>
        </p:nvSpPr>
        <p:spPr>
          <a:xfrm>
            <a:off x="8222673" y="4146422"/>
            <a:ext cx="3595254" cy="1661993"/>
          </a:xfrm>
          <a:prstGeom prst="rect">
            <a:avLst/>
          </a:prstGeom>
          <a:noFill/>
          <a:ln>
            <a:solidFill>
              <a:schemeClr val="tx1"/>
            </a:solidFill>
          </a:ln>
        </p:spPr>
        <p:txBody>
          <a:bodyPr wrap="square" rtlCol="0">
            <a:spAutoFit/>
          </a:bodyPr>
          <a:lstStyle/>
          <a:p>
            <a:r>
              <a:rPr lang="en-US" sz="1700" dirty="0"/>
              <a:t>Reach out to Meg Sargent, DPP Coordinator for DHHS, for technical assistance and information on Lifestyle Coach trainings</a:t>
            </a:r>
          </a:p>
          <a:p>
            <a:endParaRPr lang="en-US" sz="1700" dirty="0"/>
          </a:p>
          <a:p>
            <a:r>
              <a:rPr lang="en-US" sz="1700" dirty="0">
                <a:hlinkClick r:id="rId6"/>
              </a:rPr>
              <a:t>Meg.Sargent@dhhs.nc.gov</a:t>
            </a:r>
            <a:r>
              <a:rPr lang="en-US" sz="1700" dirty="0"/>
              <a:t> </a:t>
            </a:r>
          </a:p>
        </p:txBody>
      </p:sp>
    </p:spTree>
    <p:extLst>
      <p:ext uri="{BB962C8B-B14F-4D97-AF65-F5344CB8AC3E}">
        <p14:creationId xmlns:p14="http://schemas.microsoft.com/office/powerpoint/2010/main" val="3253209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30335-E9CA-41B2-B635-435CF91ECC94}"/>
              </a:ext>
            </a:extLst>
          </p:cNvPr>
          <p:cNvSpPr>
            <a:spLocks noGrp="1"/>
          </p:cNvSpPr>
          <p:nvPr>
            <p:ph type="ctrTitle"/>
          </p:nvPr>
        </p:nvSpPr>
        <p:spPr/>
        <p:txBody>
          <a:bodyPr anchor="ctr">
            <a:normAutofit/>
          </a:bodyPr>
          <a:lstStyle/>
          <a:p>
            <a:r>
              <a:rPr lang="en-US" sz="4400" b="1" dirty="0">
                <a:solidFill>
                  <a:srgbClr val="2751A5"/>
                </a:solidFill>
              </a:rPr>
              <a:t>Diabetes Advocacy</a:t>
            </a:r>
          </a:p>
        </p:txBody>
      </p:sp>
      <p:sp>
        <p:nvSpPr>
          <p:cNvPr id="3" name="Subtitle 2">
            <a:extLst>
              <a:ext uri="{FF2B5EF4-FFF2-40B4-BE49-F238E27FC236}">
                <a16:creationId xmlns:a16="http://schemas.microsoft.com/office/drawing/2014/main" id="{A45AA2A1-87B3-45E9-B437-34B3CEE3751C}"/>
              </a:ext>
            </a:extLst>
          </p:cNvPr>
          <p:cNvSpPr>
            <a:spLocks noGrp="1"/>
          </p:cNvSpPr>
          <p:nvPr>
            <p:ph type="subTitle" idx="1"/>
          </p:nvPr>
        </p:nvSpPr>
        <p:spPr/>
        <p:txBody>
          <a:bodyPr>
            <a:normAutofit/>
          </a:bodyPr>
          <a:lstStyle/>
          <a:p>
            <a:r>
              <a:rPr lang="en-US" sz="3200" dirty="0">
                <a:solidFill>
                  <a:srgbClr val="2751A5"/>
                </a:solidFill>
              </a:rPr>
              <a:t>Erin Callahan and Stewart Perry</a:t>
            </a:r>
          </a:p>
          <a:p>
            <a:r>
              <a:rPr lang="en-US" sz="3200" dirty="0">
                <a:solidFill>
                  <a:srgbClr val="2751A5"/>
                </a:solidFill>
              </a:rPr>
              <a:t>Diabetes Leadership Council</a:t>
            </a:r>
          </a:p>
        </p:txBody>
      </p:sp>
    </p:spTree>
    <p:extLst>
      <p:ext uri="{BB962C8B-B14F-4D97-AF65-F5344CB8AC3E}">
        <p14:creationId xmlns:p14="http://schemas.microsoft.com/office/powerpoint/2010/main" val="20531291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76955" y="152400"/>
            <a:ext cx="10240880" cy="523220"/>
          </a:xfrm>
          <a:prstGeom prst="rect">
            <a:avLst/>
          </a:prstGeom>
          <a:noFill/>
        </p:spPr>
        <p:txBody>
          <a:bodyPr wrap="none" rtlCol="0">
            <a:spAutoFit/>
          </a:bodyPr>
          <a:lstStyle/>
          <a:p>
            <a:pPr algn="ctr"/>
            <a:r>
              <a:rPr lang="en-US" sz="2800" b="1" dirty="0">
                <a:solidFill>
                  <a:srgbClr val="2751A5"/>
                </a:solidFill>
              </a:rPr>
              <a:t>GoToMeeting Housekeeping: What You See as an Attendee</a:t>
            </a:r>
          </a:p>
        </p:txBody>
      </p:sp>
      <p:pic>
        <p:nvPicPr>
          <p:cNvPr id="3" name="Picture 2"/>
          <p:cNvPicPr>
            <a:picLocks noChangeAspect="1"/>
          </p:cNvPicPr>
          <p:nvPr/>
        </p:nvPicPr>
        <p:blipFill>
          <a:blip r:embed="rId3"/>
          <a:stretch>
            <a:fillRect/>
          </a:stretch>
        </p:blipFill>
        <p:spPr>
          <a:xfrm>
            <a:off x="1819656" y="782809"/>
            <a:ext cx="7443216" cy="5296134"/>
          </a:xfrm>
          <a:prstGeom prst="rect">
            <a:avLst/>
          </a:prstGeom>
        </p:spPr>
      </p:pic>
      <p:sp>
        <p:nvSpPr>
          <p:cNvPr id="4" name="Rectangle 3"/>
          <p:cNvSpPr/>
          <p:nvPr/>
        </p:nvSpPr>
        <p:spPr>
          <a:xfrm>
            <a:off x="2679192" y="5221224"/>
            <a:ext cx="694944" cy="630936"/>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p:cNvCxnSpPr/>
          <p:nvPr/>
        </p:nvCxnSpPr>
        <p:spPr>
          <a:xfrm>
            <a:off x="1371600" y="5650992"/>
            <a:ext cx="1234440" cy="27432"/>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56616" y="4718304"/>
            <a:ext cx="1188720" cy="1477328"/>
          </a:xfrm>
          <a:prstGeom prst="rect">
            <a:avLst/>
          </a:prstGeom>
          <a:noFill/>
        </p:spPr>
        <p:txBody>
          <a:bodyPr wrap="square" rtlCol="0">
            <a:spAutoFit/>
          </a:bodyPr>
          <a:lstStyle/>
          <a:p>
            <a:r>
              <a:rPr lang="en-US" dirty="0"/>
              <a:t>Raise your hand and other reactions</a:t>
            </a:r>
          </a:p>
        </p:txBody>
      </p:sp>
      <p:sp>
        <p:nvSpPr>
          <p:cNvPr id="7" name="Rectangle 6"/>
          <p:cNvSpPr/>
          <p:nvPr/>
        </p:nvSpPr>
        <p:spPr>
          <a:xfrm>
            <a:off x="5193792" y="1115568"/>
            <a:ext cx="804672" cy="31089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a:off x="1442466" y="1271016"/>
            <a:ext cx="3504438"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53746" y="869644"/>
            <a:ext cx="1444752" cy="2031325"/>
          </a:xfrm>
          <a:prstGeom prst="rect">
            <a:avLst/>
          </a:prstGeom>
          <a:noFill/>
        </p:spPr>
        <p:txBody>
          <a:bodyPr wrap="square" rtlCol="0">
            <a:spAutoFit/>
          </a:bodyPr>
          <a:lstStyle/>
          <a:p>
            <a:r>
              <a:rPr lang="en-US" dirty="0"/>
              <a:t>Change your view and how you see participants and speakers</a:t>
            </a:r>
          </a:p>
        </p:txBody>
      </p:sp>
      <p:cxnSp>
        <p:nvCxnSpPr>
          <p:cNvPr id="10" name="Straight Arrow Connector 9"/>
          <p:cNvCxnSpPr/>
          <p:nvPr/>
        </p:nvCxnSpPr>
        <p:spPr>
          <a:xfrm flipH="1" flipV="1">
            <a:off x="8615934" y="1389888"/>
            <a:ext cx="1106424" cy="36576"/>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9669780" y="1205222"/>
            <a:ext cx="1444752" cy="369332"/>
          </a:xfrm>
          <a:prstGeom prst="rect">
            <a:avLst/>
          </a:prstGeom>
          <a:noFill/>
        </p:spPr>
        <p:txBody>
          <a:bodyPr wrap="square" rtlCol="0">
            <a:spAutoFit/>
          </a:bodyPr>
          <a:lstStyle/>
          <a:p>
            <a:r>
              <a:rPr lang="en-US" dirty="0"/>
              <a:t>Chat box</a:t>
            </a:r>
          </a:p>
        </p:txBody>
      </p:sp>
      <p:sp>
        <p:nvSpPr>
          <p:cNvPr id="12" name="Rectangle 11"/>
          <p:cNvSpPr/>
          <p:nvPr/>
        </p:nvSpPr>
        <p:spPr>
          <a:xfrm>
            <a:off x="8257032" y="1132070"/>
            <a:ext cx="265176" cy="294394"/>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4727448" y="5221224"/>
            <a:ext cx="941832" cy="630936"/>
          </a:xfrm>
          <a:prstGeom prst="rect">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p:cNvCxnSpPr/>
          <p:nvPr/>
        </p:nvCxnSpPr>
        <p:spPr>
          <a:xfrm flipH="1" flipV="1">
            <a:off x="5541264" y="5932193"/>
            <a:ext cx="501267" cy="293499"/>
          </a:xfrm>
          <a:prstGeom prst="straightConnector1">
            <a:avLst/>
          </a:prstGeom>
          <a:ln w="381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207948" y="6041026"/>
            <a:ext cx="3176082" cy="369332"/>
          </a:xfrm>
          <a:prstGeom prst="rect">
            <a:avLst/>
          </a:prstGeom>
          <a:noFill/>
        </p:spPr>
        <p:txBody>
          <a:bodyPr wrap="square" rtlCol="0">
            <a:spAutoFit/>
          </a:bodyPr>
          <a:lstStyle/>
          <a:p>
            <a:r>
              <a:rPr lang="en-US" dirty="0"/>
              <a:t>Mic (mute) and Camera</a:t>
            </a:r>
          </a:p>
        </p:txBody>
      </p:sp>
    </p:spTree>
    <p:extLst>
      <p:ext uri="{BB962C8B-B14F-4D97-AF65-F5344CB8AC3E}">
        <p14:creationId xmlns:p14="http://schemas.microsoft.com/office/powerpoint/2010/main" val="34000799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879DB-0FE2-4EDD-A7D5-1B15655BE4E7}"/>
              </a:ext>
            </a:extLst>
          </p:cNvPr>
          <p:cNvSpPr>
            <a:spLocks noGrp="1"/>
          </p:cNvSpPr>
          <p:nvPr>
            <p:ph type="ctrTitle"/>
          </p:nvPr>
        </p:nvSpPr>
        <p:spPr>
          <a:xfrm>
            <a:off x="2209800" y="1524000"/>
            <a:ext cx="7772400" cy="2773468"/>
          </a:xfrm>
        </p:spPr>
        <p:txBody>
          <a:bodyPr/>
          <a:lstStyle/>
          <a:p>
            <a:r>
              <a:rPr lang="en-US" sz="8800" b="1" dirty="0">
                <a:solidFill>
                  <a:srgbClr val="2751A5"/>
                </a:solidFill>
                <a:latin typeface="Calibri" panose="020F0502020204030204" pitchFamily="34" charset="0"/>
              </a:rPr>
              <a:t>Break</a:t>
            </a:r>
            <a:br>
              <a:rPr lang="en-US" dirty="0">
                <a:latin typeface="Calibri" panose="020F0502020204030204" pitchFamily="34" charset="0"/>
              </a:rPr>
            </a:br>
            <a:r>
              <a:rPr lang="en-US" b="1" dirty="0">
                <a:solidFill>
                  <a:srgbClr val="2751A5"/>
                </a:solidFill>
                <a:latin typeface="Calibri" panose="020F0502020204030204" pitchFamily="34" charset="0"/>
              </a:rPr>
              <a:t>10 minutes</a:t>
            </a:r>
          </a:p>
        </p:txBody>
      </p:sp>
    </p:spTree>
    <p:extLst>
      <p:ext uri="{BB962C8B-B14F-4D97-AF65-F5344CB8AC3E}">
        <p14:creationId xmlns:p14="http://schemas.microsoft.com/office/powerpoint/2010/main" val="30992029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6C443-5F8D-413D-9C56-8B51F798B329}"/>
              </a:ext>
            </a:extLst>
          </p:cNvPr>
          <p:cNvSpPr>
            <a:spLocks noGrp="1"/>
          </p:cNvSpPr>
          <p:nvPr>
            <p:ph type="title"/>
          </p:nvPr>
        </p:nvSpPr>
        <p:spPr>
          <a:xfrm>
            <a:off x="831850" y="1709738"/>
            <a:ext cx="10515600" cy="3688739"/>
          </a:xfrm>
        </p:spPr>
        <p:txBody>
          <a:bodyPr>
            <a:normAutofit fontScale="90000"/>
          </a:bodyPr>
          <a:lstStyle/>
          <a:p>
            <a:pPr algn="ctr"/>
            <a:r>
              <a:rPr lang="en-US" sz="4400" b="1" dirty="0">
                <a:solidFill>
                  <a:srgbClr val="2751A5"/>
                </a:solidFill>
                <a:latin typeface="+mn-lt"/>
              </a:rPr>
              <a:t>Diabetes Performance</a:t>
            </a:r>
            <a:br>
              <a:rPr lang="en-US" sz="4400" b="1" dirty="0">
                <a:solidFill>
                  <a:srgbClr val="2751A5"/>
                </a:solidFill>
                <a:latin typeface="+mn-lt"/>
              </a:rPr>
            </a:br>
            <a:r>
              <a:rPr lang="en-US" sz="4400" b="1" dirty="0">
                <a:solidFill>
                  <a:srgbClr val="2751A5"/>
                </a:solidFill>
                <a:latin typeface="+mn-lt"/>
              </a:rPr>
              <a:t>Improvement Plan</a:t>
            </a:r>
            <a:br>
              <a:rPr lang="en-US" sz="4400" b="1" dirty="0">
                <a:solidFill>
                  <a:srgbClr val="2751A5"/>
                </a:solidFill>
                <a:latin typeface="+mn-lt"/>
              </a:rPr>
            </a:br>
            <a:br>
              <a:rPr lang="en-US" sz="3200" dirty="0">
                <a:solidFill>
                  <a:srgbClr val="2751A5"/>
                </a:solidFill>
                <a:latin typeface="+mn-lt"/>
              </a:rPr>
            </a:br>
            <a:r>
              <a:rPr lang="en-US" sz="3200" dirty="0">
                <a:solidFill>
                  <a:srgbClr val="2751A5"/>
                </a:solidFill>
                <a:latin typeface="+mn-lt"/>
              </a:rPr>
              <a:t>Brianne Davis</a:t>
            </a:r>
            <a:br>
              <a:rPr lang="en-US" sz="3200" dirty="0">
                <a:solidFill>
                  <a:srgbClr val="2751A5"/>
                </a:solidFill>
                <a:latin typeface="+mn-lt"/>
              </a:rPr>
            </a:br>
            <a:r>
              <a:rPr lang="en-US" sz="3200" dirty="0">
                <a:solidFill>
                  <a:srgbClr val="2751A5"/>
                </a:solidFill>
                <a:latin typeface="+mn-lt"/>
              </a:rPr>
              <a:t>Nurse Quality Improvement Manager</a:t>
            </a:r>
            <a:br>
              <a:rPr lang="en-US" sz="3200" dirty="0">
                <a:solidFill>
                  <a:srgbClr val="2751A5"/>
                </a:solidFill>
                <a:latin typeface="+mn-lt"/>
              </a:rPr>
            </a:br>
            <a:r>
              <a:rPr lang="en-US" sz="3200" dirty="0">
                <a:solidFill>
                  <a:srgbClr val="2751A5"/>
                </a:solidFill>
                <a:latin typeface="+mn-lt"/>
              </a:rPr>
              <a:t>Division of Health Benefits</a:t>
            </a:r>
            <a:br>
              <a:rPr lang="en-US" dirty="0">
                <a:solidFill>
                  <a:srgbClr val="2751A5"/>
                </a:solidFill>
              </a:rPr>
            </a:br>
            <a:endParaRPr lang="en-US" dirty="0">
              <a:solidFill>
                <a:srgbClr val="2751A5"/>
              </a:solidFill>
            </a:endParaRPr>
          </a:p>
        </p:txBody>
      </p:sp>
    </p:spTree>
    <p:extLst>
      <p:ext uri="{BB962C8B-B14F-4D97-AF65-F5344CB8AC3E}">
        <p14:creationId xmlns:p14="http://schemas.microsoft.com/office/powerpoint/2010/main" val="10444770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prstGeom prst="rect">
            <a:avLst/>
          </a:prstGeom>
        </p:spPr>
        <p:txBody>
          <a:bodyPr lIns="91440" tIns="45720" rIns="91440" bIns="45720" anchor="ctr">
            <a:noAutofit/>
          </a:bodyPr>
          <a:lstStyle/>
          <a:p>
            <a:r>
              <a:rPr lang="en-US" sz="1800">
                <a:latin typeface="Gotham Light"/>
                <a:cs typeface="Arial"/>
              </a:rPr>
              <a:t>NC Department of Health and Human Services </a:t>
            </a:r>
            <a:endParaRPr lang="en-US" sz="1800">
              <a:latin typeface="Gotham Light" pitchFamily="50" charset="0"/>
              <a:cs typeface="Arial"/>
            </a:endParaRPr>
          </a:p>
          <a:p>
            <a:r>
              <a:rPr lang="en-US" sz="2400">
                <a:latin typeface="Arial"/>
                <a:cs typeface="Arial"/>
              </a:rPr>
              <a:t>North Carolina Standard Plan </a:t>
            </a:r>
          </a:p>
          <a:p>
            <a:r>
              <a:rPr lang="en-US" sz="2400">
                <a:latin typeface="Arial"/>
                <a:cs typeface="Arial"/>
              </a:rPr>
              <a:t>Diabetes Management Collaborative at the Diabetes Advisory Council Meeting </a:t>
            </a:r>
          </a:p>
          <a:p>
            <a:r>
              <a:rPr lang="en-US" sz="2400">
                <a:latin typeface="Arial"/>
                <a:cs typeface="Arial"/>
              </a:rPr>
              <a:t>February 2, 2024</a:t>
            </a:r>
          </a:p>
        </p:txBody>
      </p:sp>
      <p:sp>
        <p:nvSpPr>
          <p:cNvPr id="10" name="Text Placeholder 9"/>
          <p:cNvSpPr>
            <a:spLocks noGrp="1"/>
          </p:cNvSpPr>
          <p:nvPr>
            <p:ph type="body" sz="quarter" idx="11"/>
          </p:nvPr>
        </p:nvSpPr>
        <p:spPr>
          <a:prstGeom prst="rect">
            <a:avLst/>
          </a:prstGeom>
        </p:spPr>
        <p:txBody>
          <a:bodyPr>
            <a:normAutofit/>
          </a:bodyPr>
          <a:lstStyle/>
          <a:p>
            <a:r>
              <a:rPr lang="en-US">
                <a:latin typeface="Arial" panose="020B0604020202020204" pitchFamily="34" charset="0"/>
                <a:cs typeface="Arial" panose="020B0604020202020204" pitchFamily="34" charset="0"/>
              </a:rPr>
              <a:t>Nurse QI Manager- Quality Management-Quality Improvement</a:t>
            </a:r>
          </a:p>
          <a:p>
            <a:r>
              <a:rPr lang="en-US">
                <a:latin typeface="Arial" panose="020B0604020202020204" pitchFamily="34" charset="0"/>
                <a:cs typeface="Arial" panose="020B0604020202020204" pitchFamily="34" charset="0"/>
              </a:rPr>
              <a:t>Brianne Davis, MSN, APRN, </a:t>
            </a:r>
            <a:r>
              <a:rPr lang="en-US" err="1">
                <a:latin typeface="Arial" panose="020B0604020202020204" pitchFamily="34" charset="0"/>
                <a:cs typeface="Arial" panose="020B0604020202020204" pitchFamily="34" charset="0"/>
              </a:rPr>
              <a:t>CSM</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SSM</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CSSYB</a:t>
            </a:r>
            <a:r>
              <a:rPr lang="en-US">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3560485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07971-7A35-17D8-AEBE-99575116C58A}"/>
              </a:ext>
            </a:extLst>
          </p:cNvPr>
          <p:cNvSpPr>
            <a:spLocks noGrp="1"/>
          </p:cNvSpPr>
          <p:nvPr>
            <p:ph type="title"/>
          </p:nvPr>
        </p:nvSpPr>
        <p:spPr>
          <a:xfrm>
            <a:off x="317813" y="634125"/>
            <a:ext cx="10457689" cy="548640"/>
          </a:xfrm>
        </p:spPr>
        <p:txBody>
          <a:bodyPr/>
          <a:lstStyle/>
          <a:p>
            <a:r>
              <a:rPr lang="en-US">
                <a:solidFill>
                  <a:schemeClr val="tx2"/>
                </a:solidFill>
                <a:latin typeface="+mj-lt"/>
                <a:cs typeface="Times New Roman"/>
              </a:rPr>
              <a:t>Agenda</a:t>
            </a:r>
          </a:p>
        </p:txBody>
      </p:sp>
      <p:sp>
        <p:nvSpPr>
          <p:cNvPr id="4" name="Slide Number Placeholder 3">
            <a:extLst>
              <a:ext uri="{FF2B5EF4-FFF2-40B4-BE49-F238E27FC236}">
                <a16:creationId xmlns:a16="http://schemas.microsoft.com/office/drawing/2014/main" id="{2109E5AD-98FE-9BC0-64E8-7DF2113CCCF8}"/>
              </a:ext>
            </a:extLst>
          </p:cNvPr>
          <p:cNvSpPr>
            <a:spLocks noGrp="1"/>
          </p:cNvSpPr>
          <p:nvPr>
            <p:ph type="sldNum" sz="quarter" idx="15"/>
          </p:nvPr>
        </p:nvSpPr>
        <p:spPr/>
        <p:txBody>
          <a:bodyPr/>
          <a:lstStyle/>
          <a:p>
            <a:fld id="{11F27F3A-B3E9-41ED-AF8F-A365F10BB65F}" type="slidenum">
              <a:rPr lang="en-US" smtClean="0">
                <a:solidFill>
                  <a:prstClr val="black"/>
                </a:solidFill>
              </a:rPr>
              <a:pPr/>
              <a:t>23</a:t>
            </a:fld>
            <a:endParaRPr lang="en-US">
              <a:solidFill>
                <a:prstClr val="black"/>
              </a:solidFill>
            </a:endParaRPr>
          </a:p>
        </p:txBody>
      </p:sp>
      <p:graphicFrame>
        <p:nvGraphicFramePr>
          <p:cNvPr id="6" name="Diagram 5">
            <a:extLst>
              <a:ext uri="{FF2B5EF4-FFF2-40B4-BE49-F238E27FC236}">
                <a16:creationId xmlns:a16="http://schemas.microsoft.com/office/drawing/2014/main" id="{556415CD-C1C7-6AD8-4434-98CD2D762C87}"/>
              </a:ext>
            </a:extLst>
          </p:cNvPr>
          <p:cNvGraphicFramePr/>
          <p:nvPr>
            <p:extLst>
              <p:ext uri="{D42A27DB-BD31-4B8C-83A1-F6EECF244321}">
                <p14:modId xmlns:p14="http://schemas.microsoft.com/office/powerpoint/2010/main" val="2739829183"/>
              </p:ext>
            </p:extLst>
          </p:nvPr>
        </p:nvGraphicFramePr>
        <p:xfrm>
          <a:off x="160256" y="1335573"/>
          <a:ext cx="11434713" cy="49737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270372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0C2DB3A-950A-40A1-A12C-98DC4A4011BB}"/>
              </a:ext>
            </a:extLst>
          </p:cNvPr>
          <p:cNvSpPr/>
          <p:nvPr/>
        </p:nvSpPr>
        <p:spPr bwMode="auto">
          <a:xfrm>
            <a:off x="399826" y="2667000"/>
            <a:ext cx="11392348" cy="1524000"/>
          </a:xfrm>
          <a:prstGeom prst="rect">
            <a:avLst/>
          </a:prstGeom>
          <a:solidFill>
            <a:schemeClr val="tx2"/>
          </a:solidFill>
          <a:ln w="9525" cap="flat" cmpd="sng" algn="ctr">
            <a:noFill/>
            <a:prstDash val="solid"/>
            <a:round/>
            <a:headEnd type="none" w="med" len="med"/>
            <a:tailEnd type="none" w="med" len="med"/>
          </a:ln>
          <a:effectLst/>
        </p:spPr>
        <p:txBody>
          <a:bodyPr vert="horz" wrap="square" lIns="274320" tIns="50929" rIns="274320" bIns="50929" numCol="1" rtlCol="0"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36" b="1" i="0" u="none" strike="noStrike" kern="1200" cap="none" spc="0" normalizeH="0" baseline="0" noProof="0">
                <a:ln>
                  <a:noFill/>
                </a:ln>
                <a:solidFill>
                  <a:srgbClr val="FFFFFF"/>
                </a:solidFill>
                <a:effectLst/>
                <a:uLnTx/>
                <a:uFillTx/>
                <a:latin typeface="Calibri"/>
                <a:ea typeface="+mn-ea"/>
                <a:cs typeface="+mn-cs"/>
              </a:rPr>
              <a:t>Performance Improvement Project Background</a:t>
            </a:r>
          </a:p>
        </p:txBody>
      </p:sp>
      <p:sp>
        <p:nvSpPr>
          <p:cNvPr id="3" name="Slide Number Placeholder 2">
            <a:extLst>
              <a:ext uri="{FF2B5EF4-FFF2-40B4-BE49-F238E27FC236}">
                <a16:creationId xmlns:a16="http://schemas.microsoft.com/office/drawing/2014/main" id="{CE950912-4F32-73F3-74E5-B56A82669672}"/>
              </a:ext>
            </a:extLst>
          </p:cNvPr>
          <p:cNvSpPr>
            <a:spLocks noGrp="1"/>
          </p:cNvSpPr>
          <p:nvPr>
            <p:ph type="sldNum" sz="quarter" idx="12"/>
          </p:nvPr>
        </p:nvSpPr>
        <p:spPr/>
        <p:txBody>
          <a:bodyPr/>
          <a:lstStyle/>
          <a:p>
            <a:fld id="{48F63A3B-78C7-47BE-AE5E-E10140E04643}" type="slidenum">
              <a:rPr lang="en-US" smtClean="0"/>
              <a:t>24</a:t>
            </a:fld>
            <a:endParaRPr lang="en-US"/>
          </a:p>
        </p:txBody>
      </p:sp>
    </p:spTree>
    <p:extLst>
      <p:ext uri="{BB962C8B-B14F-4D97-AF65-F5344CB8AC3E}">
        <p14:creationId xmlns:p14="http://schemas.microsoft.com/office/powerpoint/2010/main" val="1845617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07971-7A35-17D8-AEBE-99575116C58A}"/>
              </a:ext>
            </a:extLst>
          </p:cNvPr>
          <p:cNvSpPr>
            <a:spLocks noGrp="1"/>
          </p:cNvSpPr>
          <p:nvPr>
            <p:ph type="title"/>
          </p:nvPr>
        </p:nvSpPr>
        <p:spPr>
          <a:xfrm>
            <a:off x="342980" y="625736"/>
            <a:ext cx="10457689" cy="548640"/>
          </a:xfrm>
        </p:spPr>
        <p:txBody>
          <a:bodyPr/>
          <a:lstStyle/>
          <a:p>
            <a:pPr algn="ctr"/>
            <a:r>
              <a:rPr lang="en-US" b="0">
                <a:solidFill>
                  <a:schemeClr val="tx2">
                    <a:lumMod val="75000"/>
                  </a:schemeClr>
                </a:solidFill>
                <a:latin typeface="Franklin Gothic Demi Cond"/>
                <a:cs typeface="Times New Roman"/>
              </a:rPr>
              <a:t>Performance Improvement Projects Background</a:t>
            </a:r>
          </a:p>
        </p:txBody>
      </p:sp>
      <p:sp>
        <p:nvSpPr>
          <p:cNvPr id="3" name="Text Placeholder 2">
            <a:extLst>
              <a:ext uri="{FF2B5EF4-FFF2-40B4-BE49-F238E27FC236}">
                <a16:creationId xmlns:a16="http://schemas.microsoft.com/office/drawing/2014/main" id="{92743421-68DA-4B9F-8621-695412BFC7CA}"/>
              </a:ext>
            </a:extLst>
          </p:cNvPr>
          <p:cNvSpPr>
            <a:spLocks noGrp="1"/>
          </p:cNvSpPr>
          <p:nvPr>
            <p:ph type="body" sz="quarter" idx="10"/>
          </p:nvPr>
        </p:nvSpPr>
        <p:spPr>
          <a:xfrm>
            <a:off x="619409" y="1335573"/>
            <a:ext cx="10975560" cy="4973787"/>
          </a:xfrm>
        </p:spPr>
        <p:txBody>
          <a:bodyPr/>
          <a:lstStyle/>
          <a:p>
            <a:pPr marL="0" indent="0" algn="l">
              <a:buNone/>
            </a:pPr>
            <a:r>
              <a:rPr lang="en-US" b="0" i="0">
                <a:effectLst/>
                <a:latin typeface="Arial" panose="020B0604020202020204" pitchFamily="34" charset="0"/>
                <a:cs typeface="Arial" panose="020B0604020202020204" pitchFamily="34" charset="0"/>
              </a:rPr>
              <a:t>As part of a comprehensive quality assessment and performance improvement (</a:t>
            </a:r>
            <a:r>
              <a:rPr lang="en-US" b="0" i="0" err="1">
                <a:effectLst/>
                <a:latin typeface="Arial" panose="020B0604020202020204" pitchFamily="34" charset="0"/>
                <a:cs typeface="Arial" panose="020B0604020202020204" pitchFamily="34" charset="0"/>
              </a:rPr>
              <a:t>QAPI</a:t>
            </a:r>
            <a:r>
              <a:rPr lang="en-US" b="0" i="0">
                <a:effectLst/>
                <a:latin typeface="Arial" panose="020B0604020202020204" pitchFamily="34" charset="0"/>
                <a:cs typeface="Arial" panose="020B0604020202020204" pitchFamily="34" charset="0"/>
              </a:rPr>
              <a:t>) program, states must require managed care plans to implement performance improvement projects (</a:t>
            </a:r>
            <a:r>
              <a:rPr lang="en-US" b="0" i="0" err="1">
                <a:effectLst/>
                <a:latin typeface="Arial" panose="020B0604020202020204" pitchFamily="34" charset="0"/>
                <a:cs typeface="Arial" panose="020B0604020202020204" pitchFamily="34" charset="0"/>
              </a:rPr>
              <a:t>PIPs</a:t>
            </a:r>
            <a:r>
              <a:rPr lang="en-US" b="0" i="0">
                <a:effectLst/>
                <a:latin typeface="Arial" panose="020B0604020202020204" pitchFamily="34" charset="0"/>
                <a:cs typeface="Arial" panose="020B0604020202020204" pitchFamily="34" charset="0"/>
              </a:rPr>
              <a:t>). </a:t>
            </a:r>
          </a:p>
          <a:p>
            <a:pPr marL="0" indent="0" algn="l">
              <a:buNone/>
            </a:pPr>
            <a:endParaRPr lang="en-US">
              <a:latin typeface="Arial" panose="020B0604020202020204" pitchFamily="34" charset="0"/>
              <a:cs typeface="Arial" panose="020B0604020202020204" pitchFamily="34" charset="0"/>
            </a:endParaRPr>
          </a:p>
          <a:p>
            <a:pPr marL="0" indent="0" algn="l">
              <a:buNone/>
            </a:pPr>
            <a:endParaRPr lang="en-US" b="0" i="0">
              <a:effectLst/>
              <a:latin typeface="Arial" panose="020B0604020202020204" pitchFamily="34" charset="0"/>
              <a:cs typeface="Arial" panose="020B0604020202020204" pitchFamily="34" charset="0"/>
            </a:endParaRPr>
          </a:p>
          <a:p>
            <a:pPr marL="0" indent="0" algn="l">
              <a:buNone/>
            </a:pPr>
            <a:r>
              <a:rPr lang="en-US" b="0" i="0">
                <a:effectLst/>
                <a:latin typeface="Arial" panose="020B0604020202020204" pitchFamily="34" charset="0"/>
                <a:cs typeface="Arial" panose="020B0604020202020204" pitchFamily="34" charset="0"/>
              </a:rPr>
              <a:t>States must require plans to conduct clinical and nonclinical </a:t>
            </a:r>
            <a:r>
              <a:rPr lang="en-US">
                <a:latin typeface="Arial" panose="020B0604020202020204" pitchFamily="34" charset="0"/>
                <a:cs typeface="Arial" panose="020B0604020202020204" pitchFamily="34" charset="0"/>
              </a:rPr>
              <a:t>performance improvement projects </a:t>
            </a:r>
            <a:r>
              <a:rPr lang="en-US" b="0" i="0">
                <a:effectLst/>
                <a:latin typeface="Arial" panose="020B0604020202020204" pitchFamily="34" charset="0"/>
                <a:cs typeface="Arial" panose="020B0604020202020204" pitchFamily="34" charset="0"/>
              </a:rPr>
              <a:t> to examine access to and quality of care.</a:t>
            </a:r>
          </a:p>
          <a:p>
            <a:endParaRPr lang="en-US" sz="2400"/>
          </a:p>
        </p:txBody>
      </p:sp>
      <p:pic>
        <p:nvPicPr>
          <p:cNvPr id="4" name="Picture 3" descr="PDSA Cycle - The W. Edwards Deming Institute">
            <a:extLst>
              <a:ext uri="{FF2B5EF4-FFF2-40B4-BE49-F238E27FC236}">
                <a16:creationId xmlns:a16="http://schemas.microsoft.com/office/drawing/2014/main" id="{1F10C0F2-F4B4-D332-8487-6E641FC589E5}"/>
              </a:ext>
            </a:extLst>
          </p:cNvPr>
          <p:cNvPicPr>
            <a:picLocks noChangeAspect="1"/>
          </p:cNvPicPr>
          <p:nvPr/>
        </p:nvPicPr>
        <p:blipFill>
          <a:blip r:embed="rId3"/>
          <a:stretch>
            <a:fillRect/>
          </a:stretch>
        </p:blipFill>
        <p:spPr>
          <a:xfrm>
            <a:off x="4724400" y="3664907"/>
            <a:ext cx="2743200" cy="2743200"/>
          </a:xfrm>
          <a:prstGeom prst="rect">
            <a:avLst/>
          </a:prstGeom>
        </p:spPr>
      </p:pic>
    </p:spTree>
    <p:extLst>
      <p:ext uri="{BB962C8B-B14F-4D97-AF65-F5344CB8AC3E}">
        <p14:creationId xmlns:p14="http://schemas.microsoft.com/office/powerpoint/2010/main" val="3082307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5C0D4882-FC33-BF97-E361-3660BF394E48}"/>
              </a:ext>
            </a:extLst>
          </p:cNvPr>
          <p:cNvGraphicFramePr/>
          <p:nvPr>
            <p:extLst>
              <p:ext uri="{D42A27DB-BD31-4B8C-83A1-F6EECF244321}">
                <p14:modId xmlns:p14="http://schemas.microsoft.com/office/powerpoint/2010/main" val="1975795818"/>
              </p:ext>
            </p:extLst>
          </p:nvPr>
        </p:nvGraphicFramePr>
        <p:xfrm>
          <a:off x="837141" y="1873929"/>
          <a:ext cx="11103847" cy="45806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2002655A-85E3-667A-C7C3-3D7D0915C1FC}"/>
              </a:ext>
            </a:extLst>
          </p:cNvPr>
          <p:cNvSpPr>
            <a:spLocks noGrp="1"/>
          </p:cNvSpPr>
          <p:nvPr>
            <p:ph type="title"/>
          </p:nvPr>
        </p:nvSpPr>
        <p:spPr>
          <a:xfrm>
            <a:off x="121024" y="624054"/>
            <a:ext cx="12192000" cy="548640"/>
          </a:xfrm>
        </p:spPr>
        <p:txBody>
          <a:bodyPr/>
          <a:lstStyle/>
          <a:p>
            <a:r>
              <a:rPr lang="en-US" dirty="0">
                <a:solidFill>
                  <a:schemeClr val="tx2"/>
                </a:solidFill>
              </a:rPr>
              <a:t>Performance Improvement Projects</a:t>
            </a:r>
            <a:endParaRPr lang="en-US" dirty="0"/>
          </a:p>
        </p:txBody>
      </p:sp>
      <p:sp>
        <p:nvSpPr>
          <p:cNvPr id="4" name="Slide Number Placeholder 3">
            <a:extLst>
              <a:ext uri="{FF2B5EF4-FFF2-40B4-BE49-F238E27FC236}">
                <a16:creationId xmlns:a16="http://schemas.microsoft.com/office/drawing/2014/main" id="{2955D1A1-F290-99C1-1A01-56520C9EEAB5}"/>
              </a:ext>
            </a:extLst>
          </p:cNvPr>
          <p:cNvSpPr>
            <a:spLocks noGrp="1"/>
          </p:cNvSpPr>
          <p:nvPr>
            <p:ph type="sldNum" sz="quarter" idx="10"/>
          </p:nvPr>
        </p:nvSpPr>
        <p:spPr/>
        <p:txBody>
          <a:bodyPr/>
          <a:lstStyle/>
          <a:p>
            <a:pPr>
              <a:defRPr/>
            </a:pPr>
            <a:fld id="{29161919-882E-413D-A346-60C9931EF86A}" type="slidenum">
              <a:rPr lang="en-US" altLang="en-US" smtClean="0"/>
              <a:pPr>
                <a:defRPr/>
              </a:pPr>
              <a:t>26</a:t>
            </a:fld>
            <a:endParaRPr lang="en-US" altLang="en-US"/>
          </a:p>
        </p:txBody>
      </p:sp>
      <p:sp>
        <p:nvSpPr>
          <p:cNvPr id="6" name="Rectangle 5">
            <a:extLst>
              <a:ext uri="{FF2B5EF4-FFF2-40B4-BE49-F238E27FC236}">
                <a16:creationId xmlns:a16="http://schemas.microsoft.com/office/drawing/2014/main" id="{1E89BBB5-F152-7503-4B98-C1B983308559}"/>
              </a:ext>
            </a:extLst>
          </p:cNvPr>
          <p:cNvSpPr/>
          <p:nvPr/>
        </p:nvSpPr>
        <p:spPr bwMode="auto">
          <a:xfrm>
            <a:off x="837141" y="1291944"/>
            <a:ext cx="11050059" cy="486693"/>
          </a:xfrm>
          <a:prstGeom prst="rect">
            <a:avLst/>
          </a:prstGeom>
          <a:solidFill>
            <a:schemeClr val="tx2">
              <a:lumMod val="40000"/>
              <a:lumOff val="60000"/>
            </a:schemeClr>
          </a:solidFill>
          <a:ln w="9525" cap="flat" cmpd="sng" algn="ctr">
            <a:noFill/>
            <a:prstDash val="solid"/>
            <a:round/>
            <a:headEnd type="none" w="med" len="med"/>
            <a:tailEnd type="none" w="med" len="med"/>
          </a:ln>
          <a:effectLst/>
        </p:spPr>
        <p:txBody>
          <a:bodyPr vert="horz" wrap="square" lIns="274320" tIns="50929" rIns="274320" bIns="50929" numCol="1" rtlCol="0" anchor="ctr" anchorCtr="0" compatLnSpc="1">
            <a:prstTxWarp prst="textNoShape">
              <a:avLst/>
            </a:prstTxWarp>
          </a:bodyPr>
          <a:lstStyle/>
          <a:p>
            <a:pPr algn="ctr" defTabSz="914422">
              <a:defRPr/>
            </a:pPr>
            <a:endParaRPr kumimoji="0" lang="en-US" sz="1800" b="1" i="0" u="none" strike="noStrike" kern="0" cap="none" spc="0" normalizeH="0" baseline="0" noProof="0" dirty="0">
              <a:ln>
                <a:noFill/>
              </a:ln>
              <a:solidFill>
                <a:prstClr val="black"/>
              </a:solidFill>
              <a:effectLst/>
              <a:uLnTx/>
              <a:uFillTx/>
              <a:latin typeface="Calibri" panose="020F0502020204030204"/>
              <a:ea typeface="+mn-ea"/>
              <a:cs typeface="+mn-cs"/>
            </a:endParaRPr>
          </a:p>
          <a:p>
            <a:pPr algn="ctr" defTabSz="914422">
              <a:defRPr/>
            </a:pPr>
            <a:r>
              <a:rPr kumimoji="0" lang="en-US" sz="2000" b="1" i="0" u="none" strike="noStrike" kern="0" cap="none" spc="0" normalizeH="0" baseline="0" noProof="0" dirty="0">
                <a:ln>
                  <a:noFill/>
                </a:ln>
                <a:solidFill>
                  <a:prstClr val="black"/>
                </a:solidFill>
                <a:effectLst/>
                <a:uLnTx/>
                <a:uFillTx/>
                <a:latin typeface="Calibri" panose="020F0502020204030204"/>
                <a:ea typeface="+mn-ea"/>
                <a:cs typeface="+mn-cs"/>
              </a:rPr>
              <a:t>Standard Plans are required to conduct Performance Improvement Projects (PIPs) that: </a:t>
            </a:r>
            <a:endParaRPr kumimoji="0" lang="en-US" sz="2000" b="1" i="0" u="none" strike="sngStrike" kern="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22"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6128236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216184B-AD63-8552-0DF9-1F7C52AF8336}"/>
              </a:ext>
            </a:extLst>
          </p:cNvPr>
          <p:cNvSpPr>
            <a:spLocks noGrp="1"/>
          </p:cNvSpPr>
          <p:nvPr>
            <p:ph type="body" sz="quarter" idx="10"/>
          </p:nvPr>
        </p:nvSpPr>
        <p:spPr/>
        <p:txBody>
          <a:bodyPr vert="horz" lIns="91440" tIns="45720" rIns="91440" bIns="45720" rtlCol="0" anchor="t">
            <a:noAutofit/>
          </a:bodyPr>
          <a:lstStyle/>
          <a:p>
            <a:pPr marL="514350" indent="-514350">
              <a:buAutoNum type="arabicPeriod"/>
            </a:pPr>
            <a:r>
              <a:rPr lang="en-US"/>
              <a:t>Child and Adolescent Immunizations</a:t>
            </a:r>
          </a:p>
          <a:p>
            <a:pPr marL="514350" indent="-514350">
              <a:buAutoNum type="arabicPeriod"/>
            </a:pPr>
            <a:r>
              <a:rPr lang="en-US" b="1">
                <a:solidFill>
                  <a:srgbClr val="FF0000"/>
                </a:solidFill>
              </a:rPr>
              <a:t>Diabetes Management in Adults</a:t>
            </a:r>
            <a:endParaRPr lang="en-US" b="1">
              <a:solidFill>
                <a:srgbClr val="FF0000"/>
              </a:solidFill>
              <a:cs typeface="Calibri" panose="020F0502020204030204"/>
            </a:endParaRPr>
          </a:p>
          <a:p>
            <a:pPr marL="514350" indent="-514350">
              <a:buAutoNum type="arabicPeriod"/>
            </a:pPr>
            <a:r>
              <a:rPr lang="en-US"/>
              <a:t>Prenatal and Postpartum Care</a:t>
            </a:r>
            <a:endParaRPr lang="en-US">
              <a:cs typeface="Calibri" panose="020F0502020204030204"/>
            </a:endParaRPr>
          </a:p>
          <a:p>
            <a:pPr marL="514350" indent="-514350">
              <a:buAutoNum type="arabicPeriod"/>
            </a:pPr>
            <a:r>
              <a:rPr lang="en-US"/>
              <a:t>Health Related Resource Needs Screening</a:t>
            </a:r>
            <a:endParaRPr lang="en-US">
              <a:cs typeface="Calibri" panose="020F0502020204030204"/>
            </a:endParaRPr>
          </a:p>
        </p:txBody>
      </p:sp>
      <p:sp>
        <p:nvSpPr>
          <p:cNvPr id="3" name="Title 2">
            <a:extLst>
              <a:ext uri="{FF2B5EF4-FFF2-40B4-BE49-F238E27FC236}">
                <a16:creationId xmlns:a16="http://schemas.microsoft.com/office/drawing/2014/main" id="{92C03388-3BA7-42C3-6F26-38B64794A7F7}"/>
              </a:ext>
            </a:extLst>
          </p:cNvPr>
          <p:cNvSpPr>
            <a:spLocks noGrp="1"/>
          </p:cNvSpPr>
          <p:nvPr>
            <p:ph type="title"/>
          </p:nvPr>
        </p:nvSpPr>
        <p:spPr>
          <a:xfrm>
            <a:off x="114300" y="632462"/>
            <a:ext cx="12192000" cy="548640"/>
          </a:xfrm>
        </p:spPr>
        <p:txBody>
          <a:bodyPr/>
          <a:lstStyle/>
          <a:p>
            <a:r>
              <a:rPr lang="en-US" dirty="0">
                <a:solidFill>
                  <a:schemeClr val="tx2"/>
                </a:solidFill>
              </a:rPr>
              <a:t>Standard Plan PIPs</a:t>
            </a:r>
          </a:p>
        </p:txBody>
      </p:sp>
      <p:sp>
        <p:nvSpPr>
          <p:cNvPr id="4" name="Slide Number Placeholder 3">
            <a:extLst>
              <a:ext uri="{FF2B5EF4-FFF2-40B4-BE49-F238E27FC236}">
                <a16:creationId xmlns:a16="http://schemas.microsoft.com/office/drawing/2014/main" id="{296A4932-6B81-A546-E208-486EEA6DDE40}"/>
              </a:ext>
            </a:extLst>
          </p:cNvPr>
          <p:cNvSpPr>
            <a:spLocks noGrp="1"/>
          </p:cNvSpPr>
          <p:nvPr>
            <p:ph type="sldNum" sz="quarter" idx="11"/>
          </p:nvPr>
        </p:nvSpPr>
        <p:spPr/>
        <p:txBody>
          <a:bodyPr/>
          <a:lstStyle/>
          <a:p>
            <a:pPr>
              <a:defRPr/>
            </a:pPr>
            <a:fld id="{29161919-882E-413D-A346-60C9931EF86A}" type="slidenum">
              <a:rPr lang="en-US" altLang="en-US" smtClean="0"/>
              <a:pPr>
                <a:defRPr/>
              </a:pPr>
              <a:t>27</a:t>
            </a:fld>
            <a:endParaRPr lang="en-US" altLang="en-US"/>
          </a:p>
        </p:txBody>
      </p:sp>
    </p:spTree>
    <p:extLst>
      <p:ext uri="{BB962C8B-B14F-4D97-AF65-F5344CB8AC3E}">
        <p14:creationId xmlns:p14="http://schemas.microsoft.com/office/powerpoint/2010/main" val="27546717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0C2DB3A-950A-40A1-A12C-98DC4A4011BB}"/>
              </a:ext>
            </a:extLst>
          </p:cNvPr>
          <p:cNvSpPr/>
          <p:nvPr/>
        </p:nvSpPr>
        <p:spPr bwMode="auto">
          <a:xfrm>
            <a:off x="399826" y="2667000"/>
            <a:ext cx="11392348" cy="1524000"/>
          </a:xfrm>
          <a:prstGeom prst="rect">
            <a:avLst/>
          </a:prstGeom>
          <a:solidFill>
            <a:schemeClr val="tx2"/>
          </a:solidFill>
          <a:ln w="9525" cap="flat" cmpd="sng" algn="ctr">
            <a:noFill/>
            <a:prstDash val="solid"/>
            <a:round/>
            <a:headEnd type="none" w="med" len="med"/>
            <a:tailEnd type="none" w="med" len="med"/>
          </a:ln>
          <a:effectLst/>
        </p:spPr>
        <p:txBody>
          <a:bodyPr vert="horz" wrap="square" lIns="274320" tIns="50929" rIns="274320" bIns="50929" numCol="1" rtlCol="0"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40" b="1" i="0" u="none" strike="noStrike" kern="1200" cap="none" spc="0" normalizeH="0" baseline="0" noProof="0">
                <a:ln>
                  <a:noFill/>
                </a:ln>
                <a:solidFill>
                  <a:srgbClr val="FFFFFF"/>
                </a:solidFill>
                <a:effectLst/>
                <a:uLnTx/>
                <a:uFillTx/>
                <a:ea typeface="Calibri" panose="020F0502020204030204" pitchFamily="34" charset="0"/>
                <a:cs typeface="Arial" panose="020B0604020202020204" pitchFamily="34" charset="0"/>
              </a:rPr>
              <a:t>Diabetes Management Learning Collaborative</a:t>
            </a:r>
            <a:endParaRPr kumimoji="0" lang="en-US" sz="4240" b="1" i="0" u="none" strike="noStrike" kern="1200" cap="none" spc="0" normalizeH="0" baseline="0" noProof="0">
              <a:ln>
                <a:noFill/>
              </a:ln>
              <a:solidFill>
                <a:srgbClr val="FFFFFF"/>
              </a:solidFill>
              <a:effectLst/>
              <a:uLnTx/>
              <a:uFillTx/>
              <a:ea typeface="+mn-ea"/>
              <a:cs typeface="+mn-cs"/>
            </a:endParaRPr>
          </a:p>
        </p:txBody>
      </p:sp>
      <p:sp>
        <p:nvSpPr>
          <p:cNvPr id="3" name="Slide Number Placeholder 2">
            <a:extLst>
              <a:ext uri="{FF2B5EF4-FFF2-40B4-BE49-F238E27FC236}">
                <a16:creationId xmlns:a16="http://schemas.microsoft.com/office/drawing/2014/main" id="{3ABCE5E6-7321-1C96-541F-97CD8FA744CA}"/>
              </a:ext>
            </a:extLst>
          </p:cNvPr>
          <p:cNvSpPr>
            <a:spLocks noGrp="1"/>
          </p:cNvSpPr>
          <p:nvPr>
            <p:ph type="sldNum" sz="quarter" idx="12"/>
          </p:nvPr>
        </p:nvSpPr>
        <p:spPr/>
        <p:txBody>
          <a:bodyPr/>
          <a:lstStyle/>
          <a:p>
            <a:fld id="{48F63A3B-78C7-47BE-AE5E-E10140E04643}" type="slidenum">
              <a:rPr lang="en-US" smtClean="0"/>
              <a:t>28</a:t>
            </a:fld>
            <a:endParaRPr lang="en-US"/>
          </a:p>
        </p:txBody>
      </p:sp>
    </p:spTree>
    <p:extLst>
      <p:ext uri="{BB962C8B-B14F-4D97-AF65-F5344CB8AC3E}">
        <p14:creationId xmlns:p14="http://schemas.microsoft.com/office/powerpoint/2010/main" val="41833387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FEB3B8B-26C4-1BF3-2D2B-F1438CD13EF2}"/>
              </a:ext>
            </a:extLst>
          </p:cNvPr>
          <p:cNvSpPr>
            <a:spLocks noGrp="1"/>
          </p:cNvSpPr>
          <p:nvPr>
            <p:ph type="title"/>
          </p:nvPr>
        </p:nvSpPr>
        <p:spPr/>
        <p:txBody>
          <a:bodyPr/>
          <a:lstStyle/>
          <a:p>
            <a:r>
              <a:rPr lang="en-US" sz="3600">
                <a:latin typeface="+mj-lt"/>
              </a:rPr>
              <a:t>Diabetes PIP Collaborative Mission</a:t>
            </a:r>
          </a:p>
        </p:txBody>
      </p:sp>
      <p:pic>
        <p:nvPicPr>
          <p:cNvPr id="3" name="Picture 2" descr="Colleagues huddle">
            <a:extLst>
              <a:ext uri="{FF2B5EF4-FFF2-40B4-BE49-F238E27FC236}">
                <a16:creationId xmlns:a16="http://schemas.microsoft.com/office/drawing/2014/main" id="{9D04E236-37F2-0875-7EB0-6BD7A6767EB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571500" y="1457324"/>
            <a:ext cx="10287000" cy="4429125"/>
          </a:xfrm>
          <a:prstGeom prst="rect">
            <a:avLst/>
          </a:prstGeom>
        </p:spPr>
      </p:pic>
      <p:sp>
        <p:nvSpPr>
          <p:cNvPr id="4" name="Rectangle 3">
            <a:extLst>
              <a:ext uri="{FF2B5EF4-FFF2-40B4-BE49-F238E27FC236}">
                <a16:creationId xmlns:a16="http://schemas.microsoft.com/office/drawing/2014/main" id="{8EEE8FFE-7C0C-7947-80C2-C5116F3A0FD2}"/>
              </a:ext>
            </a:extLst>
          </p:cNvPr>
          <p:cNvSpPr/>
          <p:nvPr/>
        </p:nvSpPr>
        <p:spPr>
          <a:xfrm>
            <a:off x="2586037" y="3429000"/>
            <a:ext cx="6257925" cy="1952625"/>
          </a:xfrm>
          <a:prstGeom prst="rect">
            <a:avLst/>
          </a:prstGeom>
          <a:solidFill>
            <a:schemeClr val="tx2"/>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The Collaborative seeks to elevate and transform diabetes care in NC through strategic partnerships, data-driven improvements, and a commitment to sustainable health outcomes and member empowerment.</a:t>
            </a:r>
          </a:p>
        </p:txBody>
      </p:sp>
      <p:sp>
        <p:nvSpPr>
          <p:cNvPr id="6" name="Slide Number Placeholder 5">
            <a:extLst>
              <a:ext uri="{FF2B5EF4-FFF2-40B4-BE49-F238E27FC236}">
                <a16:creationId xmlns:a16="http://schemas.microsoft.com/office/drawing/2014/main" id="{7B4A28C0-D48D-E099-FD8B-9143817AFC9B}"/>
              </a:ext>
            </a:extLst>
          </p:cNvPr>
          <p:cNvSpPr>
            <a:spLocks noGrp="1"/>
          </p:cNvSpPr>
          <p:nvPr>
            <p:ph type="sldNum" sz="quarter" idx="14"/>
          </p:nvPr>
        </p:nvSpPr>
        <p:spPr/>
        <p:txBody>
          <a:bodyPr/>
          <a:lstStyle/>
          <a:p>
            <a:fld id="{56189470-053F-4529-A10D-70F1B0ED9BC1}" type="slidenum">
              <a:rPr lang="en-US" smtClean="0"/>
              <a:t>29</a:t>
            </a:fld>
            <a:endParaRPr lang="en-US"/>
          </a:p>
        </p:txBody>
      </p:sp>
    </p:spTree>
    <p:extLst>
      <p:ext uri="{BB962C8B-B14F-4D97-AF65-F5344CB8AC3E}">
        <p14:creationId xmlns:p14="http://schemas.microsoft.com/office/powerpoint/2010/main" val="36730493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F02E5DEA-0153-58E8-4BBC-76C25CF6E57E}"/>
              </a:ext>
            </a:extLst>
          </p:cNvPr>
          <p:cNvPicPr>
            <a:picLocks noChangeAspect="1"/>
          </p:cNvPicPr>
          <p:nvPr/>
        </p:nvPicPr>
        <p:blipFill>
          <a:blip r:embed="rId3"/>
          <a:stretch>
            <a:fillRect/>
          </a:stretch>
        </p:blipFill>
        <p:spPr>
          <a:xfrm>
            <a:off x="1764378" y="1091644"/>
            <a:ext cx="9706592" cy="4674711"/>
          </a:xfrm>
          <a:prstGeom prst="rect">
            <a:avLst/>
          </a:prstGeom>
        </p:spPr>
      </p:pic>
      <p:sp>
        <p:nvSpPr>
          <p:cNvPr id="21" name="TextBox 20"/>
          <p:cNvSpPr txBox="1"/>
          <p:nvPr/>
        </p:nvSpPr>
        <p:spPr>
          <a:xfrm>
            <a:off x="976955" y="152400"/>
            <a:ext cx="10240880" cy="523220"/>
          </a:xfrm>
          <a:prstGeom prst="rect">
            <a:avLst/>
          </a:prstGeom>
          <a:noFill/>
        </p:spPr>
        <p:txBody>
          <a:bodyPr wrap="none" rtlCol="0">
            <a:spAutoFit/>
          </a:bodyPr>
          <a:lstStyle/>
          <a:p>
            <a:pPr algn="ctr"/>
            <a:r>
              <a:rPr lang="en-US" sz="2800" b="1" dirty="0">
                <a:solidFill>
                  <a:srgbClr val="2751A5"/>
                </a:solidFill>
              </a:rPr>
              <a:t>GoToMeeting Housekeeping: What You See as an Attendee</a:t>
            </a:r>
          </a:p>
        </p:txBody>
      </p:sp>
      <p:sp>
        <p:nvSpPr>
          <p:cNvPr id="22" name="Rectangle 21"/>
          <p:cNvSpPr/>
          <p:nvPr/>
        </p:nvSpPr>
        <p:spPr>
          <a:xfrm>
            <a:off x="6124142" y="1343492"/>
            <a:ext cx="493532" cy="42091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Arrow Connector 22"/>
          <p:cNvCxnSpPr>
            <a:cxnSpLocks/>
          </p:cNvCxnSpPr>
          <p:nvPr/>
        </p:nvCxnSpPr>
        <p:spPr>
          <a:xfrm>
            <a:off x="1571223" y="1553949"/>
            <a:ext cx="4524777"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253746" y="869644"/>
            <a:ext cx="1444752" cy="2031325"/>
          </a:xfrm>
          <a:prstGeom prst="rect">
            <a:avLst/>
          </a:prstGeom>
          <a:noFill/>
        </p:spPr>
        <p:txBody>
          <a:bodyPr wrap="square" rtlCol="0">
            <a:spAutoFit/>
          </a:bodyPr>
          <a:lstStyle/>
          <a:p>
            <a:r>
              <a:rPr lang="en-US" dirty="0"/>
              <a:t>Use the Push Pin icon to pin the slideshow to make it the main screen</a:t>
            </a:r>
          </a:p>
        </p:txBody>
      </p:sp>
    </p:spTree>
    <p:extLst>
      <p:ext uri="{BB962C8B-B14F-4D97-AF65-F5344CB8AC3E}">
        <p14:creationId xmlns:p14="http://schemas.microsoft.com/office/powerpoint/2010/main" val="14238506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373E1-6A5C-1AC9-48F7-C7B6C0616BC6}"/>
              </a:ext>
            </a:extLst>
          </p:cNvPr>
          <p:cNvSpPr>
            <a:spLocks noGrp="1"/>
          </p:cNvSpPr>
          <p:nvPr>
            <p:ph type="title"/>
          </p:nvPr>
        </p:nvSpPr>
        <p:spPr/>
        <p:txBody>
          <a:bodyPr/>
          <a:lstStyle/>
          <a:p>
            <a:r>
              <a:rPr kumimoji="0" lang="en-US" sz="3300" i="0" u="none" strike="noStrike" kern="1200" cap="none" spc="0" normalizeH="0" baseline="0" noProof="0" dirty="0">
                <a:ln>
                  <a:noFill/>
                </a:ln>
                <a:solidFill>
                  <a:srgbClr val="242852">
                    <a:lumMod val="75000"/>
                  </a:srgbClr>
                </a:solidFill>
                <a:effectLst/>
                <a:uLnTx/>
                <a:uFillTx/>
                <a:latin typeface="+mj-lt"/>
              </a:rPr>
              <a:t>Diabetes Management Collaborative Aim Statement</a:t>
            </a:r>
            <a:br>
              <a:rPr kumimoji="0" lang="en-US" sz="3300" i="0" u="none" strike="noStrike" kern="1200" cap="none" spc="0" normalizeH="0" baseline="0" noProof="0" dirty="0">
                <a:ln>
                  <a:noFill/>
                </a:ln>
                <a:solidFill>
                  <a:srgbClr val="242852">
                    <a:lumMod val="75000"/>
                  </a:srgbClr>
                </a:solidFill>
                <a:effectLst/>
                <a:uLnTx/>
                <a:uFillTx/>
                <a:latin typeface="+mj-lt"/>
              </a:rPr>
            </a:br>
            <a:endParaRPr lang="en-US" sz="3300" dirty="0"/>
          </a:p>
        </p:txBody>
      </p:sp>
      <p:sp>
        <p:nvSpPr>
          <p:cNvPr id="3" name="Text Placeholder 2">
            <a:extLst>
              <a:ext uri="{FF2B5EF4-FFF2-40B4-BE49-F238E27FC236}">
                <a16:creationId xmlns:a16="http://schemas.microsoft.com/office/drawing/2014/main" id="{6F807655-5DF9-1AE0-8751-780D4EE2C5A3}"/>
              </a:ext>
            </a:extLst>
          </p:cNvPr>
          <p:cNvSpPr>
            <a:spLocks noGrp="1"/>
          </p:cNvSpPr>
          <p:nvPr>
            <p:ph type="body" sz="quarter" idx="10"/>
          </p:nvPr>
        </p:nvSpPr>
        <p:spPr>
          <a:xfrm>
            <a:off x="1492738" y="1447801"/>
            <a:ext cx="8935103" cy="4795307"/>
          </a:xfrm>
        </p:spPr>
        <p:txBody>
          <a:bodyPr vert="horz" lIns="91440" tIns="45720" rIns="91440" bIns="45720" rtlCol="0" anchor="t">
            <a:noAutofit/>
          </a:bodyPr>
          <a:lstStyle/>
          <a:p>
            <a:pPr marL="0" indent="0">
              <a:buNone/>
            </a:pPr>
            <a:r>
              <a:rPr lang="en-US" sz="2000" b="0" dirty="0"/>
              <a:t>The North Carolina Standard Plan Diabetes Management Collaborative aims to improve performance by 1.67% for each year for 3 years relative to aggregate Standard Plan performance through targeted interventions.</a:t>
            </a:r>
            <a:endParaRPr lang="en-US" dirty="0"/>
          </a:p>
        </p:txBody>
      </p:sp>
      <p:sp>
        <p:nvSpPr>
          <p:cNvPr id="5" name="Slide Number Placeholder 4">
            <a:extLst>
              <a:ext uri="{FF2B5EF4-FFF2-40B4-BE49-F238E27FC236}">
                <a16:creationId xmlns:a16="http://schemas.microsoft.com/office/drawing/2014/main" id="{F677B1FB-C31B-2A68-096C-05529FFB4B53}"/>
              </a:ext>
            </a:extLst>
          </p:cNvPr>
          <p:cNvSpPr>
            <a:spLocks noGrp="1"/>
          </p:cNvSpPr>
          <p:nvPr>
            <p:ph type="sldNum" sz="quarter" idx="14"/>
          </p:nvPr>
        </p:nvSpPr>
        <p:spPr/>
        <p:txBody>
          <a:bodyPr/>
          <a:lstStyle/>
          <a:p>
            <a:fld id="{56189470-053F-4529-A10D-70F1B0ED9BC1}" type="slidenum">
              <a:rPr lang="en-US" smtClean="0"/>
              <a:t>30</a:t>
            </a:fld>
            <a:endParaRPr lang="en-US"/>
          </a:p>
        </p:txBody>
      </p:sp>
      <p:pic>
        <p:nvPicPr>
          <p:cNvPr id="4" name="Picture 3">
            <a:extLst>
              <a:ext uri="{FF2B5EF4-FFF2-40B4-BE49-F238E27FC236}">
                <a16:creationId xmlns:a16="http://schemas.microsoft.com/office/drawing/2014/main" id="{B539D5FF-F460-8E42-90A3-347D8A52420E}"/>
              </a:ext>
            </a:extLst>
          </p:cNvPr>
          <p:cNvPicPr>
            <a:picLocks noChangeAspect="1"/>
          </p:cNvPicPr>
          <p:nvPr/>
        </p:nvPicPr>
        <p:blipFill>
          <a:blip r:embed="rId2"/>
          <a:stretch>
            <a:fillRect/>
          </a:stretch>
        </p:blipFill>
        <p:spPr>
          <a:xfrm>
            <a:off x="2791580" y="2536520"/>
            <a:ext cx="6066048" cy="4050083"/>
          </a:xfrm>
          <a:prstGeom prst="rect">
            <a:avLst/>
          </a:prstGeom>
        </p:spPr>
      </p:pic>
    </p:spTree>
    <p:extLst>
      <p:ext uri="{BB962C8B-B14F-4D97-AF65-F5344CB8AC3E}">
        <p14:creationId xmlns:p14="http://schemas.microsoft.com/office/powerpoint/2010/main" val="35706492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0C2DB3A-950A-40A1-A12C-98DC4A4011BB}"/>
              </a:ext>
            </a:extLst>
          </p:cNvPr>
          <p:cNvSpPr/>
          <p:nvPr/>
        </p:nvSpPr>
        <p:spPr bwMode="auto">
          <a:xfrm>
            <a:off x="399826" y="2246050"/>
            <a:ext cx="11392348" cy="1944950"/>
          </a:xfrm>
          <a:prstGeom prst="rect">
            <a:avLst/>
          </a:prstGeom>
          <a:solidFill>
            <a:schemeClr val="tx2"/>
          </a:solidFill>
          <a:ln w="9525" cap="flat" cmpd="sng" algn="ctr">
            <a:noFill/>
            <a:prstDash val="solid"/>
            <a:round/>
            <a:headEnd type="none" w="med" len="med"/>
            <a:tailEnd type="none" w="med" len="med"/>
          </a:ln>
          <a:effectLst/>
        </p:spPr>
        <p:txBody>
          <a:bodyPr vert="horz" wrap="square" lIns="274320" tIns="50929" rIns="274320" bIns="50929" numCol="1" rtlCol="0"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40" b="1" i="0" u="none" strike="noStrike" kern="1200" cap="none" spc="0" normalizeH="0" baseline="0" noProof="0">
                <a:ln>
                  <a:noFill/>
                </a:ln>
                <a:solidFill>
                  <a:srgbClr val="FFFFFF"/>
                </a:solidFill>
                <a:effectLst/>
                <a:uLnTx/>
                <a:uFillTx/>
                <a:ea typeface="Calibri" panose="020F0502020204030204" pitchFamily="34" charset="0"/>
                <a:cs typeface="Arial" panose="020B0604020202020204" pitchFamily="34" charset="0"/>
              </a:rPr>
              <a:t>Measuring Improvement</a:t>
            </a:r>
            <a:endParaRPr kumimoji="0" lang="en-US" sz="4240" b="1" i="0" u="none" strike="noStrike" kern="1200" cap="none" spc="0" normalizeH="0" baseline="0" noProof="0">
              <a:ln>
                <a:noFill/>
              </a:ln>
              <a:solidFill>
                <a:srgbClr val="FFFFFF"/>
              </a:solidFill>
              <a:effectLst/>
              <a:uLnTx/>
              <a:uFillTx/>
              <a:ea typeface="+mn-ea"/>
              <a:cs typeface="+mn-cs"/>
            </a:endParaRPr>
          </a:p>
        </p:txBody>
      </p:sp>
      <p:sp>
        <p:nvSpPr>
          <p:cNvPr id="3" name="Slide Number Placeholder 2">
            <a:extLst>
              <a:ext uri="{FF2B5EF4-FFF2-40B4-BE49-F238E27FC236}">
                <a16:creationId xmlns:a16="http://schemas.microsoft.com/office/drawing/2014/main" id="{254B2B73-8C2B-19DB-7EA6-E2554278889C}"/>
              </a:ext>
            </a:extLst>
          </p:cNvPr>
          <p:cNvSpPr>
            <a:spLocks noGrp="1"/>
          </p:cNvSpPr>
          <p:nvPr>
            <p:ph type="sldNum" sz="quarter" idx="12"/>
          </p:nvPr>
        </p:nvSpPr>
        <p:spPr/>
        <p:txBody>
          <a:bodyPr/>
          <a:lstStyle/>
          <a:p>
            <a:fld id="{48F63A3B-78C7-47BE-AE5E-E10140E04643}" type="slidenum">
              <a:rPr lang="en-US" smtClean="0"/>
              <a:t>31</a:t>
            </a:fld>
            <a:endParaRPr lang="en-US"/>
          </a:p>
        </p:txBody>
      </p:sp>
    </p:spTree>
    <p:extLst>
      <p:ext uri="{BB962C8B-B14F-4D97-AF65-F5344CB8AC3E}">
        <p14:creationId xmlns:p14="http://schemas.microsoft.com/office/powerpoint/2010/main" val="19223426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934EFB56-B54A-C2B6-0703-F6938090A03B}"/>
              </a:ext>
            </a:extLst>
          </p:cNvPr>
          <p:cNvSpPr>
            <a:spLocks noGrp="1"/>
          </p:cNvSpPr>
          <p:nvPr>
            <p:ph type="body" sz="quarter" idx="10"/>
          </p:nvPr>
        </p:nvSpPr>
        <p:spPr>
          <a:xfrm>
            <a:off x="903816" y="1367790"/>
            <a:ext cx="9252602" cy="5126037"/>
          </a:xfrm>
        </p:spPr>
        <p:txBody>
          <a:bodyPr/>
          <a:lstStyle/>
          <a:p>
            <a:pPr marL="0" indent="0">
              <a:buNone/>
            </a:pPr>
            <a:r>
              <a:rPr lang="en-US" sz="2000">
                <a:latin typeface="Arial"/>
                <a:cs typeface="Arial"/>
              </a:rPr>
              <a:t>The Diabetes Care PIP Primary Indicator will be expanded to encompass both sub measures for GSD.</a:t>
            </a:r>
            <a:endParaRPr lang="en-US">
              <a:latin typeface="Calibri"/>
              <a:cs typeface="Calibri"/>
            </a:endParaRPr>
          </a:p>
          <a:p>
            <a:pPr marL="342900" indent="-342900"/>
            <a:r>
              <a:rPr lang="en-US" sz="2000">
                <a:latin typeface="Arial"/>
                <a:cs typeface="Arial"/>
              </a:rPr>
              <a:t>Glycemic Status (&lt;8.0%) and Glycemic Status(&gt;9.0%)</a:t>
            </a:r>
            <a:endParaRPr lang="en-US">
              <a:cs typeface="Calibri"/>
            </a:endParaRPr>
          </a:p>
          <a:p>
            <a:pPr marL="0" indent="0">
              <a:buNone/>
            </a:pPr>
            <a:r>
              <a:rPr lang="en-US" sz="2000">
                <a:latin typeface="Arial"/>
                <a:cs typeface="Arial"/>
              </a:rPr>
              <a:t>Due to data quality issues for the GSD measure (formally HBD), DHB has elected to provide the plans with the following intervention effectiveness measures to optimize members health outcomes and data collection.</a:t>
            </a:r>
            <a:endParaRPr lang="en-US" sz="2000">
              <a:solidFill>
                <a:prstClr val="black"/>
              </a:solidFill>
              <a:latin typeface="Arial"/>
              <a:cs typeface="Arial"/>
            </a:endParaRPr>
          </a:p>
          <a:p>
            <a:pPr marL="342900" indent="-342900"/>
            <a:r>
              <a:rPr kumimoji="0" lang="en-US" sz="2000" b="0" i="0" u="none" strike="noStrike" kern="1200" cap="none" spc="0" normalizeH="0" baseline="0" noProof="0">
                <a:ln>
                  <a:noFill/>
                </a:ln>
                <a:solidFill>
                  <a:prstClr val="black"/>
                </a:solidFill>
                <a:effectLst/>
                <a:uLnTx/>
                <a:uFillTx/>
                <a:latin typeface="Arial"/>
                <a:cs typeface="Arial"/>
              </a:rPr>
              <a:t>Standard Plans adopted Diabetes Self-Management Education Classes (</a:t>
            </a:r>
            <a:r>
              <a:rPr lang="en-US" sz="2000">
                <a:solidFill>
                  <a:prstClr val="black"/>
                </a:solidFill>
                <a:latin typeface="Arial"/>
                <a:cs typeface="Arial"/>
              </a:rPr>
              <a:t>DSMEs</a:t>
            </a:r>
            <a:r>
              <a:rPr kumimoji="0" lang="en-US" sz="2000" b="0" i="0" u="none" strike="noStrike" kern="1200" cap="none" spc="0" normalizeH="0" baseline="0" noProof="0">
                <a:ln>
                  <a:noFill/>
                </a:ln>
                <a:solidFill>
                  <a:prstClr val="black"/>
                </a:solidFill>
                <a:effectLst/>
                <a:uLnTx/>
                <a:uFillTx/>
                <a:latin typeface="Arial"/>
                <a:cs typeface="Arial"/>
              </a:rPr>
              <a:t>) as the first intervention effectiveness measure.</a:t>
            </a:r>
            <a:endParaRPr lang="en-US">
              <a:solidFill>
                <a:prstClr val="black"/>
              </a:solidFill>
              <a:cs typeface="Calibri"/>
            </a:endParaRPr>
          </a:p>
        </p:txBody>
      </p:sp>
      <p:sp>
        <p:nvSpPr>
          <p:cNvPr id="6" name="Title 5">
            <a:extLst>
              <a:ext uri="{FF2B5EF4-FFF2-40B4-BE49-F238E27FC236}">
                <a16:creationId xmlns:a16="http://schemas.microsoft.com/office/drawing/2014/main" id="{91A49CCF-B784-2CF1-7180-621E2E3E4CB1}"/>
              </a:ext>
            </a:extLst>
          </p:cNvPr>
          <p:cNvSpPr>
            <a:spLocks noGrp="1"/>
          </p:cNvSpPr>
          <p:nvPr>
            <p:ph type="title"/>
          </p:nvPr>
        </p:nvSpPr>
        <p:spPr>
          <a:xfrm>
            <a:off x="0" y="624840"/>
            <a:ext cx="12192000" cy="548640"/>
          </a:xfrm>
        </p:spPr>
        <p:txBody>
          <a:bodyPr/>
          <a:lstStyle/>
          <a:p>
            <a:pPr algn="ctr"/>
            <a:r>
              <a:rPr lang="en-US">
                <a:solidFill>
                  <a:schemeClr val="tx2">
                    <a:lumMod val="75000"/>
                  </a:schemeClr>
                </a:solidFill>
                <a:latin typeface="+mj-lt"/>
              </a:rPr>
              <a:t>DHB’s Move to Improve the Diabetes PIP </a:t>
            </a:r>
            <a:r>
              <a:rPr lang="en-US" err="1">
                <a:solidFill>
                  <a:schemeClr val="tx2">
                    <a:lumMod val="75000"/>
                  </a:schemeClr>
                </a:solidFill>
                <a:latin typeface="+mj-lt"/>
              </a:rPr>
              <a:t>CY2024</a:t>
            </a:r>
            <a:endParaRPr lang="en-US">
              <a:solidFill>
                <a:schemeClr val="tx2">
                  <a:lumMod val="75000"/>
                </a:schemeClr>
              </a:solidFill>
              <a:latin typeface="+mj-lt"/>
            </a:endParaRPr>
          </a:p>
        </p:txBody>
      </p:sp>
    </p:spTree>
    <p:extLst>
      <p:ext uri="{BB962C8B-B14F-4D97-AF65-F5344CB8AC3E}">
        <p14:creationId xmlns:p14="http://schemas.microsoft.com/office/powerpoint/2010/main" val="14163290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D9493-0FEA-689B-7DE7-F9287EA0DD93}"/>
              </a:ext>
            </a:extLst>
          </p:cNvPr>
          <p:cNvSpPr>
            <a:spLocks noGrp="1"/>
          </p:cNvSpPr>
          <p:nvPr>
            <p:ph type="title"/>
          </p:nvPr>
        </p:nvSpPr>
        <p:spPr/>
        <p:txBody>
          <a:bodyPr/>
          <a:lstStyle/>
          <a:p>
            <a:r>
              <a:rPr lang="en-US" sz="3600" dirty="0">
                <a:latin typeface="Calibri"/>
                <a:ea typeface="Calibri"/>
                <a:cs typeface="Times New Roman"/>
              </a:rPr>
              <a:t>  DHB Recommended Intervention Effectiveness Measures</a:t>
            </a:r>
          </a:p>
        </p:txBody>
      </p:sp>
      <p:sp>
        <p:nvSpPr>
          <p:cNvPr id="5" name="Slide Number Placeholder 4">
            <a:extLst>
              <a:ext uri="{FF2B5EF4-FFF2-40B4-BE49-F238E27FC236}">
                <a16:creationId xmlns:a16="http://schemas.microsoft.com/office/drawing/2014/main" id="{52482F84-01AC-7589-AB6F-E7FF4DECCB72}"/>
              </a:ext>
            </a:extLst>
          </p:cNvPr>
          <p:cNvSpPr>
            <a:spLocks noGrp="1"/>
          </p:cNvSpPr>
          <p:nvPr>
            <p:ph type="sldNum" sz="quarter" idx="4294967295"/>
          </p:nvPr>
        </p:nvSpPr>
        <p:spPr/>
        <p:txBody>
          <a:bodyPr/>
          <a:lstStyle/>
          <a:p>
            <a:endParaRPr lang="en-US" dirty="0"/>
          </a:p>
        </p:txBody>
      </p:sp>
      <p:sp>
        <p:nvSpPr>
          <p:cNvPr id="3" name="Text Placeholder 2">
            <a:extLst>
              <a:ext uri="{FF2B5EF4-FFF2-40B4-BE49-F238E27FC236}">
                <a16:creationId xmlns:a16="http://schemas.microsoft.com/office/drawing/2014/main" id="{CF36C2CB-BE66-2399-A142-2C34F5D07DB5}"/>
              </a:ext>
            </a:extLst>
          </p:cNvPr>
          <p:cNvSpPr>
            <a:spLocks noGrp="1"/>
          </p:cNvSpPr>
          <p:nvPr>
            <p:ph type="body" sz="quarter" idx="4294967295"/>
          </p:nvPr>
        </p:nvSpPr>
        <p:spPr>
          <a:xfrm>
            <a:off x="1116751" y="1432360"/>
            <a:ext cx="9370556" cy="4795838"/>
          </a:xfrm>
        </p:spPr>
        <p:txBody>
          <a:bodyPr vert="horz" lIns="91440" tIns="45720" rIns="91440" bIns="45720" rtlCol="0" anchor="t">
            <a:noAutofit/>
          </a:bodyPr>
          <a:lstStyle/>
          <a:p>
            <a:pPr marL="0" indent="0">
              <a:buNone/>
            </a:pPr>
            <a:r>
              <a:rPr lang="en-US" sz="1800">
                <a:latin typeface="Arial"/>
                <a:cs typeface="Arial"/>
              </a:rPr>
              <a:t>Education and Lifestyle Interventions: </a:t>
            </a:r>
          </a:p>
          <a:p>
            <a:pPr marL="800100" marR="0" lvl="1" indent="-342900">
              <a:spcBef>
                <a:spcPts val="0"/>
              </a:spcBef>
              <a:spcAft>
                <a:spcPts val="0"/>
              </a:spcAft>
              <a:buFont typeface="+mj-lt"/>
              <a:buAutoNum type="arabicPeriod"/>
            </a:pPr>
            <a:r>
              <a:rPr lang="en-US" sz="1800" b="1">
                <a:solidFill>
                  <a:srgbClr val="FF0000"/>
                </a:solidFill>
                <a:effectLst/>
                <a:latin typeface="Arial"/>
                <a:ea typeface="Times New Roman" panose="02020603050405020304" pitchFamily="18" charset="0"/>
                <a:cs typeface="Arial"/>
              </a:rPr>
              <a:t>Diabetes management classes</a:t>
            </a:r>
            <a:r>
              <a:rPr lang="en-US" sz="1800" b="1">
                <a:solidFill>
                  <a:srgbClr val="FF0000"/>
                </a:solidFill>
                <a:latin typeface="Arial"/>
                <a:ea typeface="Times New Roman" panose="02020603050405020304" pitchFamily="18" charset="0"/>
                <a:cs typeface="Arial"/>
              </a:rPr>
              <a:t>: </a:t>
            </a:r>
            <a:r>
              <a:rPr lang="en-US" sz="1800" b="0">
                <a:solidFill>
                  <a:srgbClr val="FF0000"/>
                </a:solidFill>
                <a:latin typeface="Arial"/>
                <a:ea typeface="Times New Roman" panose="02020603050405020304" pitchFamily="18" charset="0"/>
                <a:cs typeface="Arial"/>
              </a:rPr>
              <a:t>S</a:t>
            </a:r>
            <a:r>
              <a:rPr lang="en-US" sz="1800" b="0">
                <a:solidFill>
                  <a:srgbClr val="FF0000"/>
                </a:solidFill>
                <a:effectLst/>
                <a:latin typeface="Arial"/>
                <a:ea typeface="Times New Roman" panose="02020603050405020304" pitchFamily="18" charset="0"/>
                <a:cs typeface="Arial"/>
              </a:rPr>
              <a:t>tructured sessions aimed at educating patients about diabetes management. Medication adherence, and lifestyle modifications.</a:t>
            </a:r>
          </a:p>
          <a:p>
            <a:pPr marL="800100" lvl="1" indent="-342900">
              <a:spcBef>
                <a:spcPts val="0"/>
              </a:spcBef>
              <a:buFont typeface="+mj-lt"/>
              <a:buAutoNum type="arabicPeriod"/>
            </a:pPr>
            <a:r>
              <a:rPr lang="en-US" sz="1800" b="1">
                <a:effectLst/>
                <a:latin typeface="Arial"/>
                <a:ea typeface="Times New Roman" panose="02020603050405020304" pitchFamily="18" charset="0"/>
                <a:cs typeface="Arial"/>
              </a:rPr>
              <a:t>Nutrition counseling</a:t>
            </a:r>
            <a:r>
              <a:rPr lang="en-US" sz="1800" b="1">
                <a:latin typeface="Arial"/>
                <a:ea typeface="Times New Roman" panose="02020603050405020304" pitchFamily="18" charset="0"/>
                <a:cs typeface="Arial"/>
              </a:rPr>
              <a:t>: </a:t>
            </a:r>
            <a:r>
              <a:rPr lang="en-US" sz="1800" b="0">
                <a:latin typeface="Arial"/>
                <a:ea typeface="Times New Roman" panose="02020603050405020304" pitchFamily="18" charset="0"/>
                <a:cs typeface="Arial"/>
              </a:rPr>
              <a:t>Personalize medical nutrition therapy with a registered dietitian or certified nutritional professional</a:t>
            </a:r>
            <a:endParaRPr lang="en-US" sz="1800" b="0">
              <a:effectLst/>
              <a:latin typeface="Arial"/>
              <a:ea typeface="Times New Roman" panose="02020603050405020304" pitchFamily="18" charset="0"/>
              <a:cs typeface="Arial"/>
            </a:endParaRPr>
          </a:p>
          <a:p>
            <a:pPr marL="800100" lvl="1" indent="-342900">
              <a:spcBef>
                <a:spcPts val="0"/>
              </a:spcBef>
              <a:buFont typeface="+mj-lt"/>
              <a:buAutoNum type="arabicPeriod"/>
            </a:pPr>
            <a:r>
              <a:rPr lang="en-US" sz="1800" b="1">
                <a:effectLst/>
                <a:latin typeface="Arial"/>
                <a:ea typeface="Times New Roman" panose="02020603050405020304" pitchFamily="18" charset="0"/>
                <a:cs typeface="Arial"/>
              </a:rPr>
              <a:t>Value Added Services (VAS): </a:t>
            </a:r>
            <a:r>
              <a:rPr lang="en-US" sz="1800" b="0">
                <a:effectLst/>
                <a:latin typeface="Arial"/>
                <a:ea typeface="Times New Roman" panose="02020603050405020304" pitchFamily="18" charset="0"/>
                <a:cs typeface="Arial"/>
              </a:rPr>
              <a:t>DHB recommends each plan utilizing their VAS and tailoring it to meet the unique needs of diabetic beneficiaries to enhance their overall care experience and participation to improve his/her health.</a:t>
            </a:r>
          </a:p>
          <a:p>
            <a:pPr marL="109220" indent="0">
              <a:spcBef>
                <a:spcPts val="0"/>
              </a:spcBef>
              <a:buNone/>
            </a:pPr>
            <a:endParaRPr lang="en-US" sz="1800">
              <a:effectLst/>
              <a:ea typeface="Calibri" panose="020F0502020204030204" pitchFamily="34" charset="0"/>
            </a:endParaRPr>
          </a:p>
          <a:p>
            <a:pPr marL="109220" indent="0">
              <a:spcBef>
                <a:spcPts val="0"/>
              </a:spcBef>
              <a:buNone/>
            </a:pPr>
            <a:r>
              <a:rPr lang="en-US" sz="1800">
                <a:effectLst/>
                <a:latin typeface="Arial"/>
                <a:ea typeface="Calibri" panose="020F0502020204030204" pitchFamily="34" charset="0"/>
                <a:cs typeface="Arial"/>
              </a:rPr>
              <a:t>Diabetes Management and Monitoring:</a:t>
            </a:r>
          </a:p>
          <a:p>
            <a:pPr marL="800100" marR="0" lvl="1" indent="-342900">
              <a:spcBef>
                <a:spcPts val="0"/>
              </a:spcBef>
              <a:spcAft>
                <a:spcPts val="0"/>
              </a:spcAft>
              <a:buFont typeface="+mj-lt"/>
              <a:buAutoNum type="arabicPeriod" startAt="4"/>
            </a:pPr>
            <a:r>
              <a:rPr lang="en-US" sz="1800" b="1">
                <a:effectLst/>
                <a:latin typeface="Arial"/>
                <a:ea typeface="Times New Roman" panose="02020603050405020304" pitchFamily="18" charset="0"/>
                <a:cs typeface="Arial"/>
              </a:rPr>
              <a:t>Diabetes-associated conditions testing: </a:t>
            </a:r>
            <a:r>
              <a:rPr lang="en-US" sz="1800" b="0">
                <a:effectLst/>
                <a:latin typeface="Arial"/>
                <a:ea typeface="Times New Roman" panose="02020603050405020304" pitchFamily="18" charset="0"/>
                <a:cs typeface="Arial"/>
              </a:rPr>
              <a:t>Regular screenings and test to detect and manage potential complications and comorbid conditions associated with diabetes.</a:t>
            </a:r>
            <a:endParaRPr lang="en-US" sz="1800" b="0">
              <a:effectLst/>
              <a:latin typeface="Arial"/>
              <a:ea typeface="Calibri" panose="020F0502020204030204" pitchFamily="34" charset="0"/>
              <a:cs typeface="Arial"/>
            </a:endParaRPr>
          </a:p>
          <a:p>
            <a:pPr marL="854075" lvl="2" indent="0">
              <a:spcBef>
                <a:spcPts val="0"/>
              </a:spcBef>
              <a:buNone/>
            </a:pPr>
            <a:endParaRPr lang="en-US" sz="1800" b="0">
              <a:effectLst/>
              <a:ea typeface="Calibri" panose="020F0502020204030204" pitchFamily="34" charset="0"/>
            </a:endParaRPr>
          </a:p>
          <a:p>
            <a:pPr marL="342900" lvl="1" indent="0">
              <a:buNone/>
            </a:pPr>
            <a:endParaRPr lang="en-US" sz="1600" b="0">
              <a:latin typeface="Arial Nova" panose="020B0504020202020204" pitchFamily="34" charset="0"/>
            </a:endParaRPr>
          </a:p>
          <a:p>
            <a:pPr marL="0" indent="0">
              <a:buNone/>
            </a:pPr>
            <a:endParaRPr lang="en-US" sz="2000" b="0">
              <a:effectLst/>
              <a:latin typeface="Arial Nova" panose="020B0504020202020204" pitchFamily="34" charset="0"/>
              <a:ea typeface="Times New Roman" panose="02020603050405020304" pitchFamily="18" charset="0"/>
              <a:cs typeface="Calibri" panose="020F0502020204030204" pitchFamily="34" charset="0"/>
            </a:endParaRPr>
          </a:p>
          <a:p>
            <a:endParaRPr lang="en-US" sz="2000">
              <a:latin typeface="Arial Nova" panose="020B0504020202020204" pitchFamily="34" charset="0"/>
            </a:endParaRPr>
          </a:p>
        </p:txBody>
      </p:sp>
    </p:spTree>
    <p:extLst>
      <p:ext uri="{BB962C8B-B14F-4D97-AF65-F5344CB8AC3E}">
        <p14:creationId xmlns:p14="http://schemas.microsoft.com/office/powerpoint/2010/main" val="22266057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0C2DB3A-950A-40A1-A12C-98DC4A4011BB}"/>
              </a:ext>
            </a:extLst>
          </p:cNvPr>
          <p:cNvSpPr/>
          <p:nvPr/>
        </p:nvSpPr>
        <p:spPr bwMode="auto">
          <a:xfrm>
            <a:off x="399826" y="1983153"/>
            <a:ext cx="11392348" cy="2400839"/>
          </a:xfrm>
          <a:prstGeom prst="rect">
            <a:avLst/>
          </a:prstGeom>
          <a:solidFill>
            <a:schemeClr val="accent1">
              <a:lumMod val="75000"/>
            </a:schemeClr>
          </a:solidFill>
          <a:ln w="9525" cap="flat" cmpd="sng" algn="ctr">
            <a:noFill/>
            <a:prstDash val="solid"/>
            <a:round/>
            <a:headEnd type="none" w="med" len="med"/>
            <a:tailEnd type="none" w="med" len="med"/>
          </a:ln>
          <a:effectLst/>
        </p:spPr>
        <p:txBody>
          <a:bodyPr vert="horz" wrap="square" lIns="274320" tIns="50929" rIns="274320" bIns="50929" numCol="1" rtlCol="0"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36" b="1" i="0" u="none" strike="noStrike" kern="1200" cap="none" spc="0" normalizeH="0" baseline="0" noProof="0">
                <a:ln>
                  <a:noFill/>
                </a:ln>
                <a:solidFill>
                  <a:srgbClr val="FFFFFF"/>
                </a:solidFill>
                <a:effectLst/>
                <a:uLnTx/>
                <a:uFillTx/>
                <a:latin typeface="Calibri"/>
                <a:cs typeface="Arial"/>
              </a:rPr>
              <a:t>Diabetes Self- Management Education Support Services (DSMES) Intervention Effectiveness Measures</a:t>
            </a:r>
          </a:p>
        </p:txBody>
      </p:sp>
      <p:sp>
        <p:nvSpPr>
          <p:cNvPr id="3" name="Slide Number Placeholder 2">
            <a:extLst>
              <a:ext uri="{FF2B5EF4-FFF2-40B4-BE49-F238E27FC236}">
                <a16:creationId xmlns:a16="http://schemas.microsoft.com/office/drawing/2014/main" id="{44A08B70-D3E3-688D-F571-A928CC54FA7F}"/>
              </a:ext>
            </a:extLst>
          </p:cNvPr>
          <p:cNvSpPr>
            <a:spLocks noGrp="1"/>
          </p:cNvSpPr>
          <p:nvPr>
            <p:ph type="sldNum" sz="quarter" idx="12"/>
          </p:nvPr>
        </p:nvSpPr>
        <p:spPr/>
        <p:txBody>
          <a:bodyPr/>
          <a:lstStyle/>
          <a:p>
            <a:fld id="{56189470-053F-4529-A10D-70F1B0ED9BC1}" type="slidenum">
              <a:rPr lang="en-US" smtClean="0"/>
              <a:t>34</a:t>
            </a:fld>
            <a:endParaRPr lang="en-US"/>
          </a:p>
        </p:txBody>
      </p:sp>
    </p:spTree>
    <p:extLst>
      <p:ext uri="{BB962C8B-B14F-4D97-AF65-F5344CB8AC3E}">
        <p14:creationId xmlns:p14="http://schemas.microsoft.com/office/powerpoint/2010/main" val="26442041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E9DAB-46F3-21A7-424F-C73DE10607A1}"/>
              </a:ext>
            </a:extLst>
          </p:cNvPr>
          <p:cNvSpPr>
            <a:spLocks noGrp="1"/>
          </p:cNvSpPr>
          <p:nvPr>
            <p:ph type="title"/>
          </p:nvPr>
        </p:nvSpPr>
        <p:spPr/>
        <p:txBody>
          <a:bodyPr/>
          <a:lstStyle/>
          <a:p>
            <a:r>
              <a:rPr lang="en-US" sz="3600" dirty="0">
                <a:latin typeface="Calibri"/>
                <a:ea typeface="Calibri"/>
                <a:cs typeface="Times New Roman"/>
              </a:rPr>
              <a:t>  Implementation of DSMES Effectiveness Measures </a:t>
            </a:r>
            <a:endParaRPr lang="en-US" sz="3200" dirty="0"/>
          </a:p>
        </p:txBody>
      </p:sp>
      <p:sp>
        <p:nvSpPr>
          <p:cNvPr id="5" name="Slide Number Placeholder 4">
            <a:extLst>
              <a:ext uri="{FF2B5EF4-FFF2-40B4-BE49-F238E27FC236}">
                <a16:creationId xmlns:a16="http://schemas.microsoft.com/office/drawing/2014/main" id="{40BD5720-6127-C8CC-D134-F09BEF693A09}"/>
              </a:ext>
            </a:extLst>
          </p:cNvPr>
          <p:cNvSpPr>
            <a:spLocks noGrp="1"/>
          </p:cNvSpPr>
          <p:nvPr>
            <p:ph type="sldNum" sz="quarter" idx="4294967295"/>
          </p:nvPr>
        </p:nvSpPr>
        <p:spPr/>
        <p:txBody>
          <a:bodyPr/>
          <a:lstStyle/>
          <a:p>
            <a:endParaRPr lang="en-US" dirty="0"/>
          </a:p>
        </p:txBody>
      </p:sp>
      <p:graphicFrame>
        <p:nvGraphicFramePr>
          <p:cNvPr id="9" name="Diagram 8">
            <a:extLst>
              <a:ext uri="{FF2B5EF4-FFF2-40B4-BE49-F238E27FC236}">
                <a16:creationId xmlns:a16="http://schemas.microsoft.com/office/drawing/2014/main" id="{C4C79ABA-3703-3507-14F8-8D35D2C56CE4}"/>
              </a:ext>
            </a:extLst>
          </p:cNvPr>
          <p:cNvGraphicFramePr/>
          <p:nvPr/>
        </p:nvGraphicFramePr>
        <p:xfrm>
          <a:off x="584544" y="1418343"/>
          <a:ext cx="10865922" cy="49093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327818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0C2DB3A-950A-40A1-A12C-98DC4A4011BB}"/>
              </a:ext>
            </a:extLst>
          </p:cNvPr>
          <p:cNvSpPr/>
          <p:nvPr/>
        </p:nvSpPr>
        <p:spPr bwMode="auto">
          <a:xfrm>
            <a:off x="399826" y="2666999"/>
            <a:ext cx="11392348" cy="1716993"/>
          </a:xfrm>
          <a:prstGeom prst="rect">
            <a:avLst/>
          </a:prstGeom>
          <a:solidFill>
            <a:schemeClr val="accent1">
              <a:lumMod val="75000"/>
            </a:schemeClr>
          </a:solidFill>
          <a:ln w="9525" cap="flat" cmpd="sng" algn="ctr">
            <a:noFill/>
            <a:prstDash val="solid"/>
            <a:round/>
            <a:headEnd type="none" w="med" len="med"/>
            <a:tailEnd type="none" w="med" len="med"/>
          </a:ln>
          <a:effectLst/>
        </p:spPr>
        <p:txBody>
          <a:bodyPr vert="horz" wrap="square" lIns="274320" tIns="50929" rIns="274320" bIns="50929" numCol="1" rtlCol="0"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36" b="1" i="0" u="none" strike="noStrike" kern="1200" cap="none" spc="0" normalizeH="0" baseline="0" noProof="0">
                <a:ln>
                  <a:noFill/>
                </a:ln>
                <a:solidFill>
                  <a:srgbClr val="FFFFFF"/>
                </a:solidFill>
                <a:effectLst/>
                <a:uLnTx/>
                <a:uFillTx/>
                <a:latin typeface="Calibri"/>
                <a:cs typeface="Arial"/>
              </a:rPr>
              <a:t>Q &amp; A</a:t>
            </a:r>
          </a:p>
        </p:txBody>
      </p:sp>
      <p:sp>
        <p:nvSpPr>
          <p:cNvPr id="3" name="Slide Number Placeholder 2">
            <a:extLst>
              <a:ext uri="{FF2B5EF4-FFF2-40B4-BE49-F238E27FC236}">
                <a16:creationId xmlns:a16="http://schemas.microsoft.com/office/drawing/2014/main" id="{44A08B70-D3E3-688D-F571-A928CC54FA7F}"/>
              </a:ext>
            </a:extLst>
          </p:cNvPr>
          <p:cNvSpPr>
            <a:spLocks noGrp="1"/>
          </p:cNvSpPr>
          <p:nvPr>
            <p:ph type="sldNum" sz="quarter" idx="12"/>
          </p:nvPr>
        </p:nvSpPr>
        <p:spPr/>
        <p:txBody>
          <a:bodyPr/>
          <a:lstStyle/>
          <a:p>
            <a:fld id="{56189470-053F-4529-A10D-70F1B0ED9BC1}" type="slidenum">
              <a:rPr lang="en-US" smtClean="0"/>
              <a:t>36</a:t>
            </a:fld>
            <a:endParaRPr lang="en-US"/>
          </a:p>
        </p:txBody>
      </p:sp>
    </p:spTree>
    <p:extLst>
      <p:ext uri="{BB962C8B-B14F-4D97-AF65-F5344CB8AC3E}">
        <p14:creationId xmlns:p14="http://schemas.microsoft.com/office/powerpoint/2010/main" val="19235992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7BEF3E0-11E6-3708-E7DC-4249E93F27BF}"/>
              </a:ext>
            </a:extLst>
          </p:cNvPr>
          <p:cNvSpPr>
            <a:spLocks noGrp="1"/>
          </p:cNvSpPr>
          <p:nvPr>
            <p:ph type="title"/>
          </p:nvPr>
        </p:nvSpPr>
        <p:spPr/>
        <p:txBody>
          <a:bodyPr/>
          <a:lstStyle/>
          <a:p>
            <a:r>
              <a:rPr lang="en-US" sz="3600">
                <a:latin typeface="+mj-lt"/>
              </a:rPr>
              <a:t>Maximizing Engagement in DSMES Classes</a:t>
            </a:r>
          </a:p>
        </p:txBody>
      </p:sp>
      <p:sp>
        <p:nvSpPr>
          <p:cNvPr id="3" name="Slide Number Placeholder 2">
            <a:extLst>
              <a:ext uri="{FF2B5EF4-FFF2-40B4-BE49-F238E27FC236}">
                <a16:creationId xmlns:a16="http://schemas.microsoft.com/office/drawing/2014/main" id="{487A3FE4-9567-CE70-C93E-B05517C8BE3A}"/>
              </a:ext>
            </a:extLst>
          </p:cNvPr>
          <p:cNvSpPr>
            <a:spLocks noGrp="1"/>
          </p:cNvSpPr>
          <p:nvPr>
            <p:ph type="sldNum" sz="quarter" idx="14"/>
          </p:nvPr>
        </p:nvSpPr>
        <p:spPr/>
        <p:txBody>
          <a:bodyPr/>
          <a:lstStyle/>
          <a:p>
            <a:fld id="{11F27F3A-B3E9-41ED-AF8F-A365F10BB65F}" type="slidenum">
              <a:rPr lang="en-US" smtClean="0"/>
              <a:t>37</a:t>
            </a:fld>
            <a:endParaRPr lang="en-US"/>
          </a:p>
        </p:txBody>
      </p:sp>
      <p:graphicFrame>
        <p:nvGraphicFramePr>
          <p:cNvPr id="7" name="Diagram 6">
            <a:extLst>
              <a:ext uri="{FF2B5EF4-FFF2-40B4-BE49-F238E27FC236}">
                <a16:creationId xmlns:a16="http://schemas.microsoft.com/office/drawing/2014/main" id="{145DC917-1782-A8D1-FCF1-AD4ABD7C17F9}"/>
              </a:ext>
            </a:extLst>
          </p:cNvPr>
          <p:cNvGraphicFramePr/>
          <p:nvPr>
            <p:extLst>
              <p:ext uri="{D42A27DB-BD31-4B8C-83A1-F6EECF244321}">
                <p14:modId xmlns:p14="http://schemas.microsoft.com/office/powerpoint/2010/main" val="800632183"/>
              </p:ext>
            </p:extLst>
          </p:nvPr>
        </p:nvGraphicFramePr>
        <p:xfrm>
          <a:off x="393029" y="1203494"/>
          <a:ext cx="11469950" cy="53354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76819209"/>
      </p:ext>
    </p:extLst>
  </p:cSld>
  <p:clrMapOvr>
    <a:masterClrMapping/>
  </p:clrMapOvr>
  <p:extLst>
    <p:ext uri="{6950BFC3-D8DA-4A85-94F7-54DA5524770B}">
      <p188:commentRel xmlns:p188="http://schemas.microsoft.com/office/powerpoint/2018/8/main" r:id="rId2"/>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0C2DB3A-950A-40A1-A12C-98DC4A4011BB}"/>
              </a:ext>
            </a:extLst>
          </p:cNvPr>
          <p:cNvSpPr/>
          <p:nvPr/>
        </p:nvSpPr>
        <p:spPr bwMode="auto">
          <a:xfrm>
            <a:off x="399826" y="2666999"/>
            <a:ext cx="11392348" cy="1716993"/>
          </a:xfrm>
          <a:prstGeom prst="rect">
            <a:avLst/>
          </a:prstGeom>
          <a:solidFill>
            <a:schemeClr val="accent1">
              <a:lumMod val="75000"/>
            </a:schemeClr>
          </a:solidFill>
          <a:ln w="9525" cap="flat" cmpd="sng" algn="ctr">
            <a:noFill/>
            <a:prstDash val="solid"/>
            <a:round/>
            <a:headEnd type="none" w="med" len="med"/>
            <a:tailEnd type="none" w="med" len="med"/>
          </a:ln>
          <a:effectLst/>
        </p:spPr>
        <p:txBody>
          <a:bodyPr vert="horz" wrap="square" lIns="274320" tIns="50929" rIns="274320" bIns="50929" numCol="1" rtlCol="0"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36" b="1" i="0" u="none" strike="noStrike" kern="1200" cap="none" spc="0" normalizeH="0" baseline="0" noProof="0" dirty="0">
                <a:ln>
                  <a:noFill/>
                </a:ln>
                <a:solidFill>
                  <a:srgbClr val="FFFFFF"/>
                </a:solidFill>
                <a:effectLst/>
                <a:uLnTx/>
                <a:uFillTx/>
                <a:latin typeface="Calibri"/>
                <a:cs typeface="Arial"/>
              </a:rPr>
              <a:t>Closing</a:t>
            </a:r>
          </a:p>
        </p:txBody>
      </p:sp>
      <p:sp>
        <p:nvSpPr>
          <p:cNvPr id="3" name="Slide Number Placeholder 2">
            <a:extLst>
              <a:ext uri="{FF2B5EF4-FFF2-40B4-BE49-F238E27FC236}">
                <a16:creationId xmlns:a16="http://schemas.microsoft.com/office/drawing/2014/main" id="{44A08B70-D3E3-688D-F571-A928CC54FA7F}"/>
              </a:ext>
            </a:extLst>
          </p:cNvPr>
          <p:cNvSpPr>
            <a:spLocks noGrp="1"/>
          </p:cNvSpPr>
          <p:nvPr>
            <p:ph type="sldNum" sz="quarter" idx="12"/>
          </p:nvPr>
        </p:nvSpPr>
        <p:spPr/>
        <p:txBody>
          <a:bodyPr/>
          <a:lstStyle/>
          <a:p>
            <a:fld id="{56189470-053F-4529-A10D-70F1B0ED9BC1}" type="slidenum">
              <a:rPr lang="en-US" smtClean="0"/>
              <a:t>38</a:t>
            </a:fld>
            <a:endParaRPr lang="en-US"/>
          </a:p>
        </p:txBody>
      </p:sp>
    </p:spTree>
    <p:extLst>
      <p:ext uri="{BB962C8B-B14F-4D97-AF65-F5344CB8AC3E}">
        <p14:creationId xmlns:p14="http://schemas.microsoft.com/office/powerpoint/2010/main" val="7915789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2F63F94-AD1E-F891-4D49-BEC01940529A}"/>
              </a:ext>
            </a:extLst>
          </p:cNvPr>
          <p:cNvSpPr>
            <a:spLocks noGrp="1"/>
          </p:cNvSpPr>
          <p:nvPr>
            <p:ph type="body" sz="quarter" idx="10"/>
          </p:nvPr>
        </p:nvSpPr>
        <p:spPr/>
        <p:txBody>
          <a:bodyPr/>
          <a:lstStyle/>
          <a:p>
            <a:endParaRPr lang="en-US" sz="1800" b="1" dirty="0">
              <a:latin typeface="Arial" panose="020B0604020202020204" pitchFamily="34" charset="0"/>
              <a:cs typeface="Arial" panose="020B0604020202020204" pitchFamily="34" charset="0"/>
            </a:endParaRPr>
          </a:p>
          <a:p>
            <a:r>
              <a:rPr lang="en-US" sz="1800" b="1" dirty="0">
                <a:latin typeface="Arial" panose="020B0604020202020204" pitchFamily="34" charset="0"/>
                <a:cs typeface="Arial" panose="020B0604020202020204" pitchFamily="34" charset="0"/>
              </a:rPr>
              <a:t>Primary Contact: </a:t>
            </a:r>
            <a:r>
              <a:rPr lang="en-US" sz="1800" dirty="0">
                <a:latin typeface="Arial" panose="020B0604020202020204" pitchFamily="34" charset="0"/>
                <a:cs typeface="Arial" panose="020B0604020202020204" pitchFamily="34" charset="0"/>
              </a:rPr>
              <a:t>Brianne Davis, MSN, APRN- Nurse Quality Improvement Manager</a:t>
            </a:r>
          </a:p>
          <a:p>
            <a:pPr lvl="1"/>
            <a:r>
              <a:rPr lang="en-US" sz="1800" dirty="0" err="1">
                <a:latin typeface="Arial" panose="020B0604020202020204" pitchFamily="34" charset="0"/>
                <a:cs typeface="Arial" panose="020B0604020202020204" pitchFamily="34" charset="0"/>
                <a:hlinkClick r:id="rId2"/>
              </a:rPr>
              <a:t>brianne.davis@dhhs.nc.gov</a:t>
            </a:r>
            <a:endParaRPr lang="en-US" sz="1800" dirty="0">
              <a:latin typeface="Arial" panose="020B0604020202020204" pitchFamily="34" charset="0"/>
              <a:cs typeface="Arial" panose="020B0604020202020204" pitchFamily="34" charset="0"/>
            </a:endParaRPr>
          </a:p>
          <a:p>
            <a:pPr lvl="1"/>
            <a:endParaRPr lang="en-US" sz="1800" dirty="0">
              <a:latin typeface="Arial" panose="020B0604020202020204" pitchFamily="34" charset="0"/>
              <a:cs typeface="Arial" panose="020B0604020202020204" pitchFamily="34" charset="0"/>
            </a:endParaRPr>
          </a:p>
          <a:p>
            <a:pPr marL="342891" lvl="1" indent="0">
              <a:buNone/>
            </a:pPr>
            <a:endParaRPr lang="en-US" sz="1800" dirty="0">
              <a:latin typeface="Arial" panose="020B0604020202020204" pitchFamily="34" charset="0"/>
              <a:cs typeface="Arial" panose="020B0604020202020204" pitchFamily="34" charset="0"/>
            </a:endParaRPr>
          </a:p>
          <a:p>
            <a:r>
              <a:rPr lang="en-US" sz="1800" b="1" dirty="0">
                <a:latin typeface="Arial" panose="020B0604020202020204" pitchFamily="34" charset="0"/>
                <a:cs typeface="Arial" panose="020B0604020202020204" pitchFamily="34" charset="0"/>
              </a:rPr>
              <a:t>Secondary Contact: </a:t>
            </a:r>
            <a:r>
              <a:rPr lang="en-US" sz="1800" dirty="0">
                <a:latin typeface="Arial" panose="020B0604020202020204" pitchFamily="34" charset="0"/>
                <a:cs typeface="Arial" panose="020B0604020202020204" pitchFamily="34" charset="0"/>
              </a:rPr>
              <a:t>Chelsea Gailey, </a:t>
            </a:r>
            <a:r>
              <a:rPr lang="en-US" sz="1800" dirty="0">
                <a:effectLst/>
                <a:latin typeface="Arial" panose="020B0604020202020204" pitchFamily="34" charset="0"/>
                <a:ea typeface="Aptos" panose="020B0004020202020204" pitchFamily="34" charset="0"/>
                <a:cs typeface="Arial" panose="020B0604020202020204" pitchFamily="34" charset="0"/>
              </a:rPr>
              <a:t>MPH- Senior Manager of Quality Improvement – Quality Management</a:t>
            </a:r>
          </a:p>
          <a:p>
            <a:pPr lvl="1"/>
            <a:r>
              <a:rPr lang="en-US" sz="1800" dirty="0" err="1">
                <a:latin typeface="Arial" panose="020B0604020202020204" pitchFamily="34" charset="0"/>
                <a:cs typeface="Arial" panose="020B0604020202020204" pitchFamily="34" charset="0"/>
                <a:hlinkClick r:id="rId3"/>
              </a:rPr>
              <a:t>chelsea.gailey1@dhhs.nc.gov</a:t>
            </a:r>
            <a:r>
              <a:rPr lang="en-US" sz="1800" dirty="0">
                <a:latin typeface="Arial" panose="020B0604020202020204" pitchFamily="34" charset="0"/>
                <a:cs typeface="Arial" panose="020B0604020202020204" pitchFamily="34" charset="0"/>
              </a:rPr>
              <a:t> </a:t>
            </a:r>
          </a:p>
        </p:txBody>
      </p:sp>
      <p:sp>
        <p:nvSpPr>
          <p:cNvPr id="6" name="Text Placeholder 5">
            <a:extLst>
              <a:ext uri="{FF2B5EF4-FFF2-40B4-BE49-F238E27FC236}">
                <a16:creationId xmlns:a16="http://schemas.microsoft.com/office/drawing/2014/main" id="{718351BB-E130-D701-11F5-7315E72270A0}"/>
              </a:ext>
            </a:extLst>
          </p:cNvPr>
          <p:cNvSpPr>
            <a:spLocks noGrp="1"/>
          </p:cNvSpPr>
          <p:nvPr>
            <p:ph type="body" sz="quarter" idx="11"/>
          </p:nvPr>
        </p:nvSpPr>
        <p:spPr/>
        <p:txBody>
          <a:bodyPr/>
          <a:lstStyle/>
          <a:p>
            <a:endParaRPr lang="en-US"/>
          </a:p>
        </p:txBody>
      </p:sp>
      <p:sp>
        <p:nvSpPr>
          <p:cNvPr id="3" name="Slide Number Placeholder 2">
            <a:extLst>
              <a:ext uri="{FF2B5EF4-FFF2-40B4-BE49-F238E27FC236}">
                <a16:creationId xmlns:a16="http://schemas.microsoft.com/office/drawing/2014/main" id="{89203CBB-4173-C3CF-A3F6-7DD630435AAB}"/>
              </a:ext>
            </a:extLst>
          </p:cNvPr>
          <p:cNvSpPr>
            <a:spLocks noGrp="1"/>
          </p:cNvSpPr>
          <p:nvPr>
            <p:ph type="sldNum" sz="quarter" idx="14"/>
          </p:nvPr>
        </p:nvSpPr>
        <p:spPr/>
        <p:txBody>
          <a:bodyPr/>
          <a:lstStyle/>
          <a:p>
            <a:fld id="{11F27F3A-B3E9-41ED-AF8F-A365F10BB65F}" type="slidenum">
              <a:rPr lang="en-US" smtClean="0"/>
              <a:t>39</a:t>
            </a:fld>
            <a:endParaRPr lang="en-US"/>
          </a:p>
        </p:txBody>
      </p:sp>
      <p:sp>
        <p:nvSpPr>
          <p:cNvPr id="4" name="Title 3">
            <a:extLst>
              <a:ext uri="{FF2B5EF4-FFF2-40B4-BE49-F238E27FC236}">
                <a16:creationId xmlns:a16="http://schemas.microsoft.com/office/drawing/2014/main" id="{F6363E0D-80E9-72A5-C358-86DC738D1244}"/>
              </a:ext>
            </a:extLst>
          </p:cNvPr>
          <p:cNvSpPr>
            <a:spLocks noGrp="1"/>
          </p:cNvSpPr>
          <p:nvPr>
            <p:ph type="title"/>
          </p:nvPr>
        </p:nvSpPr>
        <p:spPr/>
        <p:txBody>
          <a:bodyPr/>
          <a:lstStyle/>
          <a:p>
            <a:r>
              <a:rPr lang="en-US" sz="3000" b="1" dirty="0">
                <a:latin typeface="+mj-lt"/>
              </a:rPr>
              <a:t>Stay in Touch: Key Contacts for Continuous Collaboration </a:t>
            </a:r>
          </a:p>
        </p:txBody>
      </p:sp>
    </p:spTree>
    <p:extLst>
      <p:ext uri="{BB962C8B-B14F-4D97-AF65-F5344CB8AC3E}">
        <p14:creationId xmlns:p14="http://schemas.microsoft.com/office/powerpoint/2010/main" val="24275729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76955" y="152400"/>
            <a:ext cx="10240880" cy="523220"/>
          </a:xfrm>
          <a:prstGeom prst="rect">
            <a:avLst/>
          </a:prstGeom>
          <a:noFill/>
        </p:spPr>
        <p:txBody>
          <a:bodyPr wrap="none" rtlCol="0">
            <a:spAutoFit/>
          </a:bodyPr>
          <a:lstStyle/>
          <a:p>
            <a:pPr algn="ctr"/>
            <a:r>
              <a:rPr lang="en-US" sz="2800" b="1" dirty="0">
                <a:solidFill>
                  <a:srgbClr val="2751A5"/>
                </a:solidFill>
              </a:rPr>
              <a:t>GoToMeeting Housekeeping: What You See as an Attendee</a:t>
            </a:r>
          </a:p>
        </p:txBody>
      </p:sp>
      <p:sp>
        <p:nvSpPr>
          <p:cNvPr id="3" name="TextBox 2"/>
          <p:cNvSpPr txBox="1"/>
          <p:nvPr/>
        </p:nvSpPr>
        <p:spPr>
          <a:xfrm>
            <a:off x="385207" y="2543897"/>
            <a:ext cx="1444752" cy="1200329"/>
          </a:xfrm>
          <a:prstGeom prst="rect">
            <a:avLst/>
          </a:prstGeom>
          <a:noFill/>
        </p:spPr>
        <p:txBody>
          <a:bodyPr wrap="square" rtlCol="0">
            <a:spAutoFit/>
          </a:bodyPr>
          <a:lstStyle/>
          <a:p>
            <a:r>
              <a:rPr lang="en-US" dirty="0"/>
              <a:t>Then it should be the main screen</a:t>
            </a:r>
          </a:p>
        </p:txBody>
      </p:sp>
      <p:pic>
        <p:nvPicPr>
          <p:cNvPr id="4" name="Picture 3">
            <a:extLst>
              <a:ext uri="{FF2B5EF4-FFF2-40B4-BE49-F238E27FC236}">
                <a16:creationId xmlns:a16="http://schemas.microsoft.com/office/drawing/2014/main" id="{DD328B6B-28D0-1410-48FF-6FE3DB8CCA82}"/>
              </a:ext>
            </a:extLst>
          </p:cNvPr>
          <p:cNvPicPr>
            <a:picLocks noChangeAspect="1"/>
          </p:cNvPicPr>
          <p:nvPr/>
        </p:nvPicPr>
        <p:blipFill>
          <a:blip r:embed="rId3"/>
          <a:stretch>
            <a:fillRect/>
          </a:stretch>
        </p:blipFill>
        <p:spPr>
          <a:xfrm>
            <a:off x="1828101" y="991268"/>
            <a:ext cx="9256316" cy="4875464"/>
          </a:xfrm>
          <a:prstGeom prst="rect">
            <a:avLst/>
          </a:prstGeom>
        </p:spPr>
      </p:pic>
    </p:spTree>
    <p:extLst>
      <p:ext uri="{BB962C8B-B14F-4D97-AF65-F5344CB8AC3E}">
        <p14:creationId xmlns:p14="http://schemas.microsoft.com/office/powerpoint/2010/main" val="10013836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6C443-5F8D-413D-9C56-8B51F798B329}"/>
              </a:ext>
            </a:extLst>
          </p:cNvPr>
          <p:cNvSpPr>
            <a:spLocks noGrp="1"/>
          </p:cNvSpPr>
          <p:nvPr>
            <p:ph type="title"/>
          </p:nvPr>
        </p:nvSpPr>
        <p:spPr>
          <a:xfrm>
            <a:off x="831850" y="1709738"/>
            <a:ext cx="10515600" cy="3688739"/>
          </a:xfrm>
        </p:spPr>
        <p:txBody>
          <a:bodyPr>
            <a:normAutofit/>
          </a:bodyPr>
          <a:lstStyle/>
          <a:p>
            <a:pPr algn="ctr"/>
            <a:r>
              <a:rPr lang="en-US" sz="4400" b="1" dirty="0">
                <a:solidFill>
                  <a:srgbClr val="2751A5"/>
                </a:solidFill>
                <a:latin typeface="+mn-lt"/>
              </a:rPr>
              <a:t>Diabetes Medication Updates</a:t>
            </a:r>
            <a:br>
              <a:rPr lang="en-US" sz="4400" b="1" dirty="0">
                <a:solidFill>
                  <a:srgbClr val="2751A5"/>
                </a:solidFill>
                <a:latin typeface="+mn-lt"/>
              </a:rPr>
            </a:br>
            <a:br>
              <a:rPr lang="en-US" sz="3200" dirty="0">
                <a:solidFill>
                  <a:srgbClr val="2751A5"/>
                </a:solidFill>
              </a:rPr>
            </a:br>
            <a:r>
              <a:rPr lang="en-US" sz="3200" dirty="0">
                <a:solidFill>
                  <a:srgbClr val="2751A5"/>
                </a:solidFill>
                <a:latin typeface="+mn-lt"/>
              </a:rPr>
              <a:t>Marico Dove, </a:t>
            </a:r>
            <a:r>
              <a:rPr lang="en-US" sz="3200" dirty="0" err="1">
                <a:solidFill>
                  <a:srgbClr val="2751A5"/>
                </a:solidFill>
                <a:latin typeface="+mn-lt"/>
              </a:rPr>
              <a:t>PharmD</a:t>
            </a:r>
            <a:br>
              <a:rPr lang="en-US" sz="3200" dirty="0">
                <a:solidFill>
                  <a:srgbClr val="2751A5"/>
                </a:solidFill>
                <a:latin typeface="+mn-lt"/>
              </a:rPr>
            </a:br>
            <a:r>
              <a:rPr lang="en-US" sz="3200" dirty="0" err="1">
                <a:solidFill>
                  <a:srgbClr val="2751A5"/>
                </a:solidFill>
                <a:latin typeface="+mn-lt"/>
              </a:rPr>
              <a:t>JanusRx</a:t>
            </a:r>
            <a:br>
              <a:rPr lang="en-US" dirty="0">
                <a:solidFill>
                  <a:srgbClr val="2751A5"/>
                </a:solidFill>
              </a:rPr>
            </a:br>
            <a:endParaRPr lang="en-US" dirty="0">
              <a:solidFill>
                <a:srgbClr val="2751A5"/>
              </a:solidFill>
            </a:endParaRPr>
          </a:p>
        </p:txBody>
      </p:sp>
    </p:spTree>
    <p:extLst>
      <p:ext uri="{BB962C8B-B14F-4D97-AF65-F5344CB8AC3E}">
        <p14:creationId xmlns:p14="http://schemas.microsoft.com/office/powerpoint/2010/main" val="33540346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7" name="Picture 6" descr="A group of hands holding pills&#10;&#10;Description automatically generated">
            <a:extLst>
              <a:ext uri="{FF2B5EF4-FFF2-40B4-BE49-F238E27FC236}">
                <a16:creationId xmlns:a16="http://schemas.microsoft.com/office/drawing/2014/main" id="{FBD28CA8-0708-BA07-0EED-6187F6624926}"/>
              </a:ext>
            </a:extLst>
          </p:cNvPr>
          <p:cNvPicPr>
            <a:picLocks noChangeAspect="1"/>
          </p:cNvPicPr>
          <p:nvPr/>
        </p:nvPicPr>
        <p:blipFill>
          <a:blip r:embed="rId3"/>
          <a:stretch>
            <a:fillRect/>
          </a:stretch>
        </p:blipFill>
        <p:spPr>
          <a:xfrm>
            <a:off x="618564" y="-1173231"/>
            <a:ext cx="11191185" cy="9962389"/>
          </a:xfrm>
          <a:prstGeom prst="rect">
            <a:avLst/>
          </a:prstGeom>
        </p:spPr>
      </p:pic>
      <p:sp>
        <p:nvSpPr>
          <p:cNvPr id="187" name="Google Shape;187;p13"/>
          <p:cNvSpPr txBox="1"/>
          <p:nvPr/>
        </p:nvSpPr>
        <p:spPr>
          <a:xfrm>
            <a:off x="2487780" y="5442853"/>
            <a:ext cx="7216437" cy="1087600"/>
          </a:xfrm>
          <a:prstGeom prst="rect">
            <a:avLst/>
          </a:prstGeom>
          <a:noFill/>
          <a:ln>
            <a:noFill/>
          </a:ln>
        </p:spPr>
        <p:txBody>
          <a:bodyPr spcFirstLastPara="1" wrap="square" lIns="121900" tIns="121900" rIns="121900" bIns="121900" anchor="t" anchorCtr="0">
            <a:noAutofit/>
          </a:bodyPr>
          <a:lstStyle/>
          <a:p>
            <a:pPr algn="ctr"/>
            <a:r>
              <a:rPr lang="en" sz="2000" dirty="0">
                <a:solidFill>
                  <a:schemeClr val="dk1"/>
                </a:solidFill>
                <a:latin typeface="Roboto"/>
                <a:ea typeface="Roboto"/>
                <a:cs typeface="Roboto"/>
                <a:sym typeface="Roboto"/>
              </a:rPr>
              <a:t>NC Diabetes Advisory Council</a:t>
            </a:r>
          </a:p>
          <a:p>
            <a:pPr algn="ctr"/>
            <a:r>
              <a:rPr lang="en" sz="2000" dirty="0">
                <a:solidFill>
                  <a:schemeClr val="dk1"/>
                </a:solidFill>
                <a:latin typeface="Roboto"/>
                <a:ea typeface="Roboto"/>
                <a:cs typeface="Roboto"/>
                <a:sym typeface="Roboto"/>
              </a:rPr>
              <a:t>Raleigh, NC</a:t>
            </a:r>
          </a:p>
          <a:p>
            <a:pPr algn="ctr"/>
            <a:r>
              <a:rPr lang="en" sz="2000" dirty="0">
                <a:solidFill>
                  <a:schemeClr val="dk1"/>
                </a:solidFill>
                <a:latin typeface="Roboto"/>
                <a:ea typeface="Roboto"/>
                <a:cs typeface="Roboto"/>
                <a:sym typeface="Roboto"/>
              </a:rPr>
              <a:t>Marico Dove, PharmD</a:t>
            </a:r>
          </a:p>
          <a:p>
            <a:pPr algn="ctr"/>
            <a:r>
              <a:rPr lang="en" sz="2000" dirty="0">
                <a:solidFill>
                  <a:schemeClr val="dk1"/>
                </a:solidFill>
                <a:latin typeface="Roboto"/>
                <a:ea typeface="Roboto"/>
                <a:cs typeface="Roboto"/>
                <a:sym typeface="Roboto"/>
              </a:rPr>
              <a:t>February 2, 2024</a:t>
            </a:r>
            <a:endParaRPr sz="2000" dirty="0">
              <a:latin typeface="Roboto"/>
              <a:ea typeface="Roboto"/>
              <a:cs typeface="Roboto"/>
              <a:sym typeface="Roboto"/>
            </a:endParaRPr>
          </a:p>
        </p:txBody>
      </p:sp>
    </p:spTree>
    <p:extLst>
      <p:ext uri="{BB962C8B-B14F-4D97-AF65-F5344CB8AC3E}">
        <p14:creationId xmlns:p14="http://schemas.microsoft.com/office/powerpoint/2010/main" val="15789254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14"/>
          <p:cNvSpPr/>
          <p:nvPr/>
        </p:nvSpPr>
        <p:spPr>
          <a:xfrm>
            <a:off x="778383" y="1383158"/>
            <a:ext cx="3410047" cy="336591"/>
          </a:xfrm>
          <a:custGeom>
            <a:avLst/>
            <a:gdLst/>
            <a:ahLst/>
            <a:cxnLst/>
            <a:rect l="l" t="t" r="r" b="b"/>
            <a:pathLst>
              <a:path w="82150" h="8108" extrusionOk="0">
                <a:moveTo>
                  <a:pt x="0" y="1"/>
                </a:moveTo>
                <a:lnTo>
                  <a:pt x="0" y="8108"/>
                </a:lnTo>
                <a:lnTo>
                  <a:pt x="82150" y="8108"/>
                </a:lnTo>
                <a:lnTo>
                  <a:pt x="82150" y="1"/>
                </a:lnTo>
                <a:close/>
              </a:path>
            </a:pathLst>
          </a:custGeom>
          <a:solidFill>
            <a:srgbClr val="43AED9"/>
          </a:solidFill>
          <a:ln>
            <a:noFill/>
          </a:ln>
        </p:spPr>
        <p:txBody>
          <a:bodyPr spcFirstLastPara="1" wrap="square" lIns="121900" tIns="121900" rIns="121900" bIns="121900" anchor="ctr" anchorCtr="0">
            <a:noAutofit/>
          </a:bodyPr>
          <a:lstStyle/>
          <a:p>
            <a:pPr algn="ctr"/>
            <a:r>
              <a:rPr lang="en" sz="2400" dirty="0">
                <a:solidFill>
                  <a:srgbClr val="FFFFFF"/>
                </a:solidFill>
                <a:latin typeface="Fira Sans"/>
                <a:ea typeface="Fira Sans"/>
                <a:cs typeface="Fira Sans"/>
                <a:sym typeface="Fira Sans"/>
              </a:rPr>
              <a:t>1</a:t>
            </a:r>
            <a:endParaRPr sz="2400" dirty="0">
              <a:solidFill>
                <a:srgbClr val="FFFFFF"/>
              </a:solidFill>
              <a:latin typeface="Fira Sans"/>
              <a:ea typeface="Fira Sans"/>
              <a:cs typeface="Fira Sans"/>
              <a:sym typeface="Fira Sans"/>
            </a:endParaRPr>
          </a:p>
        </p:txBody>
      </p:sp>
      <p:sp>
        <p:nvSpPr>
          <p:cNvPr id="194" name="Google Shape;194;p14"/>
          <p:cNvSpPr/>
          <p:nvPr/>
        </p:nvSpPr>
        <p:spPr>
          <a:xfrm>
            <a:off x="8003582" y="1383158"/>
            <a:ext cx="3410047" cy="336591"/>
          </a:xfrm>
          <a:custGeom>
            <a:avLst/>
            <a:gdLst/>
            <a:ahLst/>
            <a:cxnLst/>
            <a:rect l="l" t="t" r="r" b="b"/>
            <a:pathLst>
              <a:path w="82150" h="8108" extrusionOk="0">
                <a:moveTo>
                  <a:pt x="0" y="1"/>
                </a:moveTo>
                <a:lnTo>
                  <a:pt x="0" y="8108"/>
                </a:lnTo>
                <a:lnTo>
                  <a:pt x="82150" y="8108"/>
                </a:lnTo>
                <a:lnTo>
                  <a:pt x="82150" y="1"/>
                </a:lnTo>
                <a:close/>
              </a:path>
            </a:pathLst>
          </a:custGeom>
          <a:solidFill>
            <a:srgbClr val="43AED9"/>
          </a:solidFill>
          <a:ln>
            <a:noFill/>
          </a:ln>
        </p:spPr>
        <p:txBody>
          <a:bodyPr spcFirstLastPara="1" wrap="square" lIns="121900" tIns="121900" rIns="121900" bIns="121900" anchor="ctr" anchorCtr="0">
            <a:noAutofit/>
          </a:bodyPr>
          <a:lstStyle/>
          <a:p>
            <a:pPr algn="ctr"/>
            <a:r>
              <a:rPr lang="en" sz="2400" dirty="0">
                <a:solidFill>
                  <a:srgbClr val="FFFFFF"/>
                </a:solidFill>
                <a:latin typeface="Fira Sans"/>
                <a:ea typeface="Fira Sans"/>
                <a:cs typeface="Fira Sans"/>
                <a:sym typeface="Fira Sans"/>
              </a:rPr>
              <a:t>3</a:t>
            </a:r>
            <a:endParaRPr sz="2400" dirty="0">
              <a:solidFill>
                <a:srgbClr val="FFFFFF"/>
              </a:solidFill>
              <a:latin typeface="Fira Sans"/>
              <a:ea typeface="Fira Sans"/>
              <a:cs typeface="Fira Sans"/>
              <a:sym typeface="Fira Sans"/>
            </a:endParaRPr>
          </a:p>
        </p:txBody>
      </p:sp>
      <p:sp>
        <p:nvSpPr>
          <p:cNvPr id="195" name="Google Shape;195;p14"/>
          <p:cNvSpPr/>
          <p:nvPr/>
        </p:nvSpPr>
        <p:spPr>
          <a:xfrm>
            <a:off x="4392289" y="1383158"/>
            <a:ext cx="3408760" cy="336591"/>
          </a:xfrm>
          <a:custGeom>
            <a:avLst/>
            <a:gdLst/>
            <a:ahLst/>
            <a:cxnLst/>
            <a:rect l="l" t="t" r="r" b="b"/>
            <a:pathLst>
              <a:path w="82119" h="8108" extrusionOk="0">
                <a:moveTo>
                  <a:pt x="0" y="1"/>
                </a:moveTo>
                <a:lnTo>
                  <a:pt x="0" y="8108"/>
                </a:lnTo>
                <a:lnTo>
                  <a:pt x="82118" y="8108"/>
                </a:lnTo>
                <a:lnTo>
                  <a:pt x="82118" y="1"/>
                </a:lnTo>
                <a:close/>
              </a:path>
            </a:pathLst>
          </a:custGeom>
          <a:solidFill>
            <a:srgbClr val="43AED9"/>
          </a:solidFill>
          <a:ln>
            <a:noFill/>
          </a:ln>
        </p:spPr>
        <p:txBody>
          <a:bodyPr spcFirstLastPara="1" wrap="square" lIns="121900" tIns="121900" rIns="121900" bIns="121900" anchor="ctr" anchorCtr="0">
            <a:noAutofit/>
          </a:bodyPr>
          <a:lstStyle/>
          <a:p>
            <a:pPr algn="ctr"/>
            <a:r>
              <a:rPr lang="en" sz="2400" dirty="0">
                <a:solidFill>
                  <a:srgbClr val="FFFFFF"/>
                </a:solidFill>
                <a:latin typeface="Fira Sans"/>
                <a:ea typeface="Fira Sans"/>
                <a:cs typeface="Fira Sans"/>
                <a:sym typeface="Fira Sans"/>
              </a:rPr>
              <a:t>2</a:t>
            </a:r>
            <a:endParaRPr sz="2400" dirty="0">
              <a:solidFill>
                <a:srgbClr val="FFFFFF"/>
              </a:solidFill>
              <a:latin typeface="Fira Sans"/>
              <a:ea typeface="Fira Sans"/>
              <a:cs typeface="Fira Sans"/>
              <a:sym typeface="Fira Sans"/>
            </a:endParaRPr>
          </a:p>
        </p:txBody>
      </p:sp>
      <p:sp>
        <p:nvSpPr>
          <p:cNvPr id="335" name="Google Shape;335;p14"/>
          <p:cNvSpPr txBox="1"/>
          <p:nvPr/>
        </p:nvSpPr>
        <p:spPr>
          <a:xfrm>
            <a:off x="947000" y="609600"/>
            <a:ext cx="10298000" cy="536400"/>
          </a:xfrm>
          <a:prstGeom prst="rect">
            <a:avLst/>
          </a:prstGeom>
          <a:noFill/>
          <a:ln>
            <a:noFill/>
          </a:ln>
        </p:spPr>
        <p:txBody>
          <a:bodyPr spcFirstLastPara="1" wrap="square" lIns="121900" tIns="121900" rIns="121900" bIns="121900" anchor="ctr" anchorCtr="0">
            <a:noAutofit/>
          </a:bodyPr>
          <a:lstStyle/>
          <a:p>
            <a:pPr algn="ctr"/>
            <a:r>
              <a:rPr lang="en" sz="3333" dirty="0">
                <a:latin typeface="Fira Sans Extra Condensed Medium"/>
                <a:ea typeface="Fira Sans Extra Condensed Medium"/>
                <a:cs typeface="Fira Sans Extra Condensed Medium"/>
                <a:sym typeface="Fira Sans Extra Condensed Medium"/>
              </a:rPr>
              <a:t>Objectives</a:t>
            </a:r>
            <a:endParaRPr sz="3333" dirty="0">
              <a:latin typeface="Fira Sans Extra Condensed Medium"/>
              <a:ea typeface="Fira Sans Extra Condensed Medium"/>
              <a:cs typeface="Fira Sans Extra Condensed Medium"/>
              <a:sym typeface="Fira Sans Extra Condensed Medium"/>
            </a:endParaRPr>
          </a:p>
        </p:txBody>
      </p:sp>
      <p:sp>
        <p:nvSpPr>
          <p:cNvPr id="336" name="Google Shape;336;p14"/>
          <p:cNvSpPr txBox="1"/>
          <p:nvPr/>
        </p:nvSpPr>
        <p:spPr>
          <a:xfrm>
            <a:off x="741881" y="1775161"/>
            <a:ext cx="3410000" cy="837200"/>
          </a:xfrm>
          <a:prstGeom prst="rect">
            <a:avLst/>
          </a:prstGeom>
          <a:noFill/>
          <a:ln>
            <a:noFill/>
          </a:ln>
        </p:spPr>
        <p:txBody>
          <a:bodyPr spcFirstLastPara="1" wrap="square" lIns="121900" tIns="121900" rIns="121900" bIns="121900" anchor="ctr" anchorCtr="0">
            <a:noAutofit/>
          </a:bodyPr>
          <a:lstStyle/>
          <a:p>
            <a:r>
              <a:rPr lang="en" sz="1600" dirty="0">
                <a:latin typeface="Roboto"/>
                <a:ea typeface="Roboto"/>
                <a:cs typeface="Roboto"/>
                <a:sym typeface="Roboto"/>
              </a:rPr>
              <a:t>Discuss</a:t>
            </a:r>
            <a:r>
              <a:rPr lang="en" sz="1600" dirty="0">
                <a:solidFill>
                  <a:srgbClr val="000000"/>
                </a:solidFill>
                <a:latin typeface="Roboto"/>
                <a:ea typeface="Roboto"/>
                <a:cs typeface="Roboto"/>
                <a:sym typeface="Roboto"/>
              </a:rPr>
              <a:t> general pricing of commonly used insulin products</a:t>
            </a:r>
          </a:p>
          <a:p>
            <a:endParaRPr sz="1600" dirty="0">
              <a:latin typeface="Roboto"/>
              <a:ea typeface="Roboto"/>
              <a:cs typeface="Roboto"/>
              <a:sym typeface="Roboto"/>
            </a:endParaRPr>
          </a:p>
        </p:txBody>
      </p:sp>
      <p:sp>
        <p:nvSpPr>
          <p:cNvPr id="337" name="Google Shape;337;p14"/>
          <p:cNvSpPr txBox="1"/>
          <p:nvPr/>
        </p:nvSpPr>
        <p:spPr>
          <a:xfrm>
            <a:off x="4359540" y="1771101"/>
            <a:ext cx="3408800" cy="837200"/>
          </a:xfrm>
          <a:prstGeom prst="rect">
            <a:avLst/>
          </a:prstGeom>
          <a:noFill/>
          <a:ln>
            <a:noFill/>
          </a:ln>
        </p:spPr>
        <p:txBody>
          <a:bodyPr spcFirstLastPara="1" wrap="square" lIns="121900" tIns="121900" rIns="121900" bIns="121900" anchor="ctr" anchorCtr="0">
            <a:noAutofit/>
          </a:bodyPr>
          <a:lstStyle/>
          <a:p>
            <a:r>
              <a:rPr lang="en" sz="1600" dirty="0">
                <a:latin typeface="Roboto"/>
                <a:ea typeface="Roboto"/>
                <a:cs typeface="Roboto"/>
                <a:sym typeface="Roboto"/>
              </a:rPr>
              <a:t>Review</a:t>
            </a:r>
            <a:r>
              <a:rPr lang="en" sz="1600" dirty="0">
                <a:solidFill>
                  <a:srgbClr val="000000"/>
                </a:solidFill>
                <a:latin typeface="Roboto"/>
                <a:ea typeface="Roboto"/>
                <a:cs typeface="Roboto"/>
                <a:sym typeface="Roboto"/>
              </a:rPr>
              <a:t> important information to consider when prescribing insulin products</a:t>
            </a:r>
            <a:endParaRPr sz="1600" dirty="0">
              <a:latin typeface="Roboto"/>
              <a:ea typeface="Roboto"/>
              <a:cs typeface="Roboto"/>
              <a:sym typeface="Roboto"/>
            </a:endParaRPr>
          </a:p>
        </p:txBody>
      </p:sp>
      <p:sp>
        <p:nvSpPr>
          <p:cNvPr id="338" name="Google Shape;338;p14"/>
          <p:cNvSpPr txBox="1"/>
          <p:nvPr/>
        </p:nvSpPr>
        <p:spPr>
          <a:xfrm>
            <a:off x="7975999" y="1771101"/>
            <a:ext cx="3410000" cy="837200"/>
          </a:xfrm>
          <a:prstGeom prst="rect">
            <a:avLst/>
          </a:prstGeom>
          <a:noFill/>
          <a:ln>
            <a:noFill/>
          </a:ln>
        </p:spPr>
        <p:txBody>
          <a:bodyPr spcFirstLastPara="1" wrap="square" lIns="121900" tIns="121900" rIns="121900" bIns="121900" anchor="ctr" anchorCtr="0">
            <a:noAutofit/>
          </a:bodyPr>
          <a:lstStyle/>
          <a:p>
            <a:r>
              <a:rPr lang="en" sz="1600" dirty="0">
                <a:latin typeface="Roboto"/>
                <a:ea typeface="Roboto"/>
                <a:cs typeface="Roboto"/>
                <a:sym typeface="Roboto"/>
              </a:rPr>
              <a:t>Identify recently approved drugs for treatment of types 1 and 2 diabetes</a:t>
            </a:r>
            <a:endParaRPr sz="1600" dirty="0">
              <a:latin typeface="Roboto"/>
              <a:ea typeface="Roboto"/>
              <a:cs typeface="Roboto"/>
              <a:sym typeface="Roboto"/>
            </a:endParaRPr>
          </a:p>
        </p:txBody>
      </p:sp>
      <p:grpSp>
        <p:nvGrpSpPr>
          <p:cNvPr id="2" name="Google Shape;258;p14">
            <a:extLst>
              <a:ext uri="{FF2B5EF4-FFF2-40B4-BE49-F238E27FC236}">
                <a16:creationId xmlns:a16="http://schemas.microsoft.com/office/drawing/2014/main" id="{A7DCF020-B46A-9B96-1DD0-30C0D05E97B9}"/>
              </a:ext>
            </a:extLst>
          </p:cNvPr>
          <p:cNvGrpSpPr/>
          <p:nvPr/>
        </p:nvGrpSpPr>
        <p:grpSpPr>
          <a:xfrm>
            <a:off x="841038" y="4905954"/>
            <a:ext cx="1286225" cy="1256240"/>
            <a:chOff x="6178771" y="1388079"/>
            <a:chExt cx="635981" cy="635981"/>
          </a:xfrm>
        </p:grpSpPr>
        <p:sp>
          <p:nvSpPr>
            <p:cNvPr id="3" name="Google Shape;259;p14">
              <a:extLst>
                <a:ext uri="{FF2B5EF4-FFF2-40B4-BE49-F238E27FC236}">
                  <a16:creationId xmlns:a16="http://schemas.microsoft.com/office/drawing/2014/main" id="{3B964290-3E42-18A3-9AD2-4899B21A9DF1}"/>
                </a:ext>
              </a:extLst>
            </p:cNvPr>
            <p:cNvSpPr/>
            <p:nvPr/>
          </p:nvSpPr>
          <p:spPr>
            <a:xfrm>
              <a:off x="6178771" y="1388079"/>
              <a:ext cx="635981" cy="635981"/>
            </a:xfrm>
            <a:custGeom>
              <a:avLst/>
              <a:gdLst/>
              <a:ahLst/>
              <a:cxnLst/>
              <a:rect l="l" t="t" r="r" b="b"/>
              <a:pathLst>
                <a:path w="19794" h="19794" fill="none" extrusionOk="0">
                  <a:moveTo>
                    <a:pt x="19793" y="9912"/>
                  </a:moveTo>
                  <a:cubicBezTo>
                    <a:pt x="19793" y="15359"/>
                    <a:pt x="15360" y="19793"/>
                    <a:pt x="9913" y="19793"/>
                  </a:cubicBezTo>
                  <a:cubicBezTo>
                    <a:pt x="4434" y="19793"/>
                    <a:pt x="0" y="15359"/>
                    <a:pt x="0" y="9912"/>
                  </a:cubicBezTo>
                  <a:cubicBezTo>
                    <a:pt x="0" y="4434"/>
                    <a:pt x="4434" y="0"/>
                    <a:pt x="9913" y="0"/>
                  </a:cubicBezTo>
                  <a:cubicBezTo>
                    <a:pt x="15360" y="0"/>
                    <a:pt x="19793" y="4434"/>
                    <a:pt x="19793" y="9912"/>
                  </a:cubicBezTo>
                  <a:close/>
                </a:path>
              </a:pathLst>
            </a:custGeom>
            <a:noFill/>
            <a:ln w="19800" cap="flat" cmpd="sng">
              <a:solidFill>
                <a:srgbClr val="C6C6C6"/>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4" name="Google Shape;260;p14">
              <a:extLst>
                <a:ext uri="{FF2B5EF4-FFF2-40B4-BE49-F238E27FC236}">
                  <a16:creationId xmlns:a16="http://schemas.microsoft.com/office/drawing/2014/main" id="{32067DE0-914C-912F-DBD5-C94E53018182}"/>
                </a:ext>
              </a:extLst>
            </p:cNvPr>
            <p:cNvSpPr/>
            <p:nvPr/>
          </p:nvSpPr>
          <p:spPr>
            <a:xfrm>
              <a:off x="6488086" y="1521355"/>
              <a:ext cx="44821" cy="137388"/>
            </a:xfrm>
            <a:custGeom>
              <a:avLst/>
              <a:gdLst/>
              <a:ahLst/>
              <a:cxnLst/>
              <a:rect l="l" t="t" r="r" b="b"/>
              <a:pathLst>
                <a:path w="1395" h="4276" extrusionOk="0">
                  <a:moveTo>
                    <a:pt x="1046" y="1"/>
                  </a:moveTo>
                  <a:cubicBezTo>
                    <a:pt x="507" y="634"/>
                    <a:pt x="286" y="1647"/>
                    <a:pt x="191" y="2059"/>
                  </a:cubicBezTo>
                  <a:cubicBezTo>
                    <a:pt x="64" y="2724"/>
                    <a:pt x="1" y="3421"/>
                    <a:pt x="1" y="4276"/>
                  </a:cubicBezTo>
                  <a:lnTo>
                    <a:pt x="476" y="4276"/>
                  </a:lnTo>
                  <a:cubicBezTo>
                    <a:pt x="476" y="3453"/>
                    <a:pt x="539" y="2788"/>
                    <a:pt x="634" y="2154"/>
                  </a:cubicBezTo>
                  <a:cubicBezTo>
                    <a:pt x="729" y="1774"/>
                    <a:pt x="951" y="856"/>
                    <a:pt x="1394" y="286"/>
                  </a:cubicBezTo>
                  <a:lnTo>
                    <a:pt x="1046" y="1"/>
                  </a:lnTo>
                  <a:close/>
                </a:path>
              </a:pathLst>
            </a:custGeom>
            <a:solidFill>
              <a:srgbClr val="43AED9"/>
            </a:solidFill>
            <a:ln>
              <a:noFill/>
            </a:ln>
          </p:spPr>
          <p:txBody>
            <a:bodyPr spcFirstLastPara="1" wrap="square" lIns="121900" tIns="121900" rIns="121900" bIns="121900" anchor="ctr" anchorCtr="0">
              <a:noAutofit/>
            </a:bodyPr>
            <a:lstStyle/>
            <a:p>
              <a:endParaRPr sz="2400"/>
            </a:p>
          </p:txBody>
        </p:sp>
        <p:sp>
          <p:nvSpPr>
            <p:cNvPr id="5" name="Google Shape;261;p14">
              <a:extLst>
                <a:ext uri="{FF2B5EF4-FFF2-40B4-BE49-F238E27FC236}">
                  <a16:creationId xmlns:a16="http://schemas.microsoft.com/office/drawing/2014/main" id="{8790F743-4E16-3099-AB92-5AE5EB6C17F9}"/>
                </a:ext>
              </a:extLst>
            </p:cNvPr>
            <p:cNvSpPr/>
            <p:nvPr/>
          </p:nvSpPr>
          <p:spPr>
            <a:xfrm>
              <a:off x="6370073" y="1520584"/>
              <a:ext cx="133307" cy="71007"/>
            </a:xfrm>
            <a:custGeom>
              <a:avLst/>
              <a:gdLst/>
              <a:ahLst/>
              <a:cxnLst/>
              <a:rect l="l" t="t" r="r" b="b"/>
              <a:pathLst>
                <a:path w="4149" h="2210" extrusionOk="0">
                  <a:moveTo>
                    <a:pt x="1123" y="1"/>
                  </a:moveTo>
                  <a:cubicBezTo>
                    <a:pt x="486" y="1"/>
                    <a:pt x="0" y="151"/>
                    <a:pt x="0" y="151"/>
                  </a:cubicBezTo>
                  <a:cubicBezTo>
                    <a:pt x="0" y="151"/>
                    <a:pt x="570" y="1418"/>
                    <a:pt x="1710" y="1956"/>
                  </a:cubicBezTo>
                  <a:cubicBezTo>
                    <a:pt x="2144" y="2150"/>
                    <a:pt x="2602" y="2209"/>
                    <a:pt x="3002" y="2209"/>
                  </a:cubicBezTo>
                  <a:cubicBezTo>
                    <a:pt x="3651" y="2209"/>
                    <a:pt x="4149" y="2051"/>
                    <a:pt x="4149" y="2051"/>
                  </a:cubicBezTo>
                  <a:cubicBezTo>
                    <a:pt x="4149" y="2051"/>
                    <a:pt x="3610" y="785"/>
                    <a:pt x="2470" y="278"/>
                  </a:cubicBezTo>
                  <a:cubicBezTo>
                    <a:pt x="2019" y="65"/>
                    <a:pt x="1539" y="1"/>
                    <a:pt x="1123" y="1"/>
                  </a:cubicBezTo>
                  <a:close/>
                </a:path>
              </a:pathLst>
            </a:custGeom>
            <a:solidFill>
              <a:srgbClr val="43AED9"/>
            </a:solidFill>
            <a:ln>
              <a:noFill/>
            </a:ln>
          </p:spPr>
          <p:txBody>
            <a:bodyPr spcFirstLastPara="1" wrap="square" lIns="121900" tIns="121900" rIns="121900" bIns="121900" anchor="ctr" anchorCtr="0">
              <a:noAutofit/>
            </a:bodyPr>
            <a:lstStyle/>
            <a:p>
              <a:endParaRPr sz="2400"/>
            </a:p>
          </p:txBody>
        </p:sp>
        <p:sp>
          <p:nvSpPr>
            <p:cNvPr id="6" name="Google Shape;262;p14">
              <a:extLst>
                <a:ext uri="{FF2B5EF4-FFF2-40B4-BE49-F238E27FC236}">
                  <a16:creationId xmlns:a16="http://schemas.microsoft.com/office/drawing/2014/main" id="{DB16EB48-8CA1-41F3-DD20-E579190E0A05}"/>
                </a:ext>
              </a:extLst>
            </p:cNvPr>
            <p:cNvSpPr/>
            <p:nvPr/>
          </p:nvSpPr>
          <p:spPr>
            <a:xfrm>
              <a:off x="6302889" y="1608074"/>
              <a:ext cx="388741" cy="283740"/>
            </a:xfrm>
            <a:custGeom>
              <a:avLst/>
              <a:gdLst/>
              <a:ahLst/>
              <a:cxnLst/>
              <a:rect l="l" t="t" r="r" b="b"/>
              <a:pathLst>
                <a:path w="12099" h="8831" extrusionOk="0">
                  <a:moveTo>
                    <a:pt x="3426" y="1"/>
                  </a:moveTo>
                  <a:cubicBezTo>
                    <a:pt x="3025" y="1"/>
                    <a:pt x="2597" y="98"/>
                    <a:pt x="2154" y="342"/>
                  </a:cubicBezTo>
                  <a:cubicBezTo>
                    <a:pt x="1" y="1514"/>
                    <a:pt x="698" y="4364"/>
                    <a:pt x="1363" y="5726"/>
                  </a:cubicBezTo>
                  <a:cubicBezTo>
                    <a:pt x="2047" y="7064"/>
                    <a:pt x="2824" y="8831"/>
                    <a:pt x="3963" y="8831"/>
                  </a:cubicBezTo>
                  <a:cubicBezTo>
                    <a:pt x="3983" y="8831"/>
                    <a:pt x="4003" y="8830"/>
                    <a:pt x="4023" y="8829"/>
                  </a:cubicBezTo>
                  <a:cubicBezTo>
                    <a:pt x="5195" y="8766"/>
                    <a:pt x="5195" y="8449"/>
                    <a:pt x="6050" y="8417"/>
                  </a:cubicBezTo>
                  <a:cubicBezTo>
                    <a:pt x="6905" y="8449"/>
                    <a:pt x="6905" y="8766"/>
                    <a:pt x="8076" y="8829"/>
                  </a:cubicBezTo>
                  <a:cubicBezTo>
                    <a:pt x="8097" y="8830"/>
                    <a:pt x="8117" y="8831"/>
                    <a:pt x="8136" y="8831"/>
                  </a:cubicBezTo>
                  <a:cubicBezTo>
                    <a:pt x="9275" y="8831"/>
                    <a:pt x="10052" y="7064"/>
                    <a:pt x="10737" y="5726"/>
                  </a:cubicBezTo>
                  <a:cubicBezTo>
                    <a:pt x="11402" y="4364"/>
                    <a:pt x="12098" y="1545"/>
                    <a:pt x="9945" y="342"/>
                  </a:cubicBezTo>
                  <a:cubicBezTo>
                    <a:pt x="9506" y="107"/>
                    <a:pt x="9081" y="14"/>
                    <a:pt x="8683" y="14"/>
                  </a:cubicBezTo>
                  <a:cubicBezTo>
                    <a:pt x="7415" y="14"/>
                    <a:pt x="6411" y="962"/>
                    <a:pt x="6050" y="1324"/>
                  </a:cubicBezTo>
                  <a:cubicBezTo>
                    <a:pt x="5689" y="963"/>
                    <a:pt x="4690" y="1"/>
                    <a:pt x="3426" y="1"/>
                  </a:cubicBezTo>
                  <a:close/>
                </a:path>
              </a:pathLst>
            </a:custGeom>
            <a:solidFill>
              <a:srgbClr val="F2856D"/>
            </a:solidFill>
            <a:ln>
              <a:noFill/>
            </a:ln>
          </p:spPr>
          <p:txBody>
            <a:bodyPr spcFirstLastPara="1" wrap="square" lIns="121900" tIns="121900" rIns="121900" bIns="121900" anchor="ctr" anchorCtr="0">
              <a:noAutofit/>
            </a:bodyPr>
            <a:lstStyle/>
            <a:p>
              <a:endParaRPr sz="2400" dirty="0"/>
            </a:p>
          </p:txBody>
        </p:sp>
      </p:grpSp>
      <p:grpSp>
        <p:nvGrpSpPr>
          <p:cNvPr id="7" name="Google Shape;263;p14">
            <a:extLst>
              <a:ext uri="{FF2B5EF4-FFF2-40B4-BE49-F238E27FC236}">
                <a16:creationId xmlns:a16="http://schemas.microsoft.com/office/drawing/2014/main" id="{B2D1F56F-9CAB-3F20-DE35-9BB13180B27C}"/>
              </a:ext>
            </a:extLst>
          </p:cNvPr>
          <p:cNvGrpSpPr/>
          <p:nvPr/>
        </p:nvGrpSpPr>
        <p:grpSpPr>
          <a:xfrm>
            <a:off x="303886" y="3210049"/>
            <a:ext cx="1286227" cy="1256241"/>
            <a:chOff x="7069093" y="1388079"/>
            <a:chExt cx="635981" cy="635981"/>
          </a:xfrm>
        </p:grpSpPr>
        <p:sp>
          <p:nvSpPr>
            <p:cNvPr id="8" name="Google Shape;264;p14">
              <a:extLst>
                <a:ext uri="{FF2B5EF4-FFF2-40B4-BE49-F238E27FC236}">
                  <a16:creationId xmlns:a16="http://schemas.microsoft.com/office/drawing/2014/main" id="{83789C3D-2621-856E-0EDE-25A4A9E7CEB1}"/>
                </a:ext>
              </a:extLst>
            </p:cNvPr>
            <p:cNvSpPr/>
            <p:nvPr/>
          </p:nvSpPr>
          <p:spPr>
            <a:xfrm>
              <a:off x="7069093" y="1388079"/>
              <a:ext cx="635981" cy="635981"/>
            </a:xfrm>
            <a:custGeom>
              <a:avLst/>
              <a:gdLst/>
              <a:ahLst/>
              <a:cxnLst/>
              <a:rect l="l" t="t" r="r" b="b"/>
              <a:pathLst>
                <a:path w="19794" h="19794" fill="none" extrusionOk="0">
                  <a:moveTo>
                    <a:pt x="19794" y="9912"/>
                  </a:moveTo>
                  <a:cubicBezTo>
                    <a:pt x="19794" y="15359"/>
                    <a:pt x="15360" y="19793"/>
                    <a:pt x="9913" y="19793"/>
                  </a:cubicBezTo>
                  <a:cubicBezTo>
                    <a:pt x="4434" y="19793"/>
                    <a:pt x="1" y="15359"/>
                    <a:pt x="1" y="9912"/>
                  </a:cubicBezTo>
                  <a:cubicBezTo>
                    <a:pt x="1" y="4434"/>
                    <a:pt x="4434" y="0"/>
                    <a:pt x="9913" y="0"/>
                  </a:cubicBezTo>
                  <a:cubicBezTo>
                    <a:pt x="15360" y="0"/>
                    <a:pt x="19794" y="4434"/>
                    <a:pt x="19794" y="9912"/>
                  </a:cubicBezTo>
                  <a:close/>
                </a:path>
              </a:pathLst>
            </a:custGeom>
            <a:noFill/>
            <a:ln w="19800" cap="flat" cmpd="sng">
              <a:solidFill>
                <a:srgbClr val="C6C6C6"/>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9" name="Google Shape;265;p14">
              <a:extLst>
                <a:ext uri="{FF2B5EF4-FFF2-40B4-BE49-F238E27FC236}">
                  <a16:creationId xmlns:a16="http://schemas.microsoft.com/office/drawing/2014/main" id="{87FD6E27-1D04-44EE-93E4-BE5239A59083}"/>
                </a:ext>
              </a:extLst>
            </p:cNvPr>
            <p:cNvSpPr/>
            <p:nvPr/>
          </p:nvSpPr>
          <p:spPr>
            <a:xfrm>
              <a:off x="7155587" y="1522929"/>
              <a:ext cx="461997" cy="349189"/>
            </a:xfrm>
            <a:custGeom>
              <a:avLst/>
              <a:gdLst/>
              <a:ahLst/>
              <a:cxnLst/>
              <a:rect l="l" t="t" r="r" b="b"/>
              <a:pathLst>
                <a:path w="14379" h="10868" extrusionOk="0">
                  <a:moveTo>
                    <a:pt x="3856" y="0"/>
                  </a:moveTo>
                  <a:cubicBezTo>
                    <a:pt x="3560" y="0"/>
                    <a:pt x="3163" y="114"/>
                    <a:pt x="2851" y="617"/>
                  </a:cubicBezTo>
                  <a:cubicBezTo>
                    <a:pt x="2312" y="1567"/>
                    <a:pt x="1932" y="2137"/>
                    <a:pt x="1584" y="2485"/>
                  </a:cubicBezTo>
                  <a:cubicBezTo>
                    <a:pt x="1267" y="2834"/>
                    <a:pt x="571" y="3467"/>
                    <a:pt x="317" y="3879"/>
                  </a:cubicBezTo>
                  <a:cubicBezTo>
                    <a:pt x="64" y="4290"/>
                    <a:pt x="1" y="4924"/>
                    <a:pt x="1" y="4924"/>
                  </a:cubicBezTo>
                  <a:cubicBezTo>
                    <a:pt x="1" y="4924"/>
                    <a:pt x="729" y="6285"/>
                    <a:pt x="2629" y="6697"/>
                  </a:cubicBezTo>
                  <a:cubicBezTo>
                    <a:pt x="4498" y="7109"/>
                    <a:pt x="4909" y="7204"/>
                    <a:pt x="5986" y="8059"/>
                  </a:cubicBezTo>
                  <a:cubicBezTo>
                    <a:pt x="7063" y="8914"/>
                    <a:pt x="8520" y="10054"/>
                    <a:pt x="9881" y="10561"/>
                  </a:cubicBezTo>
                  <a:cubicBezTo>
                    <a:pt x="10433" y="10758"/>
                    <a:pt x="11029" y="10868"/>
                    <a:pt x="11593" y="10868"/>
                  </a:cubicBezTo>
                  <a:cubicBezTo>
                    <a:pt x="12389" y="10868"/>
                    <a:pt x="13123" y="10649"/>
                    <a:pt x="13587" y="10149"/>
                  </a:cubicBezTo>
                  <a:cubicBezTo>
                    <a:pt x="14378" y="9326"/>
                    <a:pt x="13777" y="8154"/>
                    <a:pt x="12763" y="7489"/>
                  </a:cubicBezTo>
                  <a:cubicBezTo>
                    <a:pt x="11750" y="6824"/>
                    <a:pt x="10166" y="5114"/>
                    <a:pt x="9755" y="3910"/>
                  </a:cubicBezTo>
                  <a:cubicBezTo>
                    <a:pt x="9311" y="2675"/>
                    <a:pt x="8836" y="1218"/>
                    <a:pt x="8298" y="1060"/>
                  </a:cubicBezTo>
                  <a:cubicBezTo>
                    <a:pt x="8298" y="1060"/>
                    <a:pt x="7791" y="1092"/>
                    <a:pt x="7601" y="1377"/>
                  </a:cubicBezTo>
                  <a:cubicBezTo>
                    <a:pt x="7443" y="1662"/>
                    <a:pt x="7506" y="2264"/>
                    <a:pt x="7506" y="2264"/>
                  </a:cubicBezTo>
                  <a:cubicBezTo>
                    <a:pt x="7506" y="2264"/>
                    <a:pt x="7219" y="2603"/>
                    <a:pt x="6611" y="2603"/>
                  </a:cubicBezTo>
                  <a:cubicBezTo>
                    <a:pt x="6272" y="2603"/>
                    <a:pt x="5834" y="2497"/>
                    <a:pt x="5289" y="2168"/>
                  </a:cubicBezTo>
                  <a:cubicBezTo>
                    <a:pt x="3896" y="1313"/>
                    <a:pt x="4276" y="78"/>
                    <a:pt x="4276" y="78"/>
                  </a:cubicBezTo>
                  <a:cubicBezTo>
                    <a:pt x="4276" y="78"/>
                    <a:pt x="4101" y="0"/>
                    <a:pt x="3856" y="0"/>
                  </a:cubicBezTo>
                  <a:close/>
                </a:path>
              </a:pathLst>
            </a:custGeom>
            <a:solidFill>
              <a:srgbClr val="43AED9"/>
            </a:solidFill>
            <a:ln>
              <a:noFill/>
            </a:ln>
          </p:spPr>
          <p:txBody>
            <a:bodyPr spcFirstLastPara="1" wrap="square" lIns="121900" tIns="121900" rIns="121900" bIns="121900" anchor="ctr" anchorCtr="0">
              <a:noAutofit/>
            </a:bodyPr>
            <a:lstStyle/>
            <a:p>
              <a:endParaRPr sz="2400"/>
            </a:p>
          </p:txBody>
        </p:sp>
        <p:sp>
          <p:nvSpPr>
            <p:cNvPr id="10" name="Google Shape;266;p14">
              <a:extLst>
                <a:ext uri="{FF2B5EF4-FFF2-40B4-BE49-F238E27FC236}">
                  <a16:creationId xmlns:a16="http://schemas.microsoft.com/office/drawing/2014/main" id="{02B20FEA-A56C-5518-7EAD-435380432DC3}"/>
                </a:ext>
              </a:extLst>
            </p:cNvPr>
            <p:cNvSpPr/>
            <p:nvPr/>
          </p:nvSpPr>
          <p:spPr>
            <a:xfrm>
              <a:off x="7410988" y="1622082"/>
              <a:ext cx="63103" cy="37431"/>
            </a:xfrm>
            <a:custGeom>
              <a:avLst/>
              <a:gdLst/>
              <a:ahLst/>
              <a:cxnLst/>
              <a:rect l="l" t="t" r="r" b="b"/>
              <a:pathLst>
                <a:path w="1964" h="1165" extrusionOk="0">
                  <a:moveTo>
                    <a:pt x="1708" y="1"/>
                  </a:moveTo>
                  <a:cubicBezTo>
                    <a:pt x="1668" y="1"/>
                    <a:pt x="1626" y="11"/>
                    <a:pt x="1584" y="33"/>
                  </a:cubicBezTo>
                  <a:lnTo>
                    <a:pt x="159" y="729"/>
                  </a:lnTo>
                  <a:cubicBezTo>
                    <a:pt x="32" y="761"/>
                    <a:pt x="0" y="919"/>
                    <a:pt x="32" y="1014"/>
                  </a:cubicBezTo>
                  <a:cubicBezTo>
                    <a:pt x="64" y="1078"/>
                    <a:pt x="96" y="1109"/>
                    <a:pt x="127" y="1141"/>
                  </a:cubicBezTo>
                  <a:cubicBezTo>
                    <a:pt x="159" y="1157"/>
                    <a:pt x="198" y="1165"/>
                    <a:pt x="238" y="1165"/>
                  </a:cubicBezTo>
                  <a:cubicBezTo>
                    <a:pt x="278" y="1165"/>
                    <a:pt x="317" y="1157"/>
                    <a:pt x="349" y="1141"/>
                  </a:cubicBezTo>
                  <a:lnTo>
                    <a:pt x="1806" y="444"/>
                  </a:lnTo>
                  <a:cubicBezTo>
                    <a:pt x="1901" y="381"/>
                    <a:pt x="1964" y="254"/>
                    <a:pt x="1901" y="128"/>
                  </a:cubicBezTo>
                  <a:cubicBezTo>
                    <a:pt x="1858" y="43"/>
                    <a:pt x="1788" y="1"/>
                    <a:pt x="1708" y="1"/>
                  </a:cubicBezTo>
                  <a:close/>
                </a:path>
              </a:pathLst>
            </a:custGeom>
            <a:solidFill>
              <a:srgbClr val="43AED9"/>
            </a:solidFill>
            <a:ln>
              <a:noFill/>
            </a:ln>
          </p:spPr>
          <p:txBody>
            <a:bodyPr spcFirstLastPara="1" wrap="square" lIns="121900" tIns="121900" rIns="121900" bIns="121900" anchor="ctr" anchorCtr="0">
              <a:noAutofit/>
            </a:bodyPr>
            <a:lstStyle/>
            <a:p>
              <a:endParaRPr sz="2400"/>
            </a:p>
          </p:txBody>
        </p:sp>
        <p:sp>
          <p:nvSpPr>
            <p:cNvPr id="11" name="Google Shape;267;p14">
              <a:extLst>
                <a:ext uri="{FF2B5EF4-FFF2-40B4-BE49-F238E27FC236}">
                  <a16:creationId xmlns:a16="http://schemas.microsoft.com/office/drawing/2014/main" id="{26F8C30C-6BDA-4C34-BCF1-E96BBEB44DDB}"/>
                </a:ext>
              </a:extLst>
            </p:cNvPr>
            <p:cNvSpPr/>
            <p:nvPr/>
          </p:nvSpPr>
          <p:spPr>
            <a:xfrm>
              <a:off x="7429303" y="1657907"/>
              <a:ext cx="59055" cy="35182"/>
            </a:xfrm>
            <a:custGeom>
              <a:avLst/>
              <a:gdLst/>
              <a:ahLst/>
              <a:cxnLst/>
              <a:rect l="l" t="t" r="r" b="b"/>
              <a:pathLst>
                <a:path w="1838" h="1095" extrusionOk="0">
                  <a:moveTo>
                    <a:pt x="1579" y="0"/>
                  </a:moveTo>
                  <a:cubicBezTo>
                    <a:pt x="1547" y="0"/>
                    <a:pt x="1516" y="8"/>
                    <a:pt x="1489" y="26"/>
                  </a:cubicBezTo>
                  <a:lnTo>
                    <a:pt x="159" y="659"/>
                  </a:lnTo>
                  <a:cubicBezTo>
                    <a:pt x="32" y="723"/>
                    <a:pt x="1" y="849"/>
                    <a:pt x="32" y="976"/>
                  </a:cubicBezTo>
                  <a:cubicBezTo>
                    <a:pt x="64" y="1039"/>
                    <a:pt x="96" y="1071"/>
                    <a:pt x="127" y="1071"/>
                  </a:cubicBezTo>
                  <a:cubicBezTo>
                    <a:pt x="159" y="1087"/>
                    <a:pt x="198" y="1095"/>
                    <a:pt x="238" y="1095"/>
                  </a:cubicBezTo>
                  <a:cubicBezTo>
                    <a:pt x="278" y="1095"/>
                    <a:pt x="317" y="1087"/>
                    <a:pt x="349" y="1071"/>
                  </a:cubicBezTo>
                  <a:lnTo>
                    <a:pt x="1679" y="438"/>
                  </a:lnTo>
                  <a:cubicBezTo>
                    <a:pt x="1806" y="374"/>
                    <a:pt x="1837" y="248"/>
                    <a:pt x="1774" y="121"/>
                  </a:cubicBezTo>
                  <a:cubicBezTo>
                    <a:pt x="1751" y="53"/>
                    <a:pt x="1663" y="0"/>
                    <a:pt x="1579" y="0"/>
                  </a:cubicBezTo>
                  <a:close/>
                </a:path>
              </a:pathLst>
            </a:custGeom>
            <a:solidFill>
              <a:srgbClr val="43AED9"/>
            </a:solidFill>
            <a:ln>
              <a:noFill/>
            </a:ln>
          </p:spPr>
          <p:txBody>
            <a:bodyPr spcFirstLastPara="1" wrap="square" lIns="121900" tIns="121900" rIns="121900" bIns="121900" anchor="ctr" anchorCtr="0">
              <a:noAutofit/>
            </a:bodyPr>
            <a:lstStyle/>
            <a:p>
              <a:endParaRPr sz="2400"/>
            </a:p>
          </p:txBody>
        </p:sp>
        <p:sp>
          <p:nvSpPr>
            <p:cNvPr id="12" name="Google Shape;268;p14">
              <a:extLst>
                <a:ext uri="{FF2B5EF4-FFF2-40B4-BE49-F238E27FC236}">
                  <a16:creationId xmlns:a16="http://schemas.microsoft.com/office/drawing/2014/main" id="{F23A848C-925D-2D99-05F0-9B478C391720}"/>
                </a:ext>
              </a:extLst>
            </p:cNvPr>
            <p:cNvSpPr/>
            <p:nvPr/>
          </p:nvSpPr>
          <p:spPr>
            <a:xfrm>
              <a:off x="7456774" y="1691515"/>
              <a:ext cx="52950" cy="33126"/>
            </a:xfrm>
            <a:custGeom>
              <a:avLst/>
              <a:gdLst/>
              <a:ahLst/>
              <a:cxnLst/>
              <a:rect l="l" t="t" r="r" b="b"/>
              <a:pathLst>
                <a:path w="1648" h="1031" extrusionOk="0">
                  <a:moveTo>
                    <a:pt x="1386" y="0"/>
                  </a:moveTo>
                  <a:cubicBezTo>
                    <a:pt x="1355" y="0"/>
                    <a:pt x="1324" y="8"/>
                    <a:pt x="1299" y="25"/>
                  </a:cubicBezTo>
                  <a:lnTo>
                    <a:pt x="159" y="595"/>
                  </a:lnTo>
                  <a:cubicBezTo>
                    <a:pt x="32" y="658"/>
                    <a:pt x="1" y="785"/>
                    <a:pt x="32" y="912"/>
                  </a:cubicBezTo>
                  <a:cubicBezTo>
                    <a:pt x="64" y="943"/>
                    <a:pt x="96" y="975"/>
                    <a:pt x="127" y="1007"/>
                  </a:cubicBezTo>
                  <a:cubicBezTo>
                    <a:pt x="159" y="1023"/>
                    <a:pt x="199" y="1031"/>
                    <a:pt x="238" y="1031"/>
                  </a:cubicBezTo>
                  <a:cubicBezTo>
                    <a:pt x="278" y="1031"/>
                    <a:pt x="317" y="1023"/>
                    <a:pt x="349" y="1007"/>
                  </a:cubicBezTo>
                  <a:lnTo>
                    <a:pt x="1489" y="437"/>
                  </a:lnTo>
                  <a:cubicBezTo>
                    <a:pt x="1616" y="405"/>
                    <a:pt x="1647" y="247"/>
                    <a:pt x="1616" y="152"/>
                  </a:cubicBezTo>
                  <a:cubicBezTo>
                    <a:pt x="1569" y="59"/>
                    <a:pt x="1472" y="0"/>
                    <a:pt x="1386" y="0"/>
                  </a:cubicBezTo>
                  <a:close/>
                </a:path>
              </a:pathLst>
            </a:custGeom>
            <a:solidFill>
              <a:srgbClr val="43AED9"/>
            </a:solidFill>
            <a:ln>
              <a:noFill/>
            </a:ln>
          </p:spPr>
          <p:txBody>
            <a:bodyPr spcFirstLastPara="1" wrap="square" lIns="121900" tIns="121900" rIns="121900" bIns="121900" anchor="ctr" anchorCtr="0">
              <a:noAutofit/>
            </a:bodyPr>
            <a:lstStyle/>
            <a:p>
              <a:endParaRPr sz="2400"/>
            </a:p>
          </p:txBody>
        </p:sp>
        <p:sp>
          <p:nvSpPr>
            <p:cNvPr id="13" name="Google Shape;269;p14">
              <a:extLst>
                <a:ext uri="{FF2B5EF4-FFF2-40B4-BE49-F238E27FC236}">
                  <a16:creationId xmlns:a16="http://schemas.microsoft.com/office/drawing/2014/main" id="{DDD3D0F2-5037-DA9A-C76C-F208513630D0}"/>
                </a:ext>
              </a:extLst>
            </p:cNvPr>
            <p:cNvSpPr/>
            <p:nvPr/>
          </p:nvSpPr>
          <p:spPr>
            <a:xfrm>
              <a:off x="7487297" y="1720432"/>
              <a:ext cx="51922" cy="32355"/>
            </a:xfrm>
            <a:custGeom>
              <a:avLst/>
              <a:gdLst/>
              <a:ahLst/>
              <a:cxnLst/>
              <a:rect l="l" t="t" r="r" b="b"/>
              <a:pathLst>
                <a:path w="1616" h="1007" extrusionOk="0">
                  <a:moveTo>
                    <a:pt x="1343" y="0"/>
                  </a:moveTo>
                  <a:cubicBezTo>
                    <a:pt x="1316" y="0"/>
                    <a:pt x="1290" y="4"/>
                    <a:pt x="1267" y="12"/>
                  </a:cubicBezTo>
                  <a:lnTo>
                    <a:pt x="159" y="550"/>
                  </a:lnTo>
                  <a:cubicBezTo>
                    <a:pt x="32" y="613"/>
                    <a:pt x="1" y="772"/>
                    <a:pt x="32" y="867"/>
                  </a:cubicBezTo>
                  <a:cubicBezTo>
                    <a:pt x="64" y="930"/>
                    <a:pt x="96" y="962"/>
                    <a:pt x="159" y="962"/>
                  </a:cubicBezTo>
                  <a:cubicBezTo>
                    <a:pt x="204" y="984"/>
                    <a:pt x="249" y="1007"/>
                    <a:pt x="293" y="1007"/>
                  </a:cubicBezTo>
                  <a:cubicBezTo>
                    <a:pt x="312" y="1007"/>
                    <a:pt x="330" y="1003"/>
                    <a:pt x="349" y="994"/>
                  </a:cubicBezTo>
                  <a:lnTo>
                    <a:pt x="1457" y="455"/>
                  </a:lnTo>
                  <a:cubicBezTo>
                    <a:pt x="1584" y="392"/>
                    <a:pt x="1616" y="233"/>
                    <a:pt x="1552" y="138"/>
                  </a:cubicBezTo>
                  <a:cubicBezTo>
                    <a:pt x="1528" y="42"/>
                    <a:pt x="1430" y="0"/>
                    <a:pt x="1343" y="0"/>
                  </a:cubicBezTo>
                  <a:close/>
                </a:path>
              </a:pathLst>
            </a:custGeom>
            <a:solidFill>
              <a:srgbClr val="43AED9"/>
            </a:solidFill>
            <a:ln>
              <a:noFill/>
            </a:ln>
          </p:spPr>
          <p:txBody>
            <a:bodyPr spcFirstLastPara="1" wrap="square" lIns="121900" tIns="121900" rIns="121900" bIns="121900" anchor="ctr" anchorCtr="0">
              <a:noAutofit/>
            </a:bodyPr>
            <a:lstStyle/>
            <a:p>
              <a:endParaRPr sz="2400"/>
            </a:p>
          </p:txBody>
        </p:sp>
        <p:sp>
          <p:nvSpPr>
            <p:cNvPr id="14" name="Google Shape;270;p14">
              <a:extLst>
                <a:ext uri="{FF2B5EF4-FFF2-40B4-BE49-F238E27FC236}">
                  <a16:creationId xmlns:a16="http://schemas.microsoft.com/office/drawing/2014/main" id="{591264DA-E7C2-2216-82A8-CFD51D74AADF}"/>
                </a:ext>
              </a:extLst>
            </p:cNvPr>
            <p:cNvSpPr/>
            <p:nvPr/>
          </p:nvSpPr>
          <p:spPr>
            <a:xfrm>
              <a:off x="7155587" y="1623110"/>
              <a:ext cx="448760" cy="249008"/>
            </a:xfrm>
            <a:custGeom>
              <a:avLst/>
              <a:gdLst/>
              <a:ahLst/>
              <a:cxnLst/>
              <a:rect l="l" t="t" r="r" b="b"/>
              <a:pathLst>
                <a:path w="13967" h="7750" extrusionOk="0">
                  <a:moveTo>
                    <a:pt x="951" y="1"/>
                  </a:moveTo>
                  <a:cubicBezTo>
                    <a:pt x="697" y="286"/>
                    <a:pt x="444" y="539"/>
                    <a:pt x="317" y="761"/>
                  </a:cubicBezTo>
                  <a:cubicBezTo>
                    <a:pt x="64" y="1172"/>
                    <a:pt x="1" y="1806"/>
                    <a:pt x="1" y="1806"/>
                  </a:cubicBezTo>
                  <a:cubicBezTo>
                    <a:pt x="1" y="1806"/>
                    <a:pt x="729" y="3167"/>
                    <a:pt x="2629" y="3579"/>
                  </a:cubicBezTo>
                  <a:cubicBezTo>
                    <a:pt x="4498" y="3991"/>
                    <a:pt x="4909" y="4086"/>
                    <a:pt x="5986" y="4941"/>
                  </a:cubicBezTo>
                  <a:cubicBezTo>
                    <a:pt x="7063" y="5796"/>
                    <a:pt x="8520" y="6936"/>
                    <a:pt x="9881" y="7443"/>
                  </a:cubicBezTo>
                  <a:cubicBezTo>
                    <a:pt x="10433" y="7640"/>
                    <a:pt x="11034" y="7750"/>
                    <a:pt x="11603" y="7750"/>
                  </a:cubicBezTo>
                  <a:cubicBezTo>
                    <a:pt x="12405" y="7750"/>
                    <a:pt x="13142" y="7531"/>
                    <a:pt x="13587" y="7031"/>
                  </a:cubicBezTo>
                  <a:cubicBezTo>
                    <a:pt x="13840" y="6778"/>
                    <a:pt x="13935" y="6493"/>
                    <a:pt x="13967" y="6208"/>
                  </a:cubicBezTo>
                  <a:lnTo>
                    <a:pt x="13967" y="6208"/>
                  </a:lnTo>
                  <a:cubicBezTo>
                    <a:pt x="13485" y="6601"/>
                    <a:pt x="12924" y="6774"/>
                    <a:pt x="12287" y="6774"/>
                  </a:cubicBezTo>
                  <a:cubicBezTo>
                    <a:pt x="11542" y="6774"/>
                    <a:pt x="10694" y="6537"/>
                    <a:pt x="9755" y="6144"/>
                  </a:cubicBezTo>
                  <a:cubicBezTo>
                    <a:pt x="7886" y="5384"/>
                    <a:pt x="5986" y="3991"/>
                    <a:pt x="3991" y="2597"/>
                  </a:cubicBezTo>
                  <a:cubicBezTo>
                    <a:pt x="2597" y="1647"/>
                    <a:pt x="1489" y="571"/>
                    <a:pt x="951" y="1"/>
                  </a:cubicBezTo>
                  <a:close/>
                </a:path>
              </a:pathLst>
            </a:custGeom>
            <a:solidFill>
              <a:srgbClr val="43AED9"/>
            </a:solidFill>
            <a:ln>
              <a:noFill/>
            </a:ln>
          </p:spPr>
          <p:txBody>
            <a:bodyPr spcFirstLastPara="1" wrap="square" lIns="121900" tIns="121900" rIns="121900" bIns="121900" anchor="ctr" anchorCtr="0">
              <a:noAutofit/>
            </a:bodyPr>
            <a:lstStyle/>
            <a:p>
              <a:endParaRPr sz="2400"/>
            </a:p>
          </p:txBody>
        </p:sp>
      </p:grpSp>
      <p:grpSp>
        <p:nvGrpSpPr>
          <p:cNvPr id="15" name="Google Shape;271;p14">
            <a:extLst>
              <a:ext uri="{FF2B5EF4-FFF2-40B4-BE49-F238E27FC236}">
                <a16:creationId xmlns:a16="http://schemas.microsoft.com/office/drawing/2014/main" id="{EF0F5A82-088B-6708-68F8-38B17DC88BC4}"/>
              </a:ext>
            </a:extLst>
          </p:cNvPr>
          <p:cNvGrpSpPr/>
          <p:nvPr/>
        </p:nvGrpSpPr>
        <p:grpSpPr>
          <a:xfrm>
            <a:off x="3899274" y="4905953"/>
            <a:ext cx="1286225" cy="1256241"/>
            <a:chOff x="7959448" y="1388079"/>
            <a:chExt cx="635981" cy="635981"/>
          </a:xfrm>
        </p:grpSpPr>
        <p:sp>
          <p:nvSpPr>
            <p:cNvPr id="16" name="Google Shape;272;p14">
              <a:extLst>
                <a:ext uri="{FF2B5EF4-FFF2-40B4-BE49-F238E27FC236}">
                  <a16:creationId xmlns:a16="http://schemas.microsoft.com/office/drawing/2014/main" id="{3B9E91BF-5441-6A4F-53BC-15564F5C36B6}"/>
                </a:ext>
              </a:extLst>
            </p:cNvPr>
            <p:cNvSpPr/>
            <p:nvPr/>
          </p:nvSpPr>
          <p:spPr>
            <a:xfrm>
              <a:off x="7959448" y="1388079"/>
              <a:ext cx="635981" cy="635981"/>
            </a:xfrm>
            <a:custGeom>
              <a:avLst/>
              <a:gdLst/>
              <a:ahLst/>
              <a:cxnLst/>
              <a:rect l="l" t="t" r="r" b="b"/>
              <a:pathLst>
                <a:path w="19794" h="19794" fill="none" extrusionOk="0">
                  <a:moveTo>
                    <a:pt x="19793" y="9912"/>
                  </a:moveTo>
                  <a:cubicBezTo>
                    <a:pt x="19793" y="15359"/>
                    <a:pt x="15360" y="19793"/>
                    <a:pt x="9913" y="19793"/>
                  </a:cubicBezTo>
                  <a:cubicBezTo>
                    <a:pt x="4434" y="19793"/>
                    <a:pt x="0" y="15359"/>
                    <a:pt x="0" y="9912"/>
                  </a:cubicBezTo>
                  <a:cubicBezTo>
                    <a:pt x="0" y="4434"/>
                    <a:pt x="4434" y="0"/>
                    <a:pt x="9913" y="0"/>
                  </a:cubicBezTo>
                  <a:cubicBezTo>
                    <a:pt x="15360" y="0"/>
                    <a:pt x="19793" y="4434"/>
                    <a:pt x="19793" y="9912"/>
                  </a:cubicBezTo>
                  <a:close/>
                </a:path>
              </a:pathLst>
            </a:custGeom>
            <a:noFill/>
            <a:ln w="19800" cap="flat" cmpd="sng">
              <a:solidFill>
                <a:srgbClr val="C6C6C6"/>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17" name="Google Shape;273;p14">
              <a:extLst>
                <a:ext uri="{FF2B5EF4-FFF2-40B4-BE49-F238E27FC236}">
                  <a16:creationId xmlns:a16="http://schemas.microsoft.com/office/drawing/2014/main" id="{5A956CEF-2A33-A980-C2A1-9AA8A42F96C5}"/>
                </a:ext>
              </a:extLst>
            </p:cNvPr>
            <p:cNvSpPr/>
            <p:nvPr/>
          </p:nvSpPr>
          <p:spPr>
            <a:xfrm>
              <a:off x="8080513" y="1509145"/>
              <a:ext cx="394846" cy="393817"/>
            </a:xfrm>
            <a:custGeom>
              <a:avLst/>
              <a:gdLst/>
              <a:ahLst/>
              <a:cxnLst/>
              <a:rect l="l" t="t" r="r" b="b"/>
              <a:pathLst>
                <a:path w="12289" h="12257" extrusionOk="0">
                  <a:moveTo>
                    <a:pt x="1584" y="1"/>
                  </a:moveTo>
                  <a:cubicBezTo>
                    <a:pt x="697" y="1"/>
                    <a:pt x="1" y="697"/>
                    <a:pt x="1" y="1584"/>
                  </a:cubicBezTo>
                  <a:lnTo>
                    <a:pt x="1" y="10705"/>
                  </a:lnTo>
                  <a:cubicBezTo>
                    <a:pt x="1" y="11560"/>
                    <a:pt x="697" y="12257"/>
                    <a:pt x="1584" y="12257"/>
                  </a:cubicBezTo>
                  <a:lnTo>
                    <a:pt x="10705" y="12257"/>
                  </a:lnTo>
                  <a:cubicBezTo>
                    <a:pt x="11560" y="12257"/>
                    <a:pt x="12288" y="11560"/>
                    <a:pt x="12288" y="10705"/>
                  </a:cubicBezTo>
                  <a:lnTo>
                    <a:pt x="12288" y="1584"/>
                  </a:lnTo>
                  <a:cubicBezTo>
                    <a:pt x="12288" y="697"/>
                    <a:pt x="11560" y="1"/>
                    <a:pt x="10705" y="1"/>
                  </a:cubicBezTo>
                  <a:close/>
                </a:path>
              </a:pathLst>
            </a:custGeom>
            <a:solidFill>
              <a:srgbClr val="F2B872"/>
            </a:solidFill>
            <a:ln>
              <a:noFill/>
            </a:ln>
          </p:spPr>
          <p:txBody>
            <a:bodyPr spcFirstLastPara="1" wrap="square" lIns="121900" tIns="121900" rIns="121900" bIns="121900" anchor="ctr" anchorCtr="0">
              <a:noAutofit/>
            </a:bodyPr>
            <a:lstStyle/>
            <a:p>
              <a:endParaRPr sz="2400"/>
            </a:p>
          </p:txBody>
        </p:sp>
        <p:sp>
          <p:nvSpPr>
            <p:cNvPr id="18" name="Google Shape;274;p14">
              <a:extLst>
                <a:ext uri="{FF2B5EF4-FFF2-40B4-BE49-F238E27FC236}">
                  <a16:creationId xmlns:a16="http://schemas.microsoft.com/office/drawing/2014/main" id="{437D464B-DDED-5EE2-0B86-ED169B6348B5}"/>
                </a:ext>
              </a:extLst>
            </p:cNvPr>
            <p:cNvSpPr/>
            <p:nvPr/>
          </p:nvSpPr>
          <p:spPr>
            <a:xfrm>
              <a:off x="8152774" y="1543235"/>
              <a:ext cx="250325" cy="112455"/>
            </a:xfrm>
            <a:custGeom>
              <a:avLst/>
              <a:gdLst/>
              <a:ahLst/>
              <a:cxnLst/>
              <a:rect l="l" t="t" r="r" b="b"/>
              <a:pathLst>
                <a:path w="7791" h="3500" extrusionOk="0">
                  <a:moveTo>
                    <a:pt x="3896" y="1"/>
                  </a:moveTo>
                  <a:cubicBezTo>
                    <a:pt x="2518" y="1"/>
                    <a:pt x="1140" y="460"/>
                    <a:pt x="0" y="1378"/>
                  </a:cubicBezTo>
                  <a:cubicBezTo>
                    <a:pt x="539" y="2075"/>
                    <a:pt x="1109" y="2803"/>
                    <a:pt x="1679" y="3500"/>
                  </a:cubicBezTo>
                  <a:cubicBezTo>
                    <a:pt x="2328" y="2977"/>
                    <a:pt x="3112" y="2716"/>
                    <a:pt x="3892" y="2716"/>
                  </a:cubicBezTo>
                  <a:cubicBezTo>
                    <a:pt x="4671" y="2716"/>
                    <a:pt x="5447" y="2977"/>
                    <a:pt x="6081" y="3500"/>
                  </a:cubicBezTo>
                  <a:cubicBezTo>
                    <a:pt x="6651" y="2772"/>
                    <a:pt x="7221" y="2075"/>
                    <a:pt x="7791" y="1378"/>
                  </a:cubicBezTo>
                  <a:cubicBezTo>
                    <a:pt x="6651" y="460"/>
                    <a:pt x="5273" y="1"/>
                    <a:pt x="3896"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9" name="Google Shape;275;p14">
              <a:extLst>
                <a:ext uri="{FF2B5EF4-FFF2-40B4-BE49-F238E27FC236}">
                  <a16:creationId xmlns:a16="http://schemas.microsoft.com/office/drawing/2014/main" id="{A3483160-FB1D-5D56-342B-17C989EBDE30}"/>
                </a:ext>
              </a:extLst>
            </p:cNvPr>
            <p:cNvSpPr/>
            <p:nvPr/>
          </p:nvSpPr>
          <p:spPr>
            <a:xfrm>
              <a:off x="8273840" y="1646501"/>
              <a:ext cx="152682" cy="152682"/>
            </a:xfrm>
            <a:custGeom>
              <a:avLst/>
              <a:gdLst/>
              <a:ahLst/>
              <a:cxnLst/>
              <a:rect l="l" t="t" r="r" b="b"/>
              <a:pathLst>
                <a:path w="4752" h="4752" extrusionOk="0">
                  <a:moveTo>
                    <a:pt x="2376" y="1"/>
                  </a:moveTo>
                  <a:cubicBezTo>
                    <a:pt x="1078" y="1"/>
                    <a:pt x="1" y="1078"/>
                    <a:pt x="1" y="2376"/>
                  </a:cubicBezTo>
                  <a:cubicBezTo>
                    <a:pt x="1" y="3706"/>
                    <a:pt x="1078" y="4751"/>
                    <a:pt x="2376" y="4751"/>
                  </a:cubicBezTo>
                  <a:cubicBezTo>
                    <a:pt x="3706" y="4751"/>
                    <a:pt x="4751" y="3706"/>
                    <a:pt x="4751" y="2376"/>
                  </a:cubicBezTo>
                  <a:cubicBezTo>
                    <a:pt x="4751" y="1078"/>
                    <a:pt x="3706" y="1"/>
                    <a:pt x="2376" y="1"/>
                  </a:cubicBezTo>
                  <a:close/>
                </a:path>
              </a:pathLst>
            </a:custGeom>
            <a:solidFill>
              <a:srgbClr val="376B8C"/>
            </a:solidFill>
            <a:ln>
              <a:noFill/>
            </a:ln>
          </p:spPr>
          <p:txBody>
            <a:bodyPr spcFirstLastPara="1" wrap="square" lIns="121900" tIns="121900" rIns="121900" bIns="121900" anchor="ctr" anchorCtr="0">
              <a:noAutofit/>
            </a:bodyPr>
            <a:lstStyle/>
            <a:p>
              <a:endParaRPr sz="2400"/>
            </a:p>
          </p:txBody>
        </p:sp>
        <p:sp>
          <p:nvSpPr>
            <p:cNvPr id="20" name="Google Shape;276;p14">
              <a:extLst>
                <a:ext uri="{FF2B5EF4-FFF2-40B4-BE49-F238E27FC236}">
                  <a16:creationId xmlns:a16="http://schemas.microsoft.com/office/drawing/2014/main" id="{3157A5C4-E04E-4184-4B03-F8B5493E8F5A}"/>
                </a:ext>
              </a:extLst>
            </p:cNvPr>
            <p:cNvSpPr/>
            <p:nvPr/>
          </p:nvSpPr>
          <p:spPr>
            <a:xfrm>
              <a:off x="8298258" y="1667868"/>
              <a:ext cx="100792" cy="94687"/>
            </a:xfrm>
            <a:custGeom>
              <a:avLst/>
              <a:gdLst/>
              <a:ahLst/>
              <a:cxnLst/>
              <a:rect l="l" t="t" r="r" b="b"/>
              <a:pathLst>
                <a:path w="3137" h="2947" extrusionOk="0">
                  <a:moveTo>
                    <a:pt x="2503" y="1"/>
                  </a:moveTo>
                  <a:lnTo>
                    <a:pt x="1236" y="2249"/>
                  </a:lnTo>
                  <a:lnTo>
                    <a:pt x="1" y="1521"/>
                  </a:lnTo>
                  <a:lnTo>
                    <a:pt x="1299" y="2946"/>
                  </a:lnTo>
                  <a:lnTo>
                    <a:pt x="3136" y="571"/>
                  </a:lnTo>
                  <a:lnTo>
                    <a:pt x="2503" y="1"/>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21" name="Google Shape;277;p14">
              <a:extLst>
                <a:ext uri="{FF2B5EF4-FFF2-40B4-BE49-F238E27FC236}">
                  <a16:creationId xmlns:a16="http://schemas.microsoft.com/office/drawing/2014/main" id="{6009465D-2B7D-4B46-54C2-23218C16B70C}"/>
                </a:ext>
              </a:extLst>
            </p:cNvPr>
            <p:cNvSpPr/>
            <p:nvPr/>
          </p:nvSpPr>
          <p:spPr>
            <a:xfrm>
              <a:off x="8271815" y="1560039"/>
              <a:ext cx="11213" cy="71232"/>
            </a:xfrm>
            <a:custGeom>
              <a:avLst/>
              <a:gdLst/>
              <a:ahLst/>
              <a:cxnLst/>
              <a:rect l="l" t="t" r="r" b="b"/>
              <a:pathLst>
                <a:path w="349" h="2217" extrusionOk="0">
                  <a:moveTo>
                    <a:pt x="1" y="0"/>
                  </a:moveTo>
                  <a:lnTo>
                    <a:pt x="1" y="2217"/>
                  </a:lnTo>
                  <a:cubicBezTo>
                    <a:pt x="64" y="2201"/>
                    <a:pt x="127" y="2193"/>
                    <a:pt x="187" y="2193"/>
                  </a:cubicBezTo>
                  <a:cubicBezTo>
                    <a:pt x="246" y="2193"/>
                    <a:pt x="301" y="2201"/>
                    <a:pt x="349" y="2217"/>
                  </a:cubicBezTo>
                  <a:lnTo>
                    <a:pt x="349" y="0"/>
                  </a:lnTo>
                  <a:close/>
                </a:path>
              </a:pathLst>
            </a:custGeom>
            <a:solidFill>
              <a:srgbClr val="F2856D"/>
            </a:solidFill>
            <a:ln>
              <a:noFill/>
            </a:ln>
          </p:spPr>
          <p:txBody>
            <a:bodyPr spcFirstLastPara="1" wrap="square" lIns="121900" tIns="121900" rIns="121900" bIns="121900" anchor="ctr" anchorCtr="0">
              <a:noAutofit/>
            </a:bodyPr>
            <a:lstStyle/>
            <a:p>
              <a:endParaRPr sz="2400"/>
            </a:p>
          </p:txBody>
        </p:sp>
      </p:grpSp>
      <p:grpSp>
        <p:nvGrpSpPr>
          <p:cNvPr id="22" name="Google Shape;278;p14">
            <a:extLst>
              <a:ext uri="{FF2B5EF4-FFF2-40B4-BE49-F238E27FC236}">
                <a16:creationId xmlns:a16="http://schemas.microsoft.com/office/drawing/2014/main" id="{DD4281F0-066F-1724-0AC1-5BAC0452135F}"/>
              </a:ext>
            </a:extLst>
          </p:cNvPr>
          <p:cNvGrpSpPr/>
          <p:nvPr/>
        </p:nvGrpSpPr>
        <p:grpSpPr>
          <a:xfrm>
            <a:off x="9300647" y="4618771"/>
            <a:ext cx="1295817" cy="1256241"/>
            <a:chOff x="7959448" y="3375288"/>
            <a:chExt cx="635981" cy="635981"/>
          </a:xfrm>
        </p:grpSpPr>
        <p:sp>
          <p:nvSpPr>
            <p:cNvPr id="23" name="Google Shape;279;p14">
              <a:extLst>
                <a:ext uri="{FF2B5EF4-FFF2-40B4-BE49-F238E27FC236}">
                  <a16:creationId xmlns:a16="http://schemas.microsoft.com/office/drawing/2014/main" id="{4E90CE5E-8EBE-0DA6-1211-CEEF09BEFAA0}"/>
                </a:ext>
              </a:extLst>
            </p:cNvPr>
            <p:cNvSpPr/>
            <p:nvPr/>
          </p:nvSpPr>
          <p:spPr>
            <a:xfrm>
              <a:off x="7959448" y="3375288"/>
              <a:ext cx="635981" cy="635981"/>
            </a:xfrm>
            <a:custGeom>
              <a:avLst/>
              <a:gdLst/>
              <a:ahLst/>
              <a:cxnLst/>
              <a:rect l="l" t="t" r="r" b="b"/>
              <a:pathLst>
                <a:path w="19794" h="19794" fill="none" extrusionOk="0">
                  <a:moveTo>
                    <a:pt x="19793" y="9913"/>
                  </a:moveTo>
                  <a:cubicBezTo>
                    <a:pt x="19793" y="15360"/>
                    <a:pt x="15360" y="19793"/>
                    <a:pt x="9913" y="19793"/>
                  </a:cubicBezTo>
                  <a:cubicBezTo>
                    <a:pt x="4434" y="19793"/>
                    <a:pt x="0" y="15360"/>
                    <a:pt x="0" y="9913"/>
                  </a:cubicBezTo>
                  <a:cubicBezTo>
                    <a:pt x="0" y="4434"/>
                    <a:pt x="4434" y="0"/>
                    <a:pt x="9913" y="0"/>
                  </a:cubicBezTo>
                  <a:cubicBezTo>
                    <a:pt x="15360" y="0"/>
                    <a:pt x="19793" y="4434"/>
                    <a:pt x="19793" y="9913"/>
                  </a:cubicBezTo>
                  <a:close/>
                </a:path>
              </a:pathLst>
            </a:custGeom>
            <a:noFill/>
            <a:ln w="19800" cap="flat" cmpd="sng">
              <a:solidFill>
                <a:srgbClr val="C6C6C6"/>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24" name="Google Shape;280;p14">
              <a:extLst>
                <a:ext uri="{FF2B5EF4-FFF2-40B4-BE49-F238E27FC236}">
                  <a16:creationId xmlns:a16="http://schemas.microsoft.com/office/drawing/2014/main" id="{5A62AD5F-1A6E-9645-AA15-62785A6B96B5}"/>
                </a:ext>
              </a:extLst>
            </p:cNvPr>
            <p:cNvSpPr/>
            <p:nvPr/>
          </p:nvSpPr>
          <p:spPr>
            <a:xfrm>
              <a:off x="8124274" y="3499406"/>
              <a:ext cx="254405" cy="369399"/>
            </a:xfrm>
            <a:custGeom>
              <a:avLst/>
              <a:gdLst/>
              <a:ahLst/>
              <a:cxnLst/>
              <a:rect l="l" t="t" r="r" b="b"/>
              <a:pathLst>
                <a:path w="7918" h="11497" extrusionOk="0">
                  <a:moveTo>
                    <a:pt x="3959" y="1"/>
                  </a:moveTo>
                  <a:cubicBezTo>
                    <a:pt x="3959" y="1"/>
                    <a:pt x="1" y="4561"/>
                    <a:pt x="1" y="7348"/>
                  </a:cubicBezTo>
                  <a:cubicBezTo>
                    <a:pt x="1" y="10135"/>
                    <a:pt x="1774" y="11497"/>
                    <a:pt x="3959" y="11497"/>
                  </a:cubicBezTo>
                  <a:cubicBezTo>
                    <a:pt x="6144" y="11497"/>
                    <a:pt x="7918" y="10135"/>
                    <a:pt x="7918" y="7348"/>
                  </a:cubicBezTo>
                  <a:cubicBezTo>
                    <a:pt x="7918" y="4561"/>
                    <a:pt x="3959" y="1"/>
                    <a:pt x="3959" y="1"/>
                  </a:cubicBezTo>
                  <a:close/>
                </a:path>
              </a:pathLst>
            </a:custGeom>
            <a:solidFill>
              <a:srgbClr val="F2856D"/>
            </a:solidFill>
            <a:ln>
              <a:noFill/>
            </a:ln>
          </p:spPr>
          <p:txBody>
            <a:bodyPr spcFirstLastPara="1" wrap="square" lIns="121900" tIns="121900" rIns="121900" bIns="121900" anchor="ctr" anchorCtr="0">
              <a:noAutofit/>
            </a:bodyPr>
            <a:lstStyle/>
            <a:p>
              <a:endParaRPr sz="2400"/>
            </a:p>
          </p:txBody>
        </p:sp>
        <p:sp>
          <p:nvSpPr>
            <p:cNvPr id="25" name="Google Shape;281;p14">
              <a:extLst>
                <a:ext uri="{FF2B5EF4-FFF2-40B4-BE49-F238E27FC236}">
                  <a16:creationId xmlns:a16="http://schemas.microsoft.com/office/drawing/2014/main" id="{6DBA582E-46D0-A93B-0E46-5D22D9671067}"/>
                </a:ext>
              </a:extLst>
            </p:cNvPr>
            <p:cNvSpPr/>
            <p:nvPr/>
          </p:nvSpPr>
          <p:spPr>
            <a:xfrm>
              <a:off x="8280972" y="3712075"/>
              <a:ext cx="176072" cy="176072"/>
            </a:xfrm>
            <a:custGeom>
              <a:avLst/>
              <a:gdLst/>
              <a:ahLst/>
              <a:cxnLst/>
              <a:rect l="l" t="t" r="r" b="b"/>
              <a:pathLst>
                <a:path w="5480" h="5480" extrusionOk="0">
                  <a:moveTo>
                    <a:pt x="2724" y="1"/>
                  </a:moveTo>
                  <a:cubicBezTo>
                    <a:pt x="1204" y="1"/>
                    <a:pt x="1" y="1204"/>
                    <a:pt x="1" y="2724"/>
                  </a:cubicBezTo>
                  <a:cubicBezTo>
                    <a:pt x="1" y="4244"/>
                    <a:pt x="1204" y="5480"/>
                    <a:pt x="2724" y="5480"/>
                  </a:cubicBezTo>
                  <a:cubicBezTo>
                    <a:pt x="4244" y="5480"/>
                    <a:pt x="5479" y="4244"/>
                    <a:pt x="5479" y="2724"/>
                  </a:cubicBezTo>
                  <a:cubicBezTo>
                    <a:pt x="5479" y="1204"/>
                    <a:pt x="4244" y="1"/>
                    <a:pt x="2724" y="1"/>
                  </a:cubicBezTo>
                  <a:close/>
                </a:path>
              </a:pathLst>
            </a:custGeom>
            <a:solidFill>
              <a:srgbClr val="376B8C"/>
            </a:solidFill>
            <a:ln>
              <a:noFill/>
            </a:ln>
          </p:spPr>
          <p:txBody>
            <a:bodyPr spcFirstLastPara="1" wrap="square" lIns="121900" tIns="121900" rIns="121900" bIns="121900" anchor="ctr" anchorCtr="0">
              <a:noAutofit/>
            </a:bodyPr>
            <a:lstStyle/>
            <a:p>
              <a:endParaRPr sz="2400"/>
            </a:p>
          </p:txBody>
        </p:sp>
        <p:sp>
          <p:nvSpPr>
            <p:cNvPr id="26" name="Google Shape;282;p14">
              <a:extLst>
                <a:ext uri="{FF2B5EF4-FFF2-40B4-BE49-F238E27FC236}">
                  <a16:creationId xmlns:a16="http://schemas.microsoft.com/office/drawing/2014/main" id="{DBC3162C-7616-FDF6-1934-F39E56940109}"/>
                </a:ext>
              </a:extLst>
            </p:cNvPr>
            <p:cNvSpPr/>
            <p:nvPr/>
          </p:nvSpPr>
          <p:spPr>
            <a:xfrm>
              <a:off x="8308444" y="3735497"/>
              <a:ext cx="117050" cy="108889"/>
            </a:xfrm>
            <a:custGeom>
              <a:avLst/>
              <a:gdLst/>
              <a:ahLst/>
              <a:cxnLst/>
              <a:rect l="l" t="t" r="r" b="b"/>
              <a:pathLst>
                <a:path w="3643" h="3389" extrusionOk="0">
                  <a:moveTo>
                    <a:pt x="2883" y="0"/>
                  </a:moveTo>
                  <a:lnTo>
                    <a:pt x="1426" y="2597"/>
                  </a:lnTo>
                  <a:lnTo>
                    <a:pt x="1" y="1742"/>
                  </a:lnTo>
                  <a:lnTo>
                    <a:pt x="1521" y="3389"/>
                  </a:lnTo>
                  <a:lnTo>
                    <a:pt x="3643" y="665"/>
                  </a:lnTo>
                  <a:lnTo>
                    <a:pt x="2883" y="0"/>
                  </a:lnTo>
                  <a:close/>
                </a:path>
              </a:pathLst>
            </a:custGeom>
            <a:solidFill>
              <a:srgbClr val="FFFFFF"/>
            </a:solidFill>
            <a:ln>
              <a:noFill/>
            </a:ln>
          </p:spPr>
          <p:txBody>
            <a:bodyPr spcFirstLastPara="1" wrap="square" lIns="121900" tIns="121900" rIns="121900" bIns="121900" anchor="ctr" anchorCtr="0">
              <a:noAutofit/>
            </a:bodyPr>
            <a:lstStyle/>
            <a:p>
              <a:endParaRPr sz="2400"/>
            </a:p>
          </p:txBody>
        </p:sp>
      </p:grpSp>
      <p:grpSp>
        <p:nvGrpSpPr>
          <p:cNvPr id="27" name="Google Shape;283;p14">
            <a:extLst>
              <a:ext uri="{FF2B5EF4-FFF2-40B4-BE49-F238E27FC236}">
                <a16:creationId xmlns:a16="http://schemas.microsoft.com/office/drawing/2014/main" id="{40891248-10B2-120E-6F05-24BBB3DBC0AA}"/>
              </a:ext>
            </a:extLst>
          </p:cNvPr>
          <p:cNvGrpSpPr/>
          <p:nvPr/>
        </p:nvGrpSpPr>
        <p:grpSpPr>
          <a:xfrm>
            <a:off x="10123862" y="3160831"/>
            <a:ext cx="1289767" cy="1256241"/>
            <a:chOff x="6178771" y="3375288"/>
            <a:chExt cx="635981" cy="635981"/>
          </a:xfrm>
        </p:grpSpPr>
        <p:sp>
          <p:nvSpPr>
            <p:cNvPr id="28" name="Google Shape;284;p14">
              <a:extLst>
                <a:ext uri="{FF2B5EF4-FFF2-40B4-BE49-F238E27FC236}">
                  <a16:creationId xmlns:a16="http://schemas.microsoft.com/office/drawing/2014/main" id="{9031E90E-28CA-70E9-9070-833A4FEB4BF0}"/>
                </a:ext>
              </a:extLst>
            </p:cNvPr>
            <p:cNvSpPr/>
            <p:nvPr/>
          </p:nvSpPr>
          <p:spPr>
            <a:xfrm>
              <a:off x="6178771" y="3375288"/>
              <a:ext cx="635981" cy="635981"/>
            </a:xfrm>
            <a:custGeom>
              <a:avLst/>
              <a:gdLst/>
              <a:ahLst/>
              <a:cxnLst/>
              <a:rect l="l" t="t" r="r" b="b"/>
              <a:pathLst>
                <a:path w="19794" h="19794" fill="none" extrusionOk="0">
                  <a:moveTo>
                    <a:pt x="19793" y="9913"/>
                  </a:moveTo>
                  <a:cubicBezTo>
                    <a:pt x="19793" y="15360"/>
                    <a:pt x="15360" y="19793"/>
                    <a:pt x="9913" y="19793"/>
                  </a:cubicBezTo>
                  <a:cubicBezTo>
                    <a:pt x="4434" y="19793"/>
                    <a:pt x="0" y="15360"/>
                    <a:pt x="0" y="9913"/>
                  </a:cubicBezTo>
                  <a:cubicBezTo>
                    <a:pt x="0" y="4434"/>
                    <a:pt x="4434" y="0"/>
                    <a:pt x="9913" y="0"/>
                  </a:cubicBezTo>
                  <a:cubicBezTo>
                    <a:pt x="15360" y="0"/>
                    <a:pt x="19793" y="4434"/>
                    <a:pt x="19793" y="9913"/>
                  </a:cubicBezTo>
                  <a:close/>
                </a:path>
              </a:pathLst>
            </a:custGeom>
            <a:noFill/>
            <a:ln w="19800" cap="flat" cmpd="sng">
              <a:solidFill>
                <a:srgbClr val="C6C6C6"/>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29" name="Google Shape;285;p14">
              <a:extLst>
                <a:ext uri="{FF2B5EF4-FFF2-40B4-BE49-F238E27FC236}">
                  <a16:creationId xmlns:a16="http://schemas.microsoft.com/office/drawing/2014/main" id="{FB53E9D6-A8C8-8AF0-3F5E-0D1A131ABE61}"/>
                </a:ext>
              </a:extLst>
            </p:cNvPr>
            <p:cNvSpPr/>
            <p:nvPr/>
          </p:nvSpPr>
          <p:spPr>
            <a:xfrm>
              <a:off x="6572556" y="3511648"/>
              <a:ext cx="117050" cy="119074"/>
            </a:xfrm>
            <a:custGeom>
              <a:avLst/>
              <a:gdLst/>
              <a:ahLst/>
              <a:cxnLst/>
              <a:rect l="l" t="t" r="r" b="b"/>
              <a:pathLst>
                <a:path w="3643" h="3706" extrusionOk="0">
                  <a:moveTo>
                    <a:pt x="3167" y="0"/>
                  </a:moveTo>
                  <a:lnTo>
                    <a:pt x="0" y="3262"/>
                  </a:lnTo>
                  <a:lnTo>
                    <a:pt x="475" y="3705"/>
                  </a:lnTo>
                  <a:lnTo>
                    <a:pt x="3642" y="443"/>
                  </a:lnTo>
                  <a:lnTo>
                    <a:pt x="3167" y="0"/>
                  </a:lnTo>
                  <a:close/>
                </a:path>
              </a:pathLst>
            </a:custGeom>
            <a:solidFill>
              <a:srgbClr val="376B8C"/>
            </a:solidFill>
            <a:ln>
              <a:noFill/>
            </a:ln>
          </p:spPr>
          <p:txBody>
            <a:bodyPr spcFirstLastPara="1" wrap="square" lIns="121900" tIns="121900" rIns="121900" bIns="121900" anchor="ctr" anchorCtr="0">
              <a:noAutofit/>
            </a:bodyPr>
            <a:lstStyle/>
            <a:p>
              <a:endParaRPr sz="2400"/>
            </a:p>
          </p:txBody>
        </p:sp>
        <p:sp>
          <p:nvSpPr>
            <p:cNvPr id="30" name="Google Shape;286;p14">
              <a:extLst>
                <a:ext uri="{FF2B5EF4-FFF2-40B4-BE49-F238E27FC236}">
                  <a16:creationId xmlns:a16="http://schemas.microsoft.com/office/drawing/2014/main" id="{B4B19996-4804-41AA-6ED4-24CEAC80BFE1}"/>
                </a:ext>
              </a:extLst>
            </p:cNvPr>
            <p:cNvSpPr/>
            <p:nvPr/>
          </p:nvSpPr>
          <p:spPr>
            <a:xfrm>
              <a:off x="6637684" y="3483662"/>
              <a:ext cx="81417" cy="76887"/>
            </a:xfrm>
            <a:custGeom>
              <a:avLst/>
              <a:gdLst/>
              <a:ahLst/>
              <a:cxnLst/>
              <a:rect l="l" t="t" r="r" b="b"/>
              <a:pathLst>
                <a:path w="2534" h="2393" extrusionOk="0">
                  <a:moveTo>
                    <a:pt x="538" y="0"/>
                  </a:moveTo>
                  <a:cubicBezTo>
                    <a:pt x="412" y="0"/>
                    <a:pt x="285" y="48"/>
                    <a:pt x="190" y="143"/>
                  </a:cubicBezTo>
                  <a:cubicBezTo>
                    <a:pt x="0" y="364"/>
                    <a:pt x="32" y="649"/>
                    <a:pt x="222" y="839"/>
                  </a:cubicBezTo>
                  <a:lnTo>
                    <a:pt x="1647" y="2264"/>
                  </a:lnTo>
                  <a:cubicBezTo>
                    <a:pt x="1748" y="2352"/>
                    <a:pt x="1863" y="2392"/>
                    <a:pt x="1976" y="2392"/>
                  </a:cubicBezTo>
                  <a:cubicBezTo>
                    <a:pt x="2110" y="2392"/>
                    <a:pt x="2241" y="2336"/>
                    <a:pt x="2344" y="2233"/>
                  </a:cubicBezTo>
                  <a:cubicBezTo>
                    <a:pt x="2534" y="2043"/>
                    <a:pt x="2534" y="1726"/>
                    <a:pt x="2344" y="1536"/>
                  </a:cubicBezTo>
                  <a:lnTo>
                    <a:pt x="887" y="143"/>
                  </a:lnTo>
                  <a:cubicBezTo>
                    <a:pt x="792" y="48"/>
                    <a:pt x="665" y="0"/>
                    <a:pt x="538" y="0"/>
                  </a:cubicBezTo>
                  <a:close/>
                </a:path>
              </a:pathLst>
            </a:custGeom>
            <a:solidFill>
              <a:srgbClr val="376B8C"/>
            </a:solidFill>
            <a:ln>
              <a:noFill/>
            </a:ln>
          </p:spPr>
          <p:txBody>
            <a:bodyPr spcFirstLastPara="1" wrap="square" lIns="121900" tIns="121900" rIns="121900" bIns="121900" anchor="ctr" anchorCtr="0">
              <a:noAutofit/>
            </a:bodyPr>
            <a:lstStyle/>
            <a:p>
              <a:endParaRPr sz="2400"/>
            </a:p>
          </p:txBody>
        </p:sp>
        <p:sp>
          <p:nvSpPr>
            <p:cNvPr id="31" name="Google Shape;287;p14">
              <a:extLst>
                <a:ext uri="{FF2B5EF4-FFF2-40B4-BE49-F238E27FC236}">
                  <a16:creationId xmlns:a16="http://schemas.microsoft.com/office/drawing/2014/main" id="{1615513A-DD60-3121-6E53-17DCEEFF8082}"/>
                </a:ext>
              </a:extLst>
            </p:cNvPr>
            <p:cNvSpPr/>
            <p:nvPr/>
          </p:nvSpPr>
          <p:spPr>
            <a:xfrm>
              <a:off x="6300865" y="3797540"/>
              <a:ext cx="110945" cy="113001"/>
            </a:xfrm>
            <a:custGeom>
              <a:avLst/>
              <a:gdLst/>
              <a:ahLst/>
              <a:cxnLst/>
              <a:rect l="l" t="t" r="r" b="b"/>
              <a:pathLst>
                <a:path w="3453" h="3517" extrusionOk="0">
                  <a:moveTo>
                    <a:pt x="3326" y="1"/>
                  </a:moveTo>
                  <a:lnTo>
                    <a:pt x="1" y="3421"/>
                  </a:lnTo>
                  <a:lnTo>
                    <a:pt x="127" y="3516"/>
                  </a:lnTo>
                  <a:lnTo>
                    <a:pt x="3452" y="128"/>
                  </a:lnTo>
                  <a:lnTo>
                    <a:pt x="3326" y="1"/>
                  </a:lnTo>
                  <a:close/>
                </a:path>
              </a:pathLst>
            </a:custGeom>
            <a:solidFill>
              <a:srgbClr val="376B8C"/>
            </a:solidFill>
            <a:ln>
              <a:noFill/>
            </a:ln>
          </p:spPr>
          <p:txBody>
            <a:bodyPr spcFirstLastPara="1" wrap="square" lIns="121900" tIns="121900" rIns="121900" bIns="121900" anchor="ctr" anchorCtr="0">
              <a:noAutofit/>
            </a:bodyPr>
            <a:lstStyle/>
            <a:p>
              <a:endParaRPr sz="2400"/>
            </a:p>
          </p:txBody>
        </p:sp>
        <p:sp>
          <p:nvSpPr>
            <p:cNvPr id="340" name="Google Shape;288;p14">
              <a:extLst>
                <a:ext uri="{FF2B5EF4-FFF2-40B4-BE49-F238E27FC236}">
                  <a16:creationId xmlns:a16="http://schemas.microsoft.com/office/drawing/2014/main" id="{8207CB29-B5D4-B2A4-9A3C-0490AF398B05}"/>
                </a:ext>
              </a:extLst>
            </p:cNvPr>
            <p:cNvSpPr/>
            <p:nvPr/>
          </p:nvSpPr>
          <p:spPr>
            <a:xfrm>
              <a:off x="6378202" y="3783885"/>
              <a:ext cx="49898" cy="44661"/>
            </a:xfrm>
            <a:custGeom>
              <a:avLst/>
              <a:gdLst/>
              <a:ahLst/>
              <a:cxnLst/>
              <a:rect l="l" t="t" r="r" b="b"/>
              <a:pathLst>
                <a:path w="1553" h="1390" extrusionOk="0">
                  <a:moveTo>
                    <a:pt x="835" y="1"/>
                  </a:moveTo>
                  <a:cubicBezTo>
                    <a:pt x="642" y="1"/>
                    <a:pt x="440" y="81"/>
                    <a:pt x="285" y="236"/>
                  </a:cubicBezTo>
                  <a:cubicBezTo>
                    <a:pt x="32" y="521"/>
                    <a:pt x="0" y="964"/>
                    <a:pt x="285" y="1218"/>
                  </a:cubicBezTo>
                  <a:cubicBezTo>
                    <a:pt x="401" y="1333"/>
                    <a:pt x="556" y="1389"/>
                    <a:pt x="714" y="1389"/>
                  </a:cubicBezTo>
                  <a:cubicBezTo>
                    <a:pt x="904" y="1389"/>
                    <a:pt x="1098" y="1309"/>
                    <a:pt x="1235" y="1154"/>
                  </a:cubicBezTo>
                  <a:cubicBezTo>
                    <a:pt x="1521" y="869"/>
                    <a:pt x="1552" y="426"/>
                    <a:pt x="1267" y="173"/>
                  </a:cubicBezTo>
                  <a:cubicBezTo>
                    <a:pt x="1152" y="57"/>
                    <a:pt x="997" y="1"/>
                    <a:pt x="835" y="1"/>
                  </a:cubicBezTo>
                  <a:close/>
                </a:path>
              </a:pathLst>
            </a:custGeom>
            <a:solidFill>
              <a:srgbClr val="376B8C"/>
            </a:solidFill>
            <a:ln>
              <a:noFill/>
            </a:ln>
          </p:spPr>
          <p:txBody>
            <a:bodyPr spcFirstLastPara="1" wrap="square" lIns="121900" tIns="121900" rIns="121900" bIns="121900" anchor="ctr" anchorCtr="0">
              <a:noAutofit/>
            </a:bodyPr>
            <a:lstStyle/>
            <a:p>
              <a:endParaRPr sz="2400"/>
            </a:p>
          </p:txBody>
        </p:sp>
        <p:sp>
          <p:nvSpPr>
            <p:cNvPr id="341" name="Google Shape;289;p14">
              <a:extLst>
                <a:ext uri="{FF2B5EF4-FFF2-40B4-BE49-F238E27FC236}">
                  <a16:creationId xmlns:a16="http://schemas.microsoft.com/office/drawing/2014/main" id="{68E68A02-E109-C6DC-8494-A006DF7444EA}"/>
                </a:ext>
              </a:extLst>
            </p:cNvPr>
            <p:cNvSpPr/>
            <p:nvPr/>
          </p:nvSpPr>
          <p:spPr>
            <a:xfrm>
              <a:off x="6373125" y="3566590"/>
              <a:ext cx="264558" cy="267129"/>
            </a:xfrm>
            <a:custGeom>
              <a:avLst/>
              <a:gdLst/>
              <a:ahLst/>
              <a:cxnLst/>
              <a:rect l="l" t="t" r="r" b="b"/>
              <a:pathLst>
                <a:path w="8234" h="8314" extrusionOk="0">
                  <a:moveTo>
                    <a:pt x="6207" y="0"/>
                  </a:moveTo>
                  <a:lnTo>
                    <a:pt x="190" y="6207"/>
                  </a:lnTo>
                  <a:cubicBezTo>
                    <a:pt x="0" y="6397"/>
                    <a:pt x="0" y="6682"/>
                    <a:pt x="190" y="6872"/>
                  </a:cubicBezTo>
                  <a:lnTo>
                    <a:pt x="1552" y="8171"/>
                  </a:lnTo>
                  <a:cubicBezTo>
                    <a:pt x="1647" y="8266"/>
                    <a:pt x="1766" y="8313"/>
                    <a:pt x="1884" y="8313"/>
                  </a:cubicBezTo>
                  <a:cubicBezTo>
                    <a:pt x="2003" y="8313"/>
                    <a:pt x="2122" y="8266"/>
                    <a:pt x="2217" y="8171"/>
                  </a:cubicBezTo>
                  <a:lnTo>
                    <a:pt x="8234" y="1964"/>
                  </a:lnTo>
                  <a:lnTo>
                    <a:pt x="6207" y="0"/>
                  </a:lnTo>
                  <a:close/>
                </a:path>
              </a:pathLst>
            </a:custGeom>
            <a:solidFill>
              <a:srgbClr val="43AED9"/>
            </a:solidFill>
            <a:ln>
              <a:noFill/>
            </a:ln>
          </p:spPr>
          <p:txBody>
            <a:bodyPr spcFirstLastPara="1" wrap="square" lIns="121900" tIns="121900" rIns="121900" bIns="121900" anchor="ctr" anchorCtr="0">
              <a:noAutofit/>
            </a:bodyPr>
            <a:lstStyle/>
            <a:p>
              <a:endParaRPr sz="2400"/>
            </a:p>
          </p:txBody>
        </p:sp>
        <p:sp>
          <p:nvSpPr>
            <p:cNvPr id="342" name="Google Shape;290;p14">
              <a:extLst>
                <a:ext uri="{FF2B5EF4-FFF2-40B4-BE49-F238E27FC236}">
                  <a16:creationId xmlns:a16="http://schemas.microsoft.com/office/drawing/2014/main" id="{B35AA3E6-2E6D-9963-3DBD-5FE267FFC4F8}"/>
                </a:ext>
              </a:extLst>
            </p:cNvPr>
            <p:cNvSpPr/>
            <p:nvPr/>
          </p:nvSpPr>
          <p:spPr>
            <a:xfrm>
              <a:off x="6373125" y="3566590"/>
              <a:ext cx="232011" cy="242196"/>
            </a:xfrm>
            <a:custGeom>
              <a:avLst/>
              <a:gdLst/>
              <a:ahLst/>
              <a:cxnLst/>
              <a:rect l="l" t="t" r="r" b="b"/>
              <a:pathLst>
                <a:path w="7221" h="7538" extrusionOk="0">
                  <a:moveTo>
                    <a:pt x="6207" y="0"/>
                  </a:moveTo>
                  <a:lnTo>
                    <a:pt x="190" y="6207"/>
                  </a:lnTo>
                  <a:cubicBezTo>
                    <a:pt x="0" y="6397"/>
                    <a:pt x="0" y="6682"/>
                    <a:pt x="190" y="6872"/>
                  </a:cubicBezTo>
                  <a:lnTo>
                    <a:pt x="887" y="7537"/>
                  </a:lnTo>
                  <a:lnTo>
                    <a:pt x="7221" y="1014"/>
                  </a:lnTo>
                  <a:lnTo>
                    <a:pt x="6207" y="0"/>
                  </a:lnTo>
                  <a:close/>
                </a:path>
              </a:pathLst>
            </a:custGeom>
            <a:solidFill>
              <a:srgbClr val="43AED9"/>
            </a:solidFill>
            <a:ln>
              <a:noFill/>
            </a:ln>
          </p:spPr>
          <p:txBody>
            <a:bodyPr spcFirstLastPara="1" wrap="square" lIns="121900" tIns="121900" rIns="121900" bIns="121900" anchor="ctr" anchorCtr="0">
              <a:noAutofit/>
            </a:bodyPr>
            <a:lstStyle/>
            <a:p>
              <a:endParaRPr sz="2400"/>
            </a:p>
          </p:txBody>
        </p:sp>
        <p:sp>
          <p:nvSpPr>
            <p:cNvPr id="343" name="Google Shape;291;p14">
              <a:extLst>
                <a:ext uri="{FF2B5EF4-FFF2-40B4-BE49-F238E27FC236}">
                  <a16:creationId xmlns:a16="http://schemas.microsoft.com/office/drawing/2014/main" id="{F070EB90-2E85-A529-99DC-AA5BA83C430B}"/>
                </a:ext>
              </a:extLst>
            </p:cNvPr>
            <p:cNvSpPr/>
            <p:nvPr/>
          </p:nvSpPr>
          <p:spPr>
            <a:xfrm>
              <a:off x="6442301" y="3784335"/>
              <a:ext cx="25479" cy="24451"/>
            </a:xfrm>
            <a:custGeom>
              <a:avLst/>
              <a:gdLst/>
              <a:ahLst/>
              <a:cxnLst/>
              <a:rect l="l" t="t" r="r" b="b"/>
              <a:pathLst>
                <a:path w="793" h="761" extrusionOk="0">
                  <a:moveTo>
                    <a:pt x="127" y="0"/>
                  </a:moveTo>
                  <a:lnTo>
                    <a:pt x="1" y="127"/>
                  </a:lnTo>
                  <a:lnTo>
                    <a:pt x="666" y="760"/>
                  </a:lnTo>
                  <a:lnTo>
                    <a:pt x="792" y="634"/>
                  </a:lnTo>
                  <a:lnTo>
                    <a:pt x="127" y="0"/>
                  </a:lnTo>
                  <a:close/>
                </a:path>
              </a:pathLst>
            </a:custGeom>
            <a:solidFill>
              <a:srgbClr val="376B8C"/>
            </a:solidFill>
            <a:ln>
              <a:noFill/>
            </a:ln>
          </p:spPr>
          <p:txBody>
            <a:bodyPr spcFirstLastPara="1" wrap="square" lIns="121900" tIns="121900" rIns="121900" bIns="121900" anchor="ctr" anchorCtr="0">
              <a:noAutofit/>
            </a:bodyPr>
            <a:lstStyle/>
            <a:p>
              <a:endParaRPr sz="2400"/>
            </a:p>
          </p:txBody>
        </p:sp>
        <p:sp>
          <p:nvSpPr>
            <p:cNvPr id="344" name="Google Shape;292;p14">
              <a:extLst>
                <a:ext uri="{FF2B5EF4-FFF2-40B4-BE49-F238E27FC236}">
                  <a16:creationId xmlns:a16="http://schemas.microsoft.com/office/drawing/2014/main" id="{D8F78CD9-8BC6-3E4F-3238-B91CB560686E}"/>
                </a:ext>
              </a:extLst>
            </p:cNvPr>
            <p:cNvSpPr/>
            <p:nvPr/>
          </p:nvSpPr>
          <p:spPr>
            <a:xfrm>
              <a:off x="6468744" y="3757860"/>
              <a:ext cx="24451" cy="24451"/>
            </a:xfrm>
            <a:custGeom>
              <a:avLst/>
              <a:gdLst/>
              <a:ahLst/>
              <a:cxnLst/>
              <a:rect l="l" t="t" r="r" b="b"/>
              <a:pathLst>
                <a:path w="761" h="761" extrusionOk="0">
                  <a:moveTo>
                    <a:pt x="96" y="1"/>
                  </a:moveTo>
                  <a:lnTo>
                    <a:pt x="1" y="128"/>
                  </a:lnTo>
                  <a:lnTo>
                    <a:pt x="634" y="761"/>
                  </a:lnTo>
                  <a:lnTo>
                    <a:pt x="761" y="634"/>
                  </a:lnTo>
                  <a:lnTo>
                    <a:pt x="96" y="1"/>
                  </a:lnTo>
                  <a:close/>
                </a:path>
              </a:pathLst>
            </a:custGeom>
            <a:solidFill>
              <a:srgbClr val="376B8C"/>
            </a:solidFill>
            <a:ln>
              <a:noFill/>
            </a:ln>
          </p:spPr>
          <p:txBody>
            <a:bodyPr spcFirstLastPara="1" wrap="square" lIns="121900" tIns="121900" rIns="121900" bIns="121900" anchor="ctr" anchorCtr="0">
              <a:noAutofit/>
            </a:bodyPr>
            <a:lstStyle/>
            <a:p>
              <a:endParaRPr sz="2400"/>
            </a:p>
          </p:txBody>
        </p:sp>
        <p:sp>
          <p:nvSpPr>
            <p:cNvPr id="345" name="Google Shape;293;p14">
              <a:extLst>
                <a:ext uri="{FF2B5EF4-FFF2-40B4-BE49-F238E27FC236}">
                  <a16:creationId xmlns:a16="http://schemas.microsoft.com/office/drawing/2014/main" id="{2B95A79C-0505-9A2C-4CAD-73DBDF074A18}"/>
                </a:ext>
              </a:extLst>
            </p:cNvPr>
            <p:cNvSpPr/>
            <p:nvPr/>
          </p:nvSpPr>
          <p:spPr>
            <a:xfrm>
              <a:off x="6494191" y="3731417"/>
              <a:ext cx="25479" cy="24451"/>
            </a:xfrm>
            <a:custGeom>
              <a:avLst/>
              <a:gdLst/>
              <a:ahLst/>
              <a:cxnLst/>
              <a:rect l="l" t="t" r="r" b="b"/>
              <a:pathLst>
                <a:path w="793" h="761" extrusionOk="0">
                  <a:moveTo>
                    <a:pt x="127" y="1"/>
                  </a:moveTo>
                  <a:lnTo>
                    <a:pt x="1" y="127"/>
                  </a:lnTo>
                  <a:lnTo>
                    <a:pt x="666" y="761"/>
                  </a:lnTo>
                  <a:lnTo>
                    <a:pt x="792" y="634"/>
                  </a:lnTo>
                  <a:lnTo>
                    <a:pt x="127" y="1"/>
                  </a:lnTo>
                  <a:close/>
                </a:path>
              </a:pathLst>
            </a:custGeom>
            <a:solidFill>
              <a:srgbClr val="376B8C"/>
            </a:solidFill>
            <a:ln>
              <a:noFill/>
            </a:ln>
          </p:spPr>
          <p:txBody>
            <a:bodyPr spcFirstLastPara="1" wrap="square" lIns="121900" tIns="121900" rIns="121900" bIns="121900" anchor="ctr" anchorCtr="0">
              <a:noAutofit/>
            </a:bodyPr>
            <a:lstStyle/>
            <a:p>
              <a:endParaRPr sz="2400"/>
            </a:p>
          </p:txBody>
        </p:sp>
        <p:sp>
          <p:nvSpPr>
            <p:cNvPr id="346" name="Google Shape;294;p14">
              <a:extLst>
                <a:ext uri="{FF2B5EF4-FFF2-40B4-BE49-F238E27FC236}">
                  <a16:creationId xmlns:a16="http://schemas.microsoft.com/office/drawing/2014/main" id="{8C1EA0B4-205B-8379-871D-A5A353649D74}"/>
                </a:ext>
              </a:extLst>
            </p:cNvPr>
            <p:cNvSpPr/>
            <p:nvPr/>
          </p:nvSpPr>
          <p:spPr>
            <a:xfrm>
              <a:off x="6518610" y="3705970"/>
              <a:ext cx="24451" cy="24451"/>
            </a:xfrm>
            <a:custGeom>
              <a:avLst/>
              <a:gdLst/>
              <a:ahLst/>
              <a:cxnLst/>
              <a:rect l="l" t="t" r="r" b="b"/>
              <a:pathLst>
                <a:path w="761" h="761" extrusionOk="0">
                  <a:moveTo>
                    <a:pt x="96" y="1"/>
                  </a:moveTo>
                  <a:lnTo>
                    <a:pt x="1" y="127"/>
                  </a:lnTo>
                  <a:lnTo>
                    <a:pt x="634" y="761"/>
                  </a:lnTo>
                  <a:lnTo>
                    <a:pt x="761" y="634"/>
                  </a:lnTo>
                  <a:lnTo>
                    <a:pt x="96" y="1"/>
                  </a:lnTo>
                  <a:close/>
                </a:path>
              </a:pathLst>
            </a:custGeom>
            <a:solidFill>
              <a:srgbClr val="376B8C"/>
            </a:solidFill>
            <a:ln>
              <a:noFill/>
            </a:ln>
          </p:spPr>
          <p:txBody>
            <a:bodyPr spcFirstLastPara="1" wrap="square" lIns="121900" tIns="121900" rIns="121900" bIns="121900" anchor="ctr" anchorCtr="0">
              <a:noAutofit/>
            </a:bodyPr>
            <a:lstStyle/>
            <a:p>
              <a:endParaRPr sz="2400"/>
            </a:p>
          </p:txBody>
        </p:sp>
        <p:sp>
          <p:nvSpPr>
            <p:cNvPr id="347" name="Google Shape;295;p14">
              <a:extLst>
                <a:ext uri="{FF2B5EF4-FFF2-40B4-BE49-F238E27FC236}">
                  <a16:creationId xmlns:a16="http://schemas.microsoft.com/office/drawing/2014/main" id="{C108E324-B6CB-9304-EA0E-0BA1B7A456D1}"/>
                </a:ext>
              </a:extLst>
            </p:cNvPr>
            <p:cNvSpPr/>
            <p:nvPr/>
          </p:nvSpPr>
          <p:spPr>
            <a:xfrm>
              <a:off x="6544057" y="3679527"/>
              <a:ext cx="24451" cy="24451"/>
            </a:xfrm>
            <a:custGeom>
              <a:avLst/>
              <a:gdLst/>
              <a:ahLst/>
              <a:cxnLst/>
              <a:rect l="l" t="t" r="r" b="b"/>
              <a:pathLst>
                <a:path w="761" h="761" extrusionOk="0">
                  <a:moveTo>
                    <a:pt x="95" y="0"/>
                  </a:moveTo>
                  <a:lnTo>
                    <a:pt x="0" y="127"/>
                  </a:lnTo>
                  <a:lnTo>
                    <a:pt x="666" y="760"/>
                  </a:lnTo>
                  <a:lnTo>
                    <a:pt x="761" y="634"/>
                  </a:lnTo>
                  <a:lnTo>
                    <a:pt x="95" y="0"/>
                  </a:lnTo>
                  <a:close/>
                </a:path>
              </a:pathLst>
            </a:custGeom>
            <a:solidFill>
              <a:srgbClr val="376B8C"/>
            </a:solidFill>
            <a:ln>
              <a:noFill/>
            </a:ln>
          </p:spPr>
          <p:txBody>
            <a:bodyPr spcFirstLastPara="1" wrap="square" lIns="121900" tIns="121900" rIns="121900" bIns="121900" anchor="ctr" anchorCtr="0">
              <a:noAutofit/>
            </a:bodyPr>
            <a:lstStyle/>
            <a:p>
              <a:endParaRPr sz="2400"/>
            </a:p>
          </p:txBody>
        </p:sp>
        <p:sp>
          <p:nvSpPr>
            <p:cNvPr id="348" name="Google Shape;296;p14">
              <a:extLst>
                <a:ext uri="{FF2B5EF4-FFF2-40B4-BE49-F238E27FC236}">
                  <a16:creationId xmlns:a16="http://schemas.microsoft.com/office/drawing/2014/main" id="{2BCE085C-9F70-D926-2B32-0AF772BDB893}"/>
                </a:ext>
              </a:extLst>
            </p:cNvPr>
            <p:cNvSpPr/>
            <p:nvPr/>
          </p:nvSpPr>
          <p:spPr>
            <a:xfrm>
              <a:off x="6570500" y="3653052"/>
              <a:ext cx="24451" cy="24483"/>
            </a:xfrm>
            <a:custGeom>
              <a:avLst/>
              <a:gdLst/>
              <a:ahLst/>
              <a:cxnLst/>
              <a:rect l="l" t="t" r="r" b="b"/>
              <a:pathLst>
                <a:path w="761" h="762" extrusionOk="0">
                  <a:moveTo>
                    <a:pt x="96" y="1"/>
                  </a:moveTo>
                  <a:lnTo>
                    <a:pt x="1" y="128"/>
                  </a:lnTo>
                  <a:lnTo>
                    <a:pt x="634" y="761"/>
                  </a:lnTo>
                  <a:lnTo>
                    <a:pt x="761" y="634"/>
                  </a:lnTo>
                  <a:lnTo>
                    <a:pt x="96" y="1"/>
                  </a:lnTo>
                  <a:close/>
                </a:path>
              </a:pathLst>
            </a:custGeom>
            <a:solidFill>
              <a:srgbClr val="376B8C"/>
            </a:solidFill>
            <a:ln>
              <a:noFill/>
            </a:ln>
          </p:spPr>
          <p:txBody>
            <a:bodyPr spcFirstLastPara="1" wrap="square" lIns="121900" tIns="121900" rIns="121900" bIns="121900" anchor="ctr" anchorCtr="0">
              <a:noAutofit/>
            </a:bodyPr>
            <a:lstStyle/>
            <a:p>
              <a:endParaRPr sz="2400"/>
            </a:p>
          </p:txBody>
        </p:sp>
      </p:grpSp>
      <p:grpSp>
        <p:nvGrpSpPr>
          <p:cNvPr id="349" name="Google Shape;297;p14">
            <a:extLst>
              <a:ext uri="{FF2B5EF4-FFF2-40B4-BE49-F238E27FC236}">
                <a16:creationId xmlns:a16="http://schemas.microsoft.com/office/drawing/2014/main" id="{722007CF-D69C-F609-3101-DEE55468F82B}"/>
              </a:ext>
            </a:extLst>
          </p:cNvPr>
          <p:cNvGrpSpPr/>
          <p:nvPr/>
        </p:nvGrpSpPr>
        <p:grpSpPr>
          <a:xfrm>
            <a:off x="6828484" y="4806439"/>
            <a:ext cx="1286225" cy="1256241"/>
            <a:chOff x="7069093" y="3375288"/>
            <a:chExt cx="635981" cy="635981"/>
          </a:xfrm>
        </p:grpSpPr>
        <p:sp>
          <p:nvSpPr>
            <p:cNvPr id="350" name="Google Shape;298;p14">
              <a:extLst>
                <a:ext uri="{FF2B5EF4-FFF2-40B4-BE49-F238E27FC236}">
                  <a16:creationId xmlns:a16="http://schemas.microsoft.com/office/drawing/2014/main" id="{E559A942-2B59-14A3-4C5E-C871C5E41C67}"/>
                </a:ext>
              </a:extLst>
            </p:cNvPr>
            <p:cNvSpPr/>
            <p:nvPr/>
          </p:nvSpPr>
          <p:spPr>
            <a:xfrm>
              <a:off x="7069093" y="3375288"/>
              <a:ext cx="635981" cy="635981"/>
            </a:xfrm>
            <a:custGeom>
              <a:avLst/>
              <a:gdLst/>
              <a:ahLst/>
              <a:cxnLst/>
              <a:rect l="l" t="t" r="r" b="b"/>
              <a:pathLst>
                <a:path w="19794" h="19794" fill="none" extrusionOk="0">
                  <a:moveTo>
                    <a:pt x="19794" y="9913"/>
                  </a:moveTo>
                  <a:cubicBezTo>
                    <a:pt x="19794" y="15360"/>
                    <a:pt x="15360" y="19793"/>
                    <a:pt x="9913" y="19793"/>
                  </a:cubicBezTo>
                  <a:cubicBezTo>
                    <a:pt x="4434" y="19793"/>
                    <a:pt x="1" y="15360"/>
                    <a:pt x="1" y="9913"/>
                  </a:cubicBezTo>
                  <a:cubicBezTo>
                    <a:pt x="1" y="4434"/>
                    <a:pt x="4434" y="0"/>
                    <a:pt x="9913" y="0"/>
                  </a:cubicBezTo>
                  <a:cubicBezTo>
                    <a:pt x="15360" y="0"/>
                    <a:pt x="19794" y="4434"/>
                    <a:pt x="19794" y="9913"/>
                  </a:cubicBezTo>
                  <a:close/>
                </a:path>
              </a:pathLst>
            </a:custGeom>
            <a:noFill/>
            <a:ln w="19800" cap="flat" cmpd="sng">
              <a:solidFill>
                <a:srgbClr val="C6C6C6"/>
              </a:solidFill>
              <a:prstDash val="solid"/>
              <a:miter lim="31669"/>
              <a:headEnd type="none" w="sm" len="sm"/>
              <a:tailEnd type="none" w="sm" len="sm"/>
            </a:ln>
          </p:spPr>
          <p:txBody>
            <a:bodyPr spcFirstLastPara="1" wrap="square" lIns="121900" tIns="121900" rIns="121900" bIns="121900" anchor="ctr" anchorCtr="0">
              <a:noAutofit/>
            </a:bodyPr>
            <a:lstStyle/>
            <a:p>
              <a:endParaRPr sz="2400"/>
            </a:p>
          </p:txBody>
        </p:sp>
        <p:sp>
          <p:nvSpPr>
            <p:cNvPr id="351" name="Google Shape;299;p14">
              <a:extLst>
                <a:ext uri="{FF2B5EF4-FFF2-40B4-BE49-F238E27FC236}">
                  <a16:creationId xmlns:a16="http://schemas.microsoft.com/office/drawing/2014/main" id="{E6CBB9C0-64A3-5EF0-EDDA-4BAED24CB334}"/>
                </a:ext>
              </a:extLst>
            </p:cNvPr>
            <p:cNvSpPr/>
            <p:nvPr/>
          </p:nvSpPr>
          <p:spPr>
            <a:xfrm>
              <a:off x="7352994" y="3675511"/>
              <a:ext cx="274744" cy="267547"/>
            </a:xfrm>
            <a:custGeom>
              <a:avLst/>
              <a:gdLst/>
              <a:ahLst/>
              <a:cxnLst/>
              <a:rect l="l" t="t" r="r" b="b"/>
              <a:pathLst>
                <a:path w="8551" h="8327" extrusionOk="0">
                  <a:moveTo>
                    <a:pt x="5962" y="0"/>
                  </a:moveTo>
                  <a:cubicBezTo>
                    <a:pt x="5323" y="0"/>
                    <a:pt x="4683" y="255"/>
                    <a:pt x="4212" y="759"/>
                  </a:cubicBezTo>
                  <a:lnTo>
                    <a:pt x="855" y="4401"/>
                  </a:lnTo>
                  <a:cubicBezTo>
                    <a:pt x="0" y="5351"/>
                    <a:pt x="64" y="6839"/>
                    <a:pt x="1014" y="7726"/>
                  </a:cubicBezTo>
                  <a:cubicBezTo>
                    <a:pt x="1460" y="8127"/>
                    <a:pt x="2024" y="8326"/>
                    <a:pt x="2589" y="8326"/>
                  </a:cubicBezTo>
                  <a:cubicBezTo>
                    <a:pt x="3228" y="8326"/>
                    <a:pt x="3868" y="8072"/>
                    <a:pt x="4339" y="7568"/>
                  </a:cubicBezTo>
                  <a:lnTo>
                    <a:pt x="7664" y="3926"/>
                  </a:lnTo>
                  <a:cubicBezTo>
                    <a:pt x="8551" y="2976"/>
                    <a:pt x="8488" y="1487"/>
                    <a:pt x="7538" y="600"/>
                  </a:cubicBezTo>
                  <a:cubicBezTo>
                    <a:pt x="7092" y="199"/>
                    <a:pt x="6527" y="0"/>
                    <a:pt x="5962" y="0"/>
                  </a:cubicBezTo>
                  <a:close/>
                </a:path>
              </a:pathLst>
            </a:custGeom>
            <a:solidFill>
              <a:srgbClr val="F2856D"/>
            </a:solidFill>
            <a:ln>
              <a:noFill/>
            </a:ln>
          </p:spPr>
          <p:txBody>
            <a:bodyPr spcFirstLastPara="1" wrap="square" lIns="121900" tIns="121900" rIns="121900" bIns="121900" anchor="ctr" anchorCtr="0">
              <a:noAutofit/>
            </a:bodyPr>
            <a:lstStyle/>
            <a:p>
              <a:endParaRPr sz="2400"/>
            </a:p>
          </p:txBody>
        </p:sp>
        <p:sp>
          <p:nvSpPr>
            <p:cNvPr id="352" name="Google Shape;300;p14">
              <a:extLst>
                <a:ext uri="{FF2B5EF4-FFF2-40B4-BE49-F238E27FC236}">
                  <a16:creationId xmlns:a16="http://schemas.microsoft.com/office/drawing/2014/main" id="{EB3C7986-AC7E-D5DD-1E5C-F97A57148822}"/>
                </a:ext>
              </a:extLst>
            </p:cNvPr>
            <p:cNvSpPr/>
            <p:nvPr/>
          </p:nvSpPr>
          <p:spPr>
            <a:xfrm>
              <a:off x="7435407" y="3675511"/>
              <a:ext cx="192330" cy="184137"/>
            </a:xfrm>
            <a:custGeom>
              <a:avLst/>
              <a:gdLst/>
              <a:ahLst/>
              <a:cxnLst/>
              <a:rect l="l" t="t" r="r" b="b"/>
              <a:pathLst>
                <a:path w="5986" h="5731" extrusionOk="0">
                  <a:moveTo>
                    <a:pt x="3397" y="0"/>
                  </a:moveTo>
                  <a:cubicBezTo>
                    <a:pt x="2758" y="0"/>
                    <a:pt x="2118" y="255"/>
                    <a:pt x="1647" y="759"/>
                  </a:cubicBezTo>
                  <a:lnTo>
                    <a:pt x="1" y="2564"/>
                  </a:lnTo>
                  <a:lnTo>
                    <a:pt x="3452" y="5731"/>
                  </a:lnTo>
                  <a:lnTo>
                    <a:pt x="5131" y="3926"/>
                  </a:lnTo>
                  <a:cubicBezTo>
                    <a:pt x="5986" y="2976"/>
                    <a:pt x="5923" y="1487"/>
                    <a:pt x="4973" y="600"/>
                  </a:cubicBezTo>
                  <a:cubicBezTo>
                    <a:pt x="4527" y="199"/>
                    <a:pt x="3962" y="0"/>
                    <a:pt x="3397" y="0"/>
                  </a:cubicBezTo>
                  <a:close/>
                </a:path>
              </a:pathLst>
            </a:custGeom>
            <a:solidFill>
              <a:srgbClr val="F2B872"/>
            </a:solidFill>
            <a:ln>
              <a:noFill/>
            </a:ln>
          </p:spPr>
          <p:txBody>
            <a:bodyPr spcFirstLastPara="1" wrap="square" lIns="121900" tIns="121900" rIns="121900" bIns="121900" anchor="ctr" anchorCtr="0">
              <a:noAutofit/>
            </a:bodyPr>
            <a:lstStyle/>
            <a:p>
              <a:endParaRPr sz="2400"/>
            </a:p>
          </p:txBody>
        </p:sp>
        <p:sp>
          <p:nvSpPr>
            <p:cNvPr id="353" name="Google Shape;301;p14">
              <a:extLst>
                <a:ext uri="{FF2B5EF4-FFF2-40B4-BE49-F238E27FC236}">
                  <a16:creationId xmlns:a16="http://schemas.microsoft.com/office/drawing/2014/main" id="{E852A303-7ED5-7F77-0BCF-67C832C6B204}"/>
                </a:ext>
              </a:extLst>
            </p:cNvPr>
            <p:cNvSpPr/>
            <p:nvPr/>
          </p:nvSpPr>
          <p:spPr>
            <a:xfrm>
              <a:off x="7152535" y="3483759"/>
              <a:ext cx="276800" cy="265394"/>
            </a:xfrm>
            <a:custGeom>
              <a:avLst/>
              <a:gdLst/>
              <a:ahLst/>
              <a:cxnLst/>
              <a:rect l="l" t="t" r="r" b="b"/>
              <a:pathLst>
                <a:path w="8615" h="8260" extrusionOk="0">
                  <a:moveTo>
                    <a:pt x="2597" y="1"/>
                  </a:moveTo>
                  <a:cubicBezTo>
                    <a:pt x="2012" y="1"/>
                    <a:pt x="1429" y="215"/>
                    <a:pt x="982" y="646"/>
                  </a:cubicBezTo>
                  <a:cubicBezTo>
                    <a:pt x="32" y="1533"/>
                    <a:pt x="1" y="3022"/>
                    <a:pt x="887" y="3972"/>
                  </a:cubicBezTo>
                  <a:lnTo>
                    <a:pt x="4339" y="7550"/>
                  </a:lnTo>
                  <a:cubicBezTo>
                    <a:pt x="4794" y="8021"/>
                    <a:pt x="5408" y="8259"/>
                    <a:pt x="6026" y="8259"/>
                  </a:cubicBezTo>
                  <a:cubicBezTo>
                    <a:pt x="6612" y="8259"/>
                    <a:pt x="7202" y="8045"/>
                    <a:pt x="7664" y="7613"/>
                  </a:cubicBezTo>
                  <a:cubicBezTo>
                    <a:pt x="8583" y="6727"/>
                    <a:pt x="8615" y="5238"/>
                    <a:pt x="7728" y="4288"/>
                  </a:cubicBezTo>
                  <a:lnTo>
                    <a:pt x="4308" y="710"/>
                  </a:lnTo>
                  <a:cubicBezTo>
                    <a:pt x="3836" y="238"/>
                    <a:pt x="3215" y="1"/>
                    <a:pt x="2597" y="1"/>
                  </a:cubicBezTo>
                  <a:close/>
                </a:path>
              </a:pathLst>
            </a:custGeom>
            <a:solidFill>
              <a:srgbClr val="43AED9"/>
            </a:solidFill>
            <a:ln>
              <a:noFill/>
            </a:ln>
          </p:spPr>
          <p:txBody>
            <a:bodyPr spcFirstLastPara="1" wrap="square" lIns="121900" tIns="121900" rIns="121900" bIns="121900" anchor="ctr" anchorCtr="0">
              <a:noAutofit/>
            </a:bodyPr>
            <a:lstStyle/>
            <a:p>
              <a:endParaRPr sz="2400"/>
            </a:p>
          </p:txBody>
        </p:sp>
        <p:sp>
          <p:nvSpPr>
            <p:cNvPr id="354" name="Google Shape;302;p14">
              <a:extLst>
                <a:ext uri="{FF2B5EF4-FFF2-40B4-BE49-F238E27FC236}">
                  <a16:creationId xmlns:a16="http://schemas.microsoft.com/office/drawing/2014/main" id="{69664BF5-F146-C351-736D-DDAB441B36E3}"/>
                </a:ext>
              </a:extLst>
            </p:cNvPr>
            <p:cNvSpPr/>
            <p:nvPr/>
          </p:nvSpPr>
          <p:spPr>
            <a:xfrm>
              <a:off x="7152535" y="3483759"/>
              <a:ext cx="192330" cy="184619"/>
            </a:xfrm>
            <a:custGeom>
              <a:avLst/>
              <a:gdLst/>
              <a:ahLst/>
              <a:cxnLst/>
              <a:rect l="l" t="t" r="r" b="b"/>
              <a:pathLst>
                <a:path w="5986" h="5746" extrusionOk="0">
                  <a:moveTo>
                    <a:pt x="2597" y="1"/>
                  </a:moveTo>
                  <a:cubicBezTo>
                    <a:pt x="2012" y="1"/>
                    <a:pt x="1429" y="215"/>
                    <a:pt x="982" y="646"/>
                  </a:cubicBezTo>
                  <a:cubicBezTo>
                    <a:pt x="32" y="1533"/>
                    <a:pt x="1" y="3022"/>
                    <a:pt x="887" y="3972"/>
                  </a:cubicBezTo>
                  <a:lnTo>
                    <a:pt x="2597" y="5745"/>
                  </a:lnTo>
                  <a:lnTo>
                    <a:pt x="5986" y="2483"/>
                  </a:lnTo>
                  <a:lnTo>
                    <a:pt x="4308" y="710"/>
                  </a:lnTo>
                  <a:cubicBezTo>
                    <a:pt x="3836" y="238"/>
                    <a:pt x="3215" y="1"/>
                    <a:pt x="2597" y="1"/>
                  </a:cubicBezTo>
                  <a:close/>
                </a:path>
              </a:pathLst>
            </a:custGeom>
            <a:solidFill>
              <a:srgbClr val="F2B872"/>
            </a:solidFill>
            <a:ln>
              <a:noFill/>
            </a:ln>
          </p:spPr>
          <p:txBody>
            <a:bodyPr spcFirstLastPara="1" wrap="square" lIns="121900" tIns="121900" rIns="121900" bIns="121900" anchor="ctr" anchorCtr="0">
              <a:noAutofit/>
            </a:bodyPr>
            <a:lstStyle/>
            <a:p>
              <a:endParaRPr sz="2400"/>
            </a:p>
          </p:txBody>
        </p:sp>
        <p:sp>
          <p:nvSpPr>
            <p:cNvPr id="355" name="Google Shape;303;p14">
              <a:extLst>
                <a:ext uri="{FF2B5EF4-FFF2-40B4-BE49-F238E27FC236}">
                  <a16:creationId xmlns:a16="http://schemas.microsoft.com/office/drawing/2014/main" id="{6196C15D-4729-B918-59BD-94869CEC6D76}"/>
                </a:ext>
              </a:extLst>
            </p:cNvPr>
            <p:cNvSpPr/>
            <p:nvPr/>
          </p:nvSpPr>
          <p:spPr>
            <a:xfrm>
              <a:off x="7435407" y="3484433"/>
              <a:ext cx="136392" cy="120552"/>
            </a:xfrm>
            <a:custGeom>
              <a:avLst/>
              <a:gdLst/>
              <a:ahLst/>
              <a:cxnLst/>
              <a:rect l="l" t="t" r="r" b="b"/>
              <a:pathLst>
                <a:path w="4245" h="3752" extrusionOk="0">
                  <a:moveTo>
                    <a:pt x="2137" y="1"/>
                  </a:moveTo>
                  <a:cubicBezTo>
                    <a:pt x="1773" y="1"/>
                    <a:pt x="1404" y="110"/>
                    <a:pt x="1077" y="340"/>
                  </a:cubicBezTo>
                  <a:cubicBezTo>
                    <a:pt x="222" y="910"/>
                    <a:pt x="1" y="2082"/>
                    <a:pt x="571" y="2937"/>
                  </a:cubicBezTo>
                  <a:cubicBezTo>
                    <a:pt x="923" y="3465"/>
                    <a:pt x="1505" y="3752"/>
                    <a:pt x="2099" y="3752"/>
                  </a:cubicBezTo>
                  <a:cubicBezTo>
                    <a:pt x="2468" y="3752"/>
                    <a:pt x="2841" y="3642"/>
                    <a:pt x="3167" y="3412"/>
                  </a:cubicBezTo>
                  <a:cubicBezTo>
                    <a:pt x="4023" y="2842"/>
                    <a:pt x="4244" y="1670"/>
                    <a:pt x="3674" y="815"/>
                  </a:cubicBezTo>
                  <a:cubicBezTo>
                    <a:pt x="3302" y="287"/>
                    <a:pt x="2725" y="1"/>
                    <a:pt x="2137" y="1"/>
                  </a:cubicBezTo>
                  <a:close/>
                </a:path>
              </a:pathLst>
            </a:custGeom>
            <a:solidFill>
              <a:srgbClr val="F2B872"/>
            </a:solidFill>
            <a:ln>
              <a:noFill/>
            </a:ln>
          </p:spPr>
          <p:txBody>
            <a:bodyPr spcFirstLastPara="1" wrap="square" lIns="121900" tIns="121900" rIns="121900" bIns="121900" anchor="ctr" anchorCtr="0">
              <a:noAutofit/>
            </a:bodyPr>
            <a:lstStyle/>
            <a:p>
              <a:endParaRPr sz="2400"/>
            </a:p>
          </p:txBody>
        </p:sp>
        <p:sp>
          <p:nvSpPr>
            <p:cNvPr id="356" name="Google Shape;304;p14">
              <a:extLst>
                <a:ext uri="{FF2B5EF4-FFF2-40B4-BE49-F238E27FC236}">
                  <a16:creationId xmlns:a16="http://schemas.microsoft.com/office/drawing/2014/main" id="{2ED8A9F6-0911-C449-EA8C-97958E102824}"/>
                </a:ext>
              </a:extLst>
            </p:cNvPr>
            <p:cNvSpPr/>
            <p:nvPr/>
          </p:nvSpPr>
          <p:spPr>
            <a:xfrm>
              <a:off x="7435407" y="3484433"/>
              <a:ext cx="136392" cy="120552"/>
            </a:xfrm>
            <a:custGeom>
              <a:avLst/>
              <a:gdLst/>
              <a:ahLst/>
              <a:cxnLst/>
              <a:rect l="l" t="t" r="r" b="b"/>
              <a:pathLst>
                <a:path w="4245" h="3752" extrusionOk="0">
                  <a:moveTo>
                    <a:pt x="2137" y="1"/>
                  </a:moveTo>
                  <a:cubicBezTo>
                    <a:pt x="1773" y="1"/>
                    <a:pt x="1404" y="110"/>
                    <a:pt x="1077" y="340"/>
                  </a:cubicBezTo>
                  <a:cubicBezTo>
                    <a:pt x="222" y="910"/>
                    <a:pt x="1" y="2082"/>
                    <a:pt x="571" y="2937"/>
                  </a:cubicBezTo>
                  <a:cubicBezTo>
                    <a:pt x="923" y="3465"/>
                    <a:pt x="1505" y="3752"/>
                    <a:pt x="2099" y="3752"/>
                  </a:cubicBezTo>
                  <a:cubicBezTo>
                    <a:pt x="2468" y="3752"/>
                    <a:pt x="2841" y="3642"/>
                    <a:pt x="3167" y="3412"/>
                  </a:cubicBezTo>
                  <a:cubicBezTo>
                    <a:pt x="4023" y="2842"/>
                    <a:pt x="4244" y="1670"/>
                    <a:pt x="3674" y="815"/>
                  </a:cubicBezTo>
                  <a:cubicBezTo>
                    <a:pt x="3302" y="287"/>
                    <a:pt x="2725" y="1"/>
                    <a:pt x="2137" y="1"/>
                  </a:cubicBezTo>
                  <a:close/>
                </a:path>
              </a:pathLst>
            </a:custGeom>
            <a:solidFill>
              <a:srgbClr val="376B8C"/>
            </a:solidFill>
            <a:ln>
              <a:noFill/>
            </a:ln>
          </p:spPr>
          <p:txBody>
            <a:bodyPr spcFirstLastPara="1" wrap="square" lIns="121900" tIns="121900" rIns="121900" bIns="121900" anchor="ctr" anchorCtr="0">
              <a:noAutofit/>
            </a:bodyPr>
            <a:lstStyle/>
            <a:p>
              <a:endParaRPr sz="2400"/>
            </a:p>
          </p:txBody>
        </p:sp>
        <p:sp>
          <p:nvSpPr>
            <p:cNvPr id="357" name="Google Shape;305;p14">
              <a:extLst>
                <a:ext uri="{FF2B5EF4-FFF2-40B4-BE49-F238E27FC236}">
                  <a16:creationId xmlns:a16="http://schemas.microsoft.com/office/drawing/2014/main" id="{70BC9CBF-9F5D-85AE-76C6-FCE7112EBDA9}"/>
                </a:ext>
              </a:extLst>
            </p:cNvPr>
            <p:cNvSpPr/>
            <p:nvPr/>
          </p:nvSpPr>
          <p:spPr>
            <a:xfrm>
              <a:off x="7432355" y="3479357"/>
              <a:ext cx="137388" cy="120552"/>
            </a:xfrm>
            <a:custGeom>
              <a:avLst/>
              <a:gdLst/>
              <a:ahLst/>
              <a:cxnLst/>
              <a:rect l="l" t="t" r="r" b="b"/>
              <a:pathLst>
                <a:path w="4276" h="3752" extrusionOk="0">
                  <a:moveTo>
                    <a:pt x="2145" y="0"/>
                  </a:moveTo>
                  <a:cubicBezTo>
                    <a:pt x="1777" y="0"/>
                    <a:pt x="1404" y="110"/>
                    <a:pt x="1077" y="340"/>
                  </a:cubicBezTo>
                  <a:cubicBezTo>
                    <a:pt x="222" y="910"/>
                    <a:pt x="1" y="2082"/>
                    <a:pt x="602" y="2937"/>
                  </a:cubicBezTo>
                  <a:cubicBezTo>
                    <a:pt x="954" y="3465"/>
                    <a:pt x="1536" y="3752"/>
                    <a:pt x="2131" y="3752"/>
                  </a:cubicBezTo>
                  <a:cubicBezTo>
                    <a:pt x="2499" y="3752"/>
                    <a:pt x="2872" y="3642"/>
                    <a:pt x="3199" y="3412"/>
                  </a:cubicBezTo>
                  <a:cubicBezTo>
                    <a:pt x="4054" y="2842"/>
                    <a:pt x="4276" y="1670"/>
                    <a:pt x="3674" y="815"/>
                  </a:cubicBezTo>
                  <a:cubicBezTo>
                    <a:pt x="3322" y="287"/>
                    <a:pt x="2740" y="0"/>
                    <a:pt x="2145" y="0"/>
                  </a:cubicBezTo>
                  <a:close/>
                </a:path>
              </a:pathLst>
            </a:custGeom>
            <a:solidFill>
              <a:srgbClr val="F2B872"/>
            </a:solidFill>
            <a:ln>
              <a:noFill/>
            </a:ln>
          </p:spPr>
          <p:txBody>
            <a:bodyPr spcFirstLastPara="1" wrap="square" lIns="121900" tIns="121900" rIns="121900" bIns="121900" anchor="ctr" anchorCtr="0">
              <a:noAutofit/>
            </a:bodyPr>
            <a:lstStyle/>
            <a:p>
              <a:endParaRPr sz="2400"/>
            </a:p>
          </p:txBody>
        </p:sp>
        <p:sp>
          <p:nvSpPr>
            <p:cNvPr id="358" name="Google Shape;306;p14">
              <a:extLst>
                <a:ext uri="{FF2B5EF4-FFF2-40B4-BE49-F238E27FC236}">
                  <a16:creationId xmlns:a16="http://schemas.microsoft.com/office/drawing/2014/main" id="{7A4E118E-8BDF-89C3-FB4B-B28D7CDFA1A7}"/>
                </a:ext>
              </a:extLst>
            </p:cNvPr>
            <p:cNvSpPr/>
            <p:nvPr/>
          </p:nvSpPr>
          <p:spPr>
            <a:xfrm>
              <a:off x="7448645" y="3501462"/>
              <a:ext cx="104840" cy="76341"/>
            </a:xfrm>
            <a:custGeom>
              <a:avLst/>
              <a:gdLst/>
              <a:ahLst/>
              <a:cxnLst/>
              <a:rect l="l" t="t" r="r" b="b"/>
              <a:pathLst>
                <a:path w="3263" h="2376" extrusionOk="0">
                  <a:moveTo>
                    <a:pt x="3040" y="0"/>
                  </a:moveTo>
                  <a:lnTo>
                    <a:pt x="0" y="2059"/>
                  </a:lnTo>
                  <a:lnTo>
                    <a:pt x="190" y="2376"/>
                  </a:lnTo>
                  <a:lnTo>
                    <a:pt x="3262" y="285"/>
                  </a:lnTo>
                  <a:lnTo>
                    <a:pt x="3040" y="0"/>
                  </a:lnTo>
                  <a:close/>
                </a:path>
              </a:pathLst>
            </a:custGeom>
            <a:solidFill>
              <a:srgbClr val="376B8C"/>
            </a:solidFill>
            <a:ln>
              <a:noFill/>
            </a:ln>
          </p:spPr>
          <p:txBody>
            <a:bodyPr spcFirstLastPara="1" wrap="square" lIns="121900" tIns="121900" rIns="121900" bIns="121900" anchor="ctr" anchorCtr="0">
              <a:noAutofit/>
            </a:bodyPr>
            <a:lstStyle/>
            <a:p>
              <a:endParaRPr sz="2400"/>
            </a:p>
          </p:txBody>
        </p:sp>
        <p:sp>
          <p:nvSpPr>
            <p:cNvPr id="359" name="Google Shape;307;p14">
              <a:extLst>
                <a:ext uri="{FF2B5EF4-FFF2-40B4-BE49-F238E27FC236}">
                  <a16:creationId xmlns:a16="http://schemas.microsoft.com/office/drawing/2014/main" id="{1444DCEB-ABE1-F66A-C33A-1D95878D2D0A}"/>
                </a:ext>
              </a:extLst>
            </p:cNvPr>
            <p:cNvSpPr/>
            <p:nvPr/>
          </p:nvSpPr>
          <p:spPr>
            <a:xfrm>
              <a:off x="7184086" y="3778616"/>
              <a:ext cx="137388" cy="120102"/>
            </a:xfrm>
            <a:custGeom>
              <a:avLst/>
              <a:gdLst/>
              <a:ahLst/>
              <a:cxnLst/>
              <a:rect l="l" t="t" r="r" b="b"/>
              <a:pathLst>
                <a:path w="4276" h="3738" extrusionOk="0">
                  <a:moveTo>
                    <a:pt x="2115" y="1"/>
                  </a:moveTo>
                  <a:cubicBezTo>
                    <a:pt x="1458" y="1"/>
                    <a:pt x="829" y="347"/>
                    <a:pt x="507" y="970"/>
                  </a:cubicBezTo>
                  <a:cubicBezTo>
                    <a:pt x="0" y="1888"/>
                    <a:pt x="317" y="2997"/>
                    <a:pt x="1235" y="3504"/>
                  </a:cubicBezTo>
                  <a:cubicBezTo>
                    <a:pt x="1524" y="3663"/>
                    <a:pt x="1832" y="3738"/>
                    <a:pt x="2134" y="3738"/>
                  </a:cubicBezTo>
                  <a:cubicBezTo>
                    <a:pt x="2792" y="3738"/>
                    <a:pt x="3422" y="3383"/>
                    <a:pt x="3769" y="2775"/>
                  </a:cubicBezTo>
                  <a:cubicBezTo>
                    <a:pt x="4276" y="1857"/>
                    <a:pt x="3927" y="717"/>
                    <a:pt x="3041" y="242"/>
                  </a:cubicBezTo>
                  <a:cubicBezTo>
                    <a:pt x="2745" y="79"/>
                    <a:pt x="2427" y="1"/>
                    <a:pt x="2115" y="1"/>
                  </a:cubicBezTo>
                  <a:close/>
                </a:path>
              </a:pathLst>
            </a:custGeom>
            <a:solidFill>
              <a:srgbClr val="F2B872"/>
            </a:solidFill>
            <a:ln>
              <a:noFill/>
            </a:ln>
          </p:spPr>
          <p:txBody>
            <a:bodyPr spcFirstLastPara="1" wrap="square" lIns="121900" tIns="121900" rIns="121900" bIns="121900" anchor="ctr" anchorCtr="0">
              <a:noAutofit/>
            </a:bodyPr>
            <a:lstStyle/>
            <a:p>
              <a:endParaRPr sz="2400"/>
            </a:p>
          </p:txBody>
        </p:sp>
        <p:sp>
          <p:nvSpPr>
            <p:cNvPr id="360" name="Google Shape;308;p14">
              <a:extLst>
                <a:ext uri="{FF2B5EF4-FFF2-40B4-BE49-F238E27FC236}">
                  <a16:creationId xmlns:a16="http://schemas.microsoft.com/office/drawing/2014/main" id="{B3095E8B-073B-EB16-D270-8E3E50C921DB}"/>
                </a:ext>
              </a:extLst>
            </p:cNvPr>
            <p:cNvSpPr/>
            <p:nvPr/>
          </p:nvSpPr>
          <p:spPr>
            <a:xfrm>
              <a:off x="7184086" y="3778616"/>
              <a:ext cx="137388" cy="120102"/>
            </a:xfrm>
            <a:custGeom>
              <a:avLst/>
              <a:gdLst/>
              <a:ahLst/>
              <a:cxnLst/>
              <a:rect l="l" t="t" r="r" b="b"/>
              <a:pathLst>
                <a:path w="4276" h="3738" extrusionOk="0">
                  <a:moveTo>
                    <a:pt x="2115" y="1"/>
                  </a:moveTo>
                  <a:cubicBezTo>
                    <a:pt x="1458" y="1"/>
                    <a:pt x="829" y="347"/>
                    <a:pt x="507" y="970"/>
                  </a:cubicBezTo>
                  <a:cubicBezTo>
                    <a:pt x="0" y="1888"/>
                    <a:pt x="317" y="2997"/>
                    <a:pt x="1235" y="3504"/>
                  </a:cubicBezTo>
                  <a:cubicBezTo>
                    <a:pt x="1524" y="3663"/>
                    <a:pt x="1832" y="3738"/>
                    <a:pt x="2134" y="3738"/>
                  </a:cubicBezTo>
                  <a:cubicBezTo>
                    <a:pt x="2792" y="3738"/>
                    <a:pt x="3422" y="3383"/>
                    <a:pt x="3769" y="2775"/>
                  </a:cubicBezTo>
                  <a:cubicBezTo>
                    <a:pt x="4276" y="1857"/>
                    <a:pt x="3927" y="717"/>
                    <a:pt x="3041" y="242"/>
                  </a:cubicBezTo>
                  <a:cubicBezTo>
                    <a:pt x="2745" y="79"/>
                    <a:pt x="2427" y="1"/>
                    <a:pt x="2115" y="1"/>
                  </a:cubicBezTo>
                  <a:close/>
                </a:path>
              </a:pathLst>
            </a:custGeom>
            <a:solidFill>
              <a:srgbClr val="376B8C"/>
            </a:solidFill>
            <a:ln>
              <a:noFill/>
            </a:ln>
          </p:spPr>
          <p:txBody>
            <a:bodyPr spcFirstLastPara="1" wrap="square" lIns="121900" tIns="121900" rIns="121900" bIns="121900" anchor="ctr" anchorCtr="0">
              <a:noAutofit/>
            </a:bodyPr>
            <a:lstStyle/>
            <a:p>
              <a:endParaRPr sz="2400"/>
            </a:p>
          </p:txBody>
        </p:sp>
        <p:sp>
          <p:nvSpPr>
            <p:cNvPr id="361" name="Google Shape;309;p14">
              <a:extLst>
                <a:ext uri="{FF2B5EF4-FFF2-40B4-BE49-F238E27FC236}">
                  <a16:creationId xmlns:a16="http://schemas.microsoft.com/office/drawing/2014/main" id="{DEAB1C51-8B4D-B119-1A92-C3235CC1967F}"/>
                </a:ext>
              </a:extLst>
            </p:cNvPr>
            <p:cNvSpPr/>
            <p:nvPr/>
          </p:nvSpPr>
          <p:spPr>
            <a:xfrm>
              <a:off x="7187139" y="3773796"/>
              <a:ext cx="137388" cy="120391"/>
            </a:xfrm>
            <a:custGeom>
              <a:avLst/>
              <a:gdLst/>
              <a:ahLst/>
              <a:cxnLst/>
              <a:rect l="l" t="t" r="r" b="b"/>
              <a:pathLst>
                <a:path w="4276" h="3747" extrusionOk="0">
                  <a:moveTo>
                    <a:pt x="2148" y="0"/>
                  </a:moveTo>
                  <a:cubicBezTo>
                    <a:pt x="1488" y="0"/>
                    <a:pt x="855" y="362"/>
                    <a:pt x="507" y="993"/>
                  </a:cubicBezTo>
                  <a:cubicBezTo>
                    <a:pt x="0" y="1880"/>
                    <a:pt x="349" y="3020"/>
                    <a:pt x="1235" y="3527"/>
                  </a:cubicBezTo>
                  <a:cubicBezTo>
                    <a:pt x="1522" y="3675"/>
                    <a:pt x="1829" y="3746"/>
                    <a:pt x="2132" y="3746"/>
                  </a:cubicBezTo>
                  <a:cubicBezTo>
                    <a:pt x="2800" y="3746"/>
                    <a:pt x="3442" y="3399"/>
                    <a:pt x="3769" y="2767"/>
                  </a:cubicBezTo>
                  <a:cubicBezTo>
                    <a:pt x="4276" y="1848"/>
                    <a:pt x="3927" y="740"/>
                    <a:pt x="3041" y="233"/>
                  </a:cubicBezTo>
                  <a:cubicBezTo>
                    <a:pt x="2753" y="75"/>
                    <a:pt x="2448" y="0"/>
                    <a:pt x="2148" y="0"/>
                  </a:cubicBezTo>
                  <a:close/>
                </a:path>
              </a:pathLst>
            </a:custGeom>
            <a:solidFill>
              <a:srgbClr val="F2B872"/>
            </a:solidFill>
            <a:ln>
              <a:noFill/>
            </a:ln>
          </p:spPr>
          <p:txBody>
            <a:bodyPr spcFirstLastPara="1" wrap="square" lIns="121900" tIns="121900" rIns="121900" bIns="121900" anchor="ctr" anchorCtr="0">
              <a:noAutofit/>
            </a:bodyPr>
            <a:lstStyle/>
            <a:p>
              <a:endParaRPr sz="2400"/>
            </a:p>
          </p:txBody>
        </p:sp>
        <p:sp>
          <p:nvSpPr>
            <p:cNvPr id="362" name="Google Shape;310;p14">
              <a:extLst>
                <a:ext uri="{FF2B5EF4-FFF2-40B4-BE49-F238E27FC236}">
                  <a16:creationId xmlns:a16="http://schemas.microsoft.com/office/drawing/2014/main" id="{C468CA6D-52F4-C1AE-2671-3CC2801CFFA3}"/>
                </a:ext>
              </a:extLst>
            </p:cNvPr>
            <p:cNvSpPr/>
            <p:nvPr/>
          </p:nvSpPr>
          <p:spPr>
            <a:xfrm>
              <a:off x="7201372" y="3800593"/>
              <a:ext cx="108921" cy="67216"/>
            </a:xfrm>
            <a:custGeom>
              <a:avLst/>
              <a:gdLst/>
              <a:ahLst/>
              <a:cxnLst/>
              <a:rect l="l" t="t" r="r" b="b"/>
              <a:pathLst>
                <a:path w="3390" h="2092" extrusionOk="0">
                  <a:moveTo>
                    <a:pt x="159" y="1"/>
                  </a:moveTo>
                  <a:lnTo>
                    <a:pt x="1" y="318"/>
                  </a:lnTo>
                  <a:lnTo>
                    <a:pt x="3231" y="2091"/>
                  </a:lnTo>
                  <a:lnTo>
                    <a:pt x="3389" y="1774"/>
                  </a:lnTo>
                  <a:lnTo>
                    <a:pt x="159" y="1"/>
                  </a:lnTo>
                  <a:close/>
                </a:path>
              </a:pathLst>
            </a:custGeom>
            <a:solidFill>
              <a:srgbClr val="376B8C"/>
            </a:solidFill>
            <a:ln>
              <a:noFill/>
            </a:ln>
          </p:spPr>
          <p:txBody>
            <a:bodyPr spcFirstLastPara="1" wrap="square" lIns="121900" tIns="121900" rIns="121900" bIns="121900" anchor="ctr" anchorCtr="0">
              <a:noAutofit/>
            </a:bodyPr>
            <a:lstStyle/>
            <a:p>
              <a:endParaRPr sz="2400"/>
            </a:p>
          </p:txBody>
        </p:sp>
      </p:grpSp>
    </p:spTree>
    <p:extLst>
      <p:ext uri="{BB962C8B-B14F-4D97-AF65-F5344CB8AC3E}">
        <p14:creationId xmlns:p14="http://schemas.microsoft.com/office/powerpoint/2010/main" val="30300967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pic>
        <p:nvPicPr>
          <p:cNvPr id="22" name="Picture 21" descr="A calculator and notepad on top of money&#10;&#10;Description automatically generated">
            <a:extLst>
              <a:ext uri="{FF2B5EF4-FFF2-40B4-BE49-F238E27FC236}">
                <a16:creationId xmlns:a16="http://schemas.microsoft.com/office/drawing/2014/main" id="{87D4B244-D170-490D-420D-B853CC60B25C}"/>
              </a:ext>
            </a:extLst>
          </p:cNvPr>
          <p:cNvPicPr>
            <a:picLocks noChangeAspect="1"/>
          </p:cNvPicPr>
          <p:nvPr/>
        </p:nvPicPr>
        <p:blipFill rotWithShape="1">
          <a:blip r:embed="rId3"/>
          <a:srcRect r="66059"/>
          <a:stretch/>
        </p:blipFill>
        <p:spPr>
          <a:xfrm>
            <a:off x="-17539" y="-446964"/>
            <a:ext cx="2631100" cy="7751928"/>
          </a:xfrm>
          <a:prstGeom prst="rect">
            <a:avLst/>
          </a:prstGeom>
        </p:spPr>
      </p:pic>
      <p:grpSp>
        <p:nvGrpSpPr>
          <p:cNvPr id="368" name="Google Shape;368;p15"/>
          <p:cNvGrpSpPr/>
          <p:nvPr/>
        </p:nvGrpSpPr>
        <p:grpSpPr>
          <a:xfrm>
            <a:off x="2773995" y="1394516"/>
            <a:ext cx="4192872" cy="1379403"/>
            <a:chOff x="2577153" y="2077105"/>
            <a:chExt cx="2584577" cy="850294"/>
          </a:xfrm>
        </p:grpSpPr>
        <p:sp>
          <p:nvSpPr>
            <p:cNvPr id="369" name="Google Shape;369;p15"/>
            <p:cNvSpPr/>
            <p:nvPr/>
          </p:nvSpPr>
          <p:spPr>
            <a:xfrm>
              <a:off x="2657544" y="2147991"/>
              <a:ext cx="2504186" cy="779408"/>
            </a:xfrm>
            <a:custGeom>
              <a:avLst/>
              <a:gdLst/>
              <a:ahLst/>
              <a:cxnLst/>
              <a:rect l="l" t="t" r="r" b="b"/>
              <a:pathLst>
                <a:path w="81676" h="25421" extrusionOk="0">
                  <a:moveTo>
                    <a:pt x="57071" y="1"/>
                  </a:moveTo>
                  <a:cubicBezTo>
                    <a:pt x="52307" y="1"/>
                    <a:pt x="48740" y="325"/>
                    <a:pt x="48740" y="325"/>
                  </a:cubicBezTo>
                  <a:cubicBezTo>
                    <a:pt x="19699" y="864"/>
                    <a:pt x="1" y="2447"/>
                    <a:pt x="634" y="13373"/>
                  </a:cubicBezTo>
                  <a:cubicBezTo>
                    <a:pt x="1171" y="22193"/>
                    <a:pt x="16217" y="25420"/>
                    <a:pt x="34891" y="25420"/>
                  </a:cubicBezTo>
                  <a:cubicBezTo>
                    <a:pt x="39350" y="25420"/>
                    <a:pt x="44015" y="25236"/>
                    <a:pt x="48740" y="24901"/>
                  </a:cubicBezTo>
                  <a:cubicBezTo>
                    <a:pt x="73283" y="23159"/>
                    <a:pt x="81676" y="20245"/>
                    <a:pt x="81042" y="8844"/>
                  </a:cubicBezTo>
                  <a:cubicBezTo>
                    <a:pt x="80600" y="1272"/>
                    <a:pt x="66495" y="1"/>
                    <a:pt x="57071" y="1"/>
                  </a:cubicBezTo>
                  <a:close/>
                </a:path>
              </a:pathLst>
            </a:custGeom>
            <a:solidFill>
              <a:srgbClr val="EDEDED"/>
            </a:solidFill>
            <a:ln>
              <a:noFill/>
            </a:ln>
          </p:spPr>
          <p:txBody>
            <a:bodyPr spcFirstLastPara="1" wrap="square" lIns="121900" tIns="121900" rIns="121900" bIns="121900" anchor="ctr" anchorCtr="0">
              <a:noAutofit/>
            </a:bodyPr>
            <a:lstStyle/>
            <a:p>
              <a:endParaRPr sz="2400"/>
            </a:p>
          </p:txBody>
        </p:sp>
        <p:sp>
          <p:nvSpPr>
            <p:cNvPr id="370" name="Google Shape;370;p15"/>
            <p:cNvSpPr/>
            <p:nvPr/>
          </p:nvSpPr>
          <p:spPr>
            <a:xfrm>
              <a:off x="2579882" y="2077105"/>
              <a:ext cx="2486679" cy="779500"/>
            </a:xfrm>
            <a:custGeom>
              <a:avLst/>
              <a:gdLst/>
              <a:ahLst/>
              <a:cxnLst/>
              <a:rect l="l" t="t" r="r" b="b"/>
              <a:pathLst>
                <a:path w="81105" h="25424" extrusionOk="0">
                  <a:moveTo>
                    <a:pt x="56501" y="1"/>
                  </a:moveTo>
                  <a:cubicBezTo>
                    <a:pt x="51736" y="1"/>
                    <a:pt x="48169" y="326"/>
                    <a:pt x="48169" y="326"/>
                  </a:cubicBezTo>
                  <a:cubicBezTo>
                    <a:pt x="22359" y="801"/>
                    <a:pt x="3959" y="2131"/>
                    <a:pt x="602" y="10048"/>
                  </a:cubicBezTo>
                  <a:cubicBezTo>
                    <a:pt x="190" y="11061"/>
                    <a:pt x="0" y="12170"/>
                    <a:pt x="64" y="13405"/>
                  </a:cubicBezTo>
                  <a:cubicBezTo>
                    <a:pt x="600" y="22214"/>
                    <a:pt x="15609" y="25423"/>
                    <a:pt x="34252" y="25423"/>
                  </a:cubicBezTo>
                  <a:cubicBezTo>
                    <a:pt x="38731" y="25423"/>
                    <a:pt x="43420" y="25238"/>
                    <a:pt x="48169" y="24901"/>
                  </a:cubicBezTo>
                  <a:cubicBezTo>
                    <a:pt x="72713" y="23191"/>
                    <a:pt x="81105" y="20277"/>
                    <a:pt x="80472" y="8845"/>
                  </a:cubicBezTo>
                  <a:cubicBezTo>
                    <a:pt x="80030" y="1272"/>
                    <a:pt x="65924" y="1"/>
                    <a:pt x="56501" y="1"/>
                  </a:cubicBezTo>
                  <a:close/>
                </a:path>
              </a:pathLst>
            </a:custGeom>
            <a:solidFill>
              <a:srgbClr val="43AED9"/>
            </a:solidFill>
            <a:ln>
              <a:noFill/>
            </a:ln>
          </p:spPr>
          <p:txBody>
            <a:bodyPr spcFirstLastPara="1" wrap="square" lIns="121900" tIns="121900" rIns="121900" bIns="121900" anchor="ctr" anchorCtr="0">
              <a:noAutofit/>
            </a:bodyPr>
            <a:lstStyle/>
            <a:p>
              <a:endParaRPr sz="2400"/>
            </a:p>
          </p:txBody>
        </p:sp>
        <p:sp>
          <p:nvSpPr>
            <p:cNvPr id="371" name="Google Shape;371;p15"/>
            <p:cNvSpPr/>
            <p:nvPr/>
          </p:nvSpPr>
          <p:spPr>
            <a:xfrm>
              <a:off x="2577153" y="2349243"/>
              <a:ext cx="2489408" cy="507362"/>
            </a:xfrm>
            <a:custGeom>
              <a:avLst/>
              <a:gdLst/>
              <a:ahLst/>
              <a:cxnLst/>
              <a:rect l="l" t="t" r="r" b="b"/>
              <a:pathLst>
                <a:path w="81194" h="16548" extrusionOk="0">
                  <a:moveTo>
                    <a:pt x="80561" y="0"/>
                  </a:moveTo>
                  <a:lnTo>
                    <a:pt x="80561" y="0"/>
                  </a:lnTo>
                  <a:cubicBezTo>
                    <a:pt x="79325" y="3452"/>
                    <a:pt x="68685" y="7981"/>
                    <a:pt x="49113" y="8393"/>
                  </a:cubicBezTo>
                  <a:cubicBezTo>
                    <a:pt x="47337" y="8430"/>
                    <a:pt x="45478" y="8449"/>
                    <a:pt x="43567" y="8449"/>
                  </a:cubicBezTo>
                  <a:cubicBezTo>
                    <a:pt x="24398" y="8449"/>
                    <a:pt x="0" y="6500"/>
                    <a:pt x="691" y="1172"/>
                  </a:cubicBezTo>
                  <a:lnTo>
                    <a:pt x="691" y="1172"/>
                  </a:lnTo>
                  <a:cubicBezTo>
                    <a:pt x="279" y="2185"/>
                    <a:pt x="89" y="3294"/>
                    <a:pt x="153" y="4529"/>
                  </a:cubicBezTo>
                  <a:cubicBezTo>
                    <a:pt x="689" y="13338"/>
                    <a:pt x="15698" y="16547"/>
                    <a:pt x="34341" y="16547"/>
                  </a:cubicBezTo>
                  <a:cubicBezTo>
                    <a:pt x="38820" y="16547"/>
                    <a:pt x="43509" y="16362"/>
                    <a:pt x="48258" y="16025"/>
                  </a:cubicBezTo>
                  <a:cubicBezTo>
                    <a:pt x="72802" y="14315"/>
                    <a:pt x="81194" y="11401"/>
                    <a:pt x="80561" y="0"/>
                  </a:cubicBezTo>
                  <a:close/>
                </a:path>
              </a:pathLst>
            </a:custGeom>
            <a:solidFill>
              <a:srgbClr val="3DA8C9"/>
            </a:solidFill>
            <a:ln>
              <a:noFill/>
            </a:ln>
          </p:spPr>
          <p:txBody>
            <a:bodyPr spcFirstLastPara="1" wrap="square" lIns="121900" tIns="121900" rIns="121900" bIns="121900" anchor="ctr" anchorCtr="0">
              <a:noAutofit/>
            </a:bodyPr>
            <a:lstStyle/>
            <a:p>
              <a:endParaRPr sz="2400"/>
            </a:p>
          </p:txBody>
        </p:sp>
      </p:grpSp>
      <p:grpSp>
        <p:nvGrpSpPr>
          <p:cNvPr id="409" name="Google Shape;409;p15"/>
          <p:cNvGrpSpPr/>
          <p:nvPr/>
        </p:nvGrpSpPr>
        <p:grpSpPr>
          <a:xfrm>
            <a:off x="2953124" y="3123439"/>
            <a:ext cx="3921797" cy="1425312"/>
            <a:chOff x="2572646" y="3858451"/>
            <a:chExt cx="2417480" cy="878593"/>
          </a:xfrm>
        </p:grpSpPr>
        <p:sp>
          <p:nvSpPr>
            <p:cNvPr id="410" name="Google Shape;410;p15"/>
            <p:cNvSpPr/>
            <p:nvPr/>
          </p:nvSpPr>
          <p:spPr>
            <a:xfrm>
              <a:off x="2632862" y="3928509"/>
              <a:ext cx="2357263" cy="808535"/>
            </a:xfrm>
            <a:custGeom>
              <a:avLst/>
              <a:gdLst/>
              <a:ahLst/>
              <a:cxnLst/>
              <a:rect l="l" t="t" r="r" b="b"/>
              <a:pathLst>
                <a:path w="76884" h="26371" extrusionOk="0">
                  <a:moveTo>
                    <a:pt x="43980" y="1"/>
                  </a:moveTo>
                  <a:cubicBezTo>
                    <a:pt x="42071" y="1"/>
                    <a:pt x="40063" y="27"/>
                    <a:pt x="37954" y="80"/>
                  </a:cubicBezTo>
                  <a:cubicBezTo>
                    <a:pt x="8628" y="840"/>
                    <a:pt x="679" y="587"/>
                    <a:pt x="331" y="11702"/>
                  </a:cubicBezTo>
                  <a:cubicBezTo>
                    <a:pt x="1" y="22236"/>
                    <a:pt x="6695" y="26371"/>
                    <a:pt x="35236" y="26371"/>
                  </a:cubicBezTo>
                  <a:cubicBezTo>
                    <a:pt x="36813" y="26371"/>
                    <a:pt x="38457" y="26358"/>
                    <a:pt x="40171" y="26333"/>
                  </a:cubicBezTo>
                  <a:cubicBezTo>
                    <a:pt x="72885" y="25827"/>
                    <a:pt x="76432" y="21963"/>
                    <a:pt x="76590" y="15344"/>
                  </a:cubicBezTo>
                  <a:cubicBezTo>
                    <a:pt x="76884" y="4440"/>
                    <a:pt x="68613" y="1"/>
                    <a:pt x="43980" y="1"/>
                  </a:cubicBezTo>
                  <a:close/>
                </a:path>
              </a:pathLst>
            </a:custGeom>
            <a:solidFill>
              <a:srgbClr val="EDEDED"/>
            </a:solidFill>
            <a:ln>
              <a:noFill/>
            </a:ln>
          </p:spPr>
          <p:txBody>
            <a:bodyPr spcFirstLastPara="1" wrap="square" lIns="121900" tIns="121900" rIns="121900" bIns="121900" anchor="ctr" anchorCtr="0">
              <a:noAutofit/>
            </a:bodyPr>
            <a:lstStyle/>
            <a:p>
              <a:endParaRPr sz="2400"/>
            </a:p>
          </p:txBody>
        </p:sp>
        <p:sp>
          <p:nvSpPr>
            <p:cNvPr id="411" name="Google Shape;411;p15"/>
            <p:cNvSpPr/>
            <p:nvPr/>
          </p:nvSpPr>
          <p:spPr>
            <a:xfrm>
              <a:off x="2572646" y="3858451"/>
              <a:ext cx="2348280" cy="807860"/>
            </a:xfrm>
            <a:custGeom>
              <a:avLst/>
              <a:gdLst/>
              <a:ahLst/>
              <a:cxnLst/>
              <a:rect l="l" t="t" r="r" b="b"/>
              <a:pathLst>
                <a:path w="76591" h="26349" extrusionOk="0">
                  <a:moveTo>
                    <a:pt x="44121" y="1"/>
                  </a:moveTo>
                  <a:cubicBezTo>
                    <a:pt x="42160" y="1"/>
                    <a:pt x="40095" y="29"/>
                    <a:pt x="37923" y="85"/>
                  </a:cubicBezTo>
                  <a:cubicBezTo>
                    <a:pt x="10751" y="750"/>
                    <a:pt x="1915" y="591"/>
                    <a:pt x="521" y="9427"/>
                  </a:cubicBezTo>
                  <a:lnTo>
                    <a:pt x="521" y="9459"/>
                  </a:lnTo>
                  <a:cubicBezTo>
                    <a:pt x="395" y="10155"/>
                    <a:pt x="331" y="10884"/>
                    <a:pt x="300" y="11676"/>
                  </a:cubicBezTo>
                  <a:cubicBezTo>
                    <a:pt x="1" y="22205"/>
                    <a:pt x="6624" y="26349"/>
                    <a:pt x="34929" y="26349"/>
                  </a:cubicBezTo>
                  <a:cubicBezTo>
                    <a:pt x="36590" y="26349"/>
                    <a:pt x="38326" y="26335"/>
                    <a:pt x="40139" y="26307"/>
                  </a:cubicBezTo>
                  <a:cubicBezTo>
                    <a:pt x="72854" y="25800"/>
                    <a:pt x="76401" y="21936"/>
                    <a:pt x="76559" y="15317"/>
                  </a:cubicBezTo>
                  <a:cubicBezTo>
                    <a:pt x="76591" y="14431"/>
                    <a:pt x="76559" y="13607"/>
                    <a:pt x="76464" y="12847"/>
                  </a:cubicBezTo>
                  <a:cubicBezTo>
                    <a:pt x="75444" y="3757"/>
                    <a:pt x="66677" y="1"/>
                    <a:pt x="44121" y="1"/>
                  </a:cubicBezTo>
                  <a:close/>
                </a:path>
              </a:pathLst>
            </a:custGeom>
            <a:solidFill>
              <a:srgbClr val="43AED9"/>
            </a:solidFill>
            <a:ln>
              <a:noFill/>
            </a:ln>
          </p:spPr>
          <p:txBody>
            <a:bodyPr spcFirstLastPara="1" wrap="square" lIns="121900" tIns="121900" rIns="121900" bIns="121900" anchor="ctr" anchorCtr="0">
              <a:noAutofit/>
            </a:bodyPr>
            <a:lstStyle/>
            <a:p>
              <a:endParaRPr sz="2400"/>
            </a:p>
          </p:txBody>
        </p:sp>
        <p:sp>
          <p:nvSpPr>
            <p:cNvPr id="412" name="Google Shape;412;p15"/>
            <p:cNvSpPr/>
            <p:nvPr/>
          </p:nvSpPr>
          <p:spPr>
            <a:xfrm>
              <a:off x="2572646" y="4148434"/>
              <a:ext cx="2348280" cy="517878"/>
            </a:xfrm>
            <a:custGeom>
              <a:avLst/>
              <a:gdLst/>
              <a:ahLst/>
              <a:cxnLst/>
              <a:rect l="l" t="t" r="r" b="b"/>
              <a:pathLst>
                <a:path w="76591" h="16891" extrusionOk="0">
                  <a:moveTo>
                    <a:pt x="521" y="1"/>
                  </a:moveTo>
                  <a:lnTo>
                    <a:pt x="521" y="1"/>
                  </a:lnTo>
                  <a:cubicBezTo>
                    <a:pt x="395" y="697"/>
                    <a:pt x="331" y="1426"/>
                    <a:pt x="300" y="2218"/>
                  </a:cubicBezTo>
                  <a:cubicBezTo>
                    <a:pt x="1" y="12747"/>
                    <a:pt x="6624" y="16891"/>
                    <a:pt x="34929" y="16891"/>
                  </a:cubicBezTo>
                  <a:cubicBezTo>
                    <a:pt x="36590" y="16891"/>
                    <a:pt x="38326" y="16877"/>
                    <a:pt x="40139" y="16849"/>
                  </a:cubicBezTo>
                  <a:cubicBezTo>
                    <a:pt x="72854" y="16342"/>
                    <a:pt x="76401" y="12478"/>
                    <a:pt x="76559" y="5859"/>
                  </a:cubicBezTo>
                  <a:cubicBezTo>
                    <a:pt x="76591" y="4973"/>
                    <a:pt x="76559" y="4149"/>
                    <a:pt x="76464" y="3358"/>
                  </a:cubicBezTo>
                  <a:cubicBezTo>
                    <a:pt x="76306" y="3453"/>
                    <a:pt x="76116" y="3579"/>
                    <a:pt x="75957" y="3706"/>
                  </a:cubicBezTo>
                  <a:cubicBezTo>
                    <a:pt x="71270" y="7760"/>
                    <a:pt x="68515" y="10008"/>
                    <a:pt x="44415" y="10483"/>
                  </a:cubicBezTo>
                  <a:cubicBezTo>
                    <a:pt x="42906" y="10512"/>
                    <a:pt x="41413" y="10526"/>
                    <a:pt x="39939" y="10526"/>
                  </a:cubicBezTo>
                  <a:cubicBezTo>
                    <a:pt x="18454" y="10526"/>
                    <a:pt x="1085" y="7474"/>
                    <a:pt x="521" y="539"/>
                  </a:cubicBezTo>
                  <a:cubicBezTo>
                    <a:pt x="490" y="349"/>
                    <a:pt x="490" y="191"/>
                    <a:pt x="521" y="1"/>
                  </a:cubicBezTo>
                  <a:close/>
                </a:path>
              </a:pathLst>
            </a:custGeom>
            <a:solidFill>
              <a:srgbClr val="3DA8C9"/>
            </a:solidFill>
            <a:ln>
              <a:noFill/>
            </a:ln>
          </p:spPr>
          <p:txBody>
            <a:bodyPr spcFirstLastPara="1" wrap="square" lIns="121900" tIns="121900" rIns="121900" bIns="121900" anchor="ctr" anchorCtr="0">
              <a:noAutofit/>
            </a:bodyPr>
            <a:lstStyle/>
            <a:p>
              <a:endParaRPr sz="2400"/>
            </a:p>
          </p:txBody>
        </p:sp>
      </p:grpSp>
      <p:sp>
        <p:nvSpPr>
          <p:cNvPr id="502" name="Google Shape;502;p15"/>
          <p:cNvSpPr txBox="1"/>
          <p:nvPr/>
        </p:nvSpPr>
        <p:spPr>
          <a:xfrm>
            <a:off x="2656099" y="211796"/>
            <a:ext cx="10298000" cy="536400"/>
          </a:xfrm>
          <a:prstGeom prst="rect">
            <a:avLst/>
          </a:prstGeom>
          <a:noFill/>
          <a:ln>
            <a:noFill/>
          </a:ln>
        </p:spPr>
        <p:txBody>
          <a:bodyPr spcFirstLastPara="1" wrap="square" lIns="121900" tIns="121900" rIns="121900" bIns="121900" anchor="ctr" anchorCtr="0">
            <a:noAutofit/>
          </a:bodyPr>
          <a:lstStyle/>
          <a:p>
            <a:r>
              <a:rPr lang="en-US" sz="3333" dirty="0">
                <a:latin typeface="Fira Sans Extra Condensed Medium"/>
                <a:ea typeface="Fira Sans Extra Condensed Medium"/>
                <a:cs typeface="Fira Sans Extra Condensed Medium"/>
                <a:sym typeface="Fira Sans Extra Condensed Medium"/>
              </a:rPr>
              <a:t>General Insulin Prices/Copays</a:t>
            </a:r>
            <a:endParaRPr sz="3333" dirty="0">
              <a:latin typeface="Fira Sans Extra Condensed Medium"/>
              <a:ea typeface="Fira Sans Extra Condensed Medium"/>
              <a:cs typeface="Fira Sans Extra Condensed Medium"/>
              <a:sym typeface="Fira Sans Extra Condensed Medium"/>
            </a:endParaRPr>
          </a:p>
        </p:txBody>
      </p:sp>
      <p:sp>
        <p:nvSpPr>
          <p:cNvPr id="503" name="Google Shape;503;p15"/>
          <p:cNvSpPr txBox="1"/>
          <p:nvPr/>
        </p:nvSpPr>
        <p:spPr>
          <a:xfrm>
            <a:off x="3661097" y="1549059"/>
            <a:ext cx="2808000" cy="422800"/>
          </a:xfrm>
          <a:prstGeom prst="rect">
            <a:avLst/>
          </a:prstGeom>
          <a:noFill/>
          <a:ln>
            <a:noFill/>
          </a:ln>
        </p:spPr>
        <p:txBody>
          <a:bodyPr spcFirstLastPara="1" wrap="square" lIns="121900" tIns="121900" rIns="121900" bIns="121900" anchor="ctr" anchorCtr="0">
            <a:noAutofit/>
          </a:bodyPr>
          <a:lstStyle/>
          <a:p>
            <a:r>
              <a:rPr lang="en" sz="2000" dirty="0">
                <a:solidFill>
                  <a:srgbClr val="FFFFFF"/>
                </a:solidFill>
                <a:latin typeface="Fira Sans Medium"/>
                <a:ea typeface="Fira Sans Medium"/>
                <a:cs typeface="Fira Sans Medium"/>
                <a:sym typeface="Fira Sans Medium"/>
              </a:rPr>
              <a:t>Rapid Acting</a:t>
            </a:r>
            <a:endParaRPr sz="2000" dirty="0">
              <a:solidFill>
                <a:srgbClr val="FFFFFF"/>
              </a:solidFill>
              <a:latin typeface="Fira Sans Medium"/>
              <a:ea typeface="Fira Sans Medium"/>
              <a:cs typeface="Fira Sans Medium"/>
              <a:sym typeface="Fira Sans Medium"/>
            </a:endParaRPr>
          </a:p>
        </p:txBody>
      </p:sp>
      <p:sp>
        <p:nvSpPr>
          <p:cNvPr id="504" name="Google Shape;504;p15"/>
          <p:cNvSpPr txBox="1"/>
          <p:nvPr/>
        </p:nvSpPr>
        <p:spPr>
          <a:xfrm>
            <a:off x="3661097" y="2011445"/>
            <a:ext cx="2808000" cy="576000"/>
          </a:xfrm>
          <a:prstGeom prst="rect">
            <a:avLst/>
          </a:prstGeom>
          <a:noFill/>
          <a:ln>
            <a:noFill/>
          </a:ln>
        </p:spPr>
        <p:txBody>
          <a:bodyPr spcFirstLastPara="1" wrap="square" lIns="121900" tIns="121900" rIns="121900" bIns="121900" anchor="ctr" anchorCtr="0">
            <a:noAutofit/>
          </a:bodyPr>
          <a:lstStyle/>
          <a:p>
            <a:r>
              <a:rPr lang="en" sz="1600" dirty="0">
                <a:solidFill>
                  <a:srgbClr val="FFFFFF"/>
                </a:solidFill>
                <a:latin typeface="Roboto"/>
                <a:ea typeface="Roboto"/>
                <a:cs typeface="Roboto"/>
                <a:sym typeface="Roboto"/>
              </a:rPr>
              <a:t>Insulin Aspart (Novolog)</a:t>
            </a:r>
          </a:p>
          <a:p>
            <a:r>
              <a:rPr lang="en" sz="1600" dirty="0">
                <a:solidFill>
                  <a:srgbClr val="FFFFFF"/>
                </a:solidFill>
                <a:latin typeface="Roboto"/>
                <a:ea typeface="Roboto"/>
                <a:cs typeface="Roboto"/>
                <a:sym typeface="Roboto"/>
              </a:rPr>
              <a:t>Insulin Lispro (Humalog)</a:t>
            </a:r>
          </a:p>
          <a:p>
            <a:endParaRPr sz="1600" dirty="0">
              <a:solidFill>
                <a:srgbClr val="FFFFFF"/>
              </a:solidFill>
              <a:latin typeface="Roboto"/>
              <a:ea typeface="Roboto"/>
              <a:cs typeface="Roboto"/>
              <a:sym typeface="Roboto"/>
            </a:endParaRPr>
          </a:p>
        </p:txBody>
      </p:sp>
      <p:sp>
        <p:nvSpPr>
          <p:cNvPr id="507" name="Google Shape;507;p15"/>
          <p:cNvSpPr txBox="1"/>
          <p:nvPr/>
        </p:nvSpPr>
        <p:spPr>
          <a:xfrm>
            <a:off x="3615957" y="3376240"/>
            <a:ext cx="2808000" cy="422800"/>
          </a:xfrm>
          <a:prstGeom prst="rect">
            <a:avLst/>
          </a:prstGeom>
          <a:noFill/>
          <a:ln>
            <a:noFill/>
          </a:ln>
        </p:spPr>
        <p:txBody>
          <a:bodyPr spcFirstLastPara="1" wrap="square" lIns="121900" tIns="121900" rIns="121900" bIns="121900" anchor="ctr" anchorCtr="0">
            <a:noAutofit/>
          </a:bodyPr>
          <a:lstStyle/>
          <a:p>
            <a:r>
              <a:rPr lang="en-US" sz="2000" dirty="0">
                <a:solidFill>
                  <a:srgbClr val="FFFFFF"/>
                </a:solidFill>
                <a:latin typeface="Fira Sans Medium"/>
                <a:ea typeface="Fira Sans Medium"/>
                <a:cs typeface="Fira Sans Medium"/>
                <a:sym typeface="Fira Sans Medium"/>
              </a:rPr>
              <a:t>Intermediate Acting</a:t>
            </a:r>
          </a:p>
          <a:p>
            <a:endParaRPr sz="2000" dirty="0">
              <a:solidFill>
                <a:srgbClr val="FFFFFF"/>
              </a:solidFill>
              <a:latin typeface="Fira Sans Medium"/>
              <a:ea typeface="Fira Sans Medium"/>
              <a:cs typeface="Fira Sans Medium"/>
              <a:sym typeface="Fira Sans Medium"/>
            </a:endParaRPr>
          </a:p>
        </p:txBody>
      </p:sp>
      <p:sp>
        <p:nvSpPr>
          <p:cNvPr id="508" name="Google Shape;508;p15"/>
          <p:cNvSpPr txBox="1"/>
          <p:nvPr/>
        </p:nvSpPr>
        <p:spPr>
          <a:xfrm>
            <a:off x="3615247" y="3570004"/>
            <a:ext cx="2808000" cy="576000"/>
          </a:xfrm>
          <a:prstGeom prst="rect">
            <a:avLst/>
          </a:prstGeom>
          <a:noFill/>
          <a:ln>
            <a:noFill/>
          </a:ln>
        </p:spPr>
        <p:txBody>
          <a:bodyPr spcFirstLastPara="1" wrap="square" lIns="121900" tIns="121900" rIns="121900" bIns="121900" anchor="ctr" anchorCtr="0">
            <a:noAutofit/>
          </a:bodyPr>
          <a:lstStyle/>
          <a:p>
            <a:r>
              <a:rPr lang="en" sz="1600" dirty="0">
                <a:solidFill>
                  <a:srgbClr val="FFFFFF"/>
                </a:solidFill>
                <a:latin typeface="Roboto"/>
                <a:ea typeface="Roboto"/>
                <a:cs typeface="Roboto"/>
                <a:sym typeface="Roboto"/>
              </a:rPr>
              <a:t>Novolin N, Humulin N </a:t>
            </a:r>
          </a:p>
          <a:p>
            <a:endParaRPr lang="en" sz="1600" dirty="0">
              <a:solidFill>
                <a:srgbClr val="FFFFFF"/>
              </a:solidFill>
              <a:latin typeface="Roboto"/>
              <a:ea typeface="Roboto"/>
              <a:cs typeface="Roboto"/>
              <a:sym typeface="Roboto"/>
            </a:endParaRPr>
          </a:p>
        </p:txBody>
      </p:sp>
      <p:grpSp>
        <p:nvGrpSpPr>
          <p:cNvPr id="2" name="Google Shape;368;p15">
            <a:extLst>
              <a:ext uri="{FF2B5EF4-FFF2-40B4-BE49-F238E27FC236}">
                <a16:creationId xmlns:a16="http://schemas.microsoft.com/office/drawing/2014/main" id="{37C978FD-4697-F088-E25D-9E2BC4C2066C}"/>
              </a:ext>
            </a:extLst>
          </p:cNvPr>
          <p:cNvGrpSpPr/>
          <p:nvPr/>
        </p:nvGrpSpPr>
        <p:grpSpPr>
          <a:xfrm>
            <a:off x="7556727" y="3123439"/>
            <a:ext cx="4192872" cy="1379403"/>
            <a:chOff x="2577153" y="2077105"/>
            <a:chExt cx="2584577" cy="850294"/>
          </a:xfrm>
        </p:grpSpPr>
        <p:sp>
          <p:nvSpPr>
            <p:cNvPr id="3" name="Google Shape;369;p15">
              <a:extLst>
                <a:ext uri="{FF2B5EF4-FFF2-40B4-BE49-F238E27FC236}">
                  <a16:creationId xmlns:a16="http://schemas.microsoft.com/office/drawing/2014/main" id="{BB4B8824-6FA5-F3A1-65B1-4DD506F32439}"/>
                </a:ext>
              </a:extLst>
            </p:cNvPr>
            <p:cNvSpPr/>
            <p:nvPr/>
          </p:nvSpPr>
          <p:spPr>
            <a:xfrm>
              <a:off x="2657544" y="2147991"/>
              <a:ext cx="2504186" cy="779408"/>
            </a:xfrm>
            <a:custGeom>
              <a:avLst/>
              <a:gdLst/>
              <a:ahLst/>
              <a:cxnLst/>
              <a:rect l="l" t="t" r="r" b="b"/>
              <a:pathLst>
                <a:path w="81676" h="25421" extrusionOk="0">
                  <a:moveTo>
                    <a:pt x="57071" y="1"/>
                  </a:moveTo>
                  <a:cubicBezTo>
                    <a:pt x="52307" y="1"/>
                    <a:pt x="48740" y="325"/>
                    <a:pt x="48740" y="325"/>
                  </a:cubicBezTo>
                  <a:cubicBezTo>
                    <a:pt x="19699" y="864"/>
                    <a:pt x="1" y="2447"/>
                    <a:pt x="634" y="13373"/>
                  </a:cubicBezTo>
                  <a:cubicBezTo>
                    <a:pt x="1171" y="22193"/>
                    <a:pt x="16217" y="25420"/>
                    <a:pt x="34891" y="25420"/>
                  </a:cubicBezTo>
                  <a:cubicBezTo>
                    <a:pt x="39350" y="25420"/>
                    <a:pt x="44015" y="25236"/>
                    <a:pt x="48740" y="24901"/>
                  </a:cubicBezTo>
                  <a:cubicBezTo>
                    <a:pt x="73283" y="23159"/>
                    <a:pt x="81676" y="20245"/>
                    <a:pt x="81042" y="8844"/>
                  </a:cubicBezTo>
                  <a:cubicBezTo>
                    <a:pt x="80600" y="1272"/>
                    <a:pt x="66495" y="1"/>
                    <a:pt x="57071" y="1"/>
                  </a:cubicBezTo>
                  <a:close/>
                </a:path>
              </a:pathLst>
            </a:custGeom>
            <a:solidFill>
              <a:srgbClr val="EDEDED"/>
            </a:solidFill>
            <a:ln>
              <a:noFill/>
            </a:ln>
          </p:spPr>
          <p:txBody>
            <a:bodyPr spcFirstLastPara="1" wrap="square" lIns="121900" tIns="121900" rIns="121900" bIns="121900" anchor="ctr" anchorCtr="0">
              <a:noAutofit/>
            </a:bodyPr>
            <a:lstStyle/>
            <a:p>
              <a:endParaRPr sz="2400"/>
            </a:p>
          </p:txBody>
        </p:sp>
        <p:sp>
          <p:nvSpPr>
            <p:cNvPr id="4" name="Google Shape;370;p15">
              <a:extLst>
                <a:ext uri="{FF2B5EF4-FFF2-40B4-BE49-F238E27FC236}">
                  <a16:creationId xmlns:a16="http://schemas.microsoft.com/office/drawing/2014/main" id="{7F62FFC8-227A-6425-0FE9-0194362FDC5B}"/>
                </a:ext>
              </a:extLst>
            </p:cNvPr>
            <p:cNvSpPr/>
            <p:nvPr/>
          </p:nvSpPr>
          <p:spPr>
            <a:xfrm>
              <a:off x="2579882" y="2077105"/>
              <a:ext cx="2486679" cy="779500"/>
            </a:xfrm>
            <a:custGeom>
              <a:avLst/>
              <a:gdLst/>
              <a:ahLst/>
              <a:cxnLst/>
              <a:rect l="l" t="t" r="r" b="b"/>
              <a:pathLst>
                <a:path w="81105" h="25424" extrusionOk="0">
                  <a:moveTo>
                    <a:pt x="56501" y="1"/>
                  </a:moveTo>
                  <a:cubicBezTo>
                    <a:pt x="51736" y="1"/>
                    <a:pt x="48169" y="326"/>
                    <a:pt x="48169" y="326"/>
                  </a:cubicBezTo>
                  <a:cubicBezTo>
                    <a:pt x="22359" y="801"/>
                    <a:pt x="3959" y="2131"/>
                    <a:pt x="602" y="10048"/>
                  </a:cubicBezTo>
                  <a:cubicBezTo>
                    <a:pt x="190" y="11061"/>
                    <a:pt x="0" y="12170"/>
                    <a:pt x="64" y="13405"/>
                  </a:cubicBezTo>
                  <a:cubicBezTo>
                    <a:pt x="600" y="22214"/>
                    <a:pt x="15609" y="25423"/>
                    <a:pt x="34252" y="25423"/>
                  </a:cubicBezTo>
                  <a:cubicBezTo>
                    <a:pt x="38731" y="25423"/>
                    <a:pt x="43420" y="25238"/>
                    <a:pt x="48169" y="24901"/>
                  </a:cubicBezTo>
                  <a:cubicBezTo>
                    <a:pt x="72713" y="23191"/>
                    <a:pt x="81105" y="20277"/>
                    <a:pt x="80472" y="8845"/>
                  </a:cubicBezTo>
                  <a:cubicBezTo>
                    <a:pt x="80030" y="1272"/>
                    <a:pt x="65924" y="1"/>
                    <a:pt x="56501" y="1"/>
                  </a:cubicBezTo>
                  <a:close/>
                </a:path>
              </a:pathLst>
            </a:custGeom>
            <a:solidFill>
              <a:srgbClr val="43AED9"/>
            </a:solidFill>
            <a:ln>
              <a:noFill/>
            </a:ln>
          </p:spPr>
          <p:txBody>
            <a:bodyPr spcFirstLastPara="1" wrap="square" lIns="121900" tIns="121900" rIns="121900" bIns="121900" anchor="ctr" anchorCtr="0">
              <a:noAutofit/>
            </a:bodyPr>
            <a:lstStyle/>
            <a:p>
              <a:endParaRPr sz="2400"/>
            </a:p>
          </p:txBody>
        </p:sp>
        <p:sp>
          <p:nvSpPr>
            <p:cNvPr id="5" name="Google Shape;371;p15">
              <a:extLst>
                <a:ext uri="{FF2B5EF4-FFF2-40B4-BE49-F238E27FC236}">
                  <a16:creationId xmlns:a16="http://schemas.microsoft.com/office/drawing/2014/main" id="{64BDCB02-ED81-D5D4-098B-6E526042A629}"/>
                </a:ext>
              </a:extLst>
            </p:cNvPr>
            <p:cNvSpPr/>
            <p:nvPr/>
          </p:nvSpPr>
          <p:spPr>
            <a:xfrm>
              <a:off x="2577153" y="2349243"/>
              <a:ext cx="2489408" cy="507362"/>
            </a:xfrm>
            <a:custGeom>
              <a:avLst/>
              <a:gdLst/>
              <a:ahLst/>
              <a:cxnLst/>
              <a:rect l="l" t="t" r="r" b="b"/>
              <a:pathLst>
                <a:path w="81194" h="16548" extrusionOk="0">
                  <a:moveTo>
                    <a:pt x="80561" y="0"/>
                  </a:moveTo>
                  <a:lnTo>
                    <a:pt x="80561" y="0"/>
                  </a:lnTo>
                  <a:cubicBezTo>
                    <a:pt x="79325" y="3452"/>
                    <a:pt x="68685" y="7981"/>
                    <a:pt x="49113" y="8393"/>
                  </a:cubicBezTo>
                  <a:cubicBezTo>
                    <a:pt x="47337" y="8430"/>
                    <a:pt x="45478" y="8449"/>
                    <a:pt x="43567" y="8449"/>
                  </a:cubicBezTo>
                  <a:cubicBezTo>
                    <a:pt x="24398" y="8449"/>
                    <a:pt x="0" y="6500"/>
                    <a:pt x="691" y="1172"/>
                  </a:cubicBezTo>
                  <a:lnTo>
                    <a:pt x="691" y="1172"/>
                  </a:lnTo>
                  <a:cubicBezTo>
                    <a:pt x="279" y="2185"/>
                    <a:pt x="89" y="3294"/>
                    <a:pt x="153" y="4529"/>
                  </a:cubicBezTo>
                  <a:cubicBezTo>
                    <a:pt x="689" y="13338"/>
                    <a:pt x="15698" y="16547"/>
                    <a:pt x="34341" y="16547"/>
                  </a:cubicBezTo>
                  <a:cubicBezTo>
                    <a:pt x="38820" y="16547"/>
                    <a:pt x="43509" y="16362"/>
                    <a:pt x="48258" y="16025"/>
                  </a:cubicBezTo>
                  <a:cubicBezTo>
                    <a:pt x="72802" y="14315"/>
                    <a:pt x="81194" y="11401"/>
                    <a:pt x="80561" y="0"/>
                  </a:cubicBezTo>
                  <a:close/>
                </a:path>
              </a:pathLst>
            </a:custGeom>
            <a:solidFill>
              <a:srgbClr val="3DA8C9"/>
            </a:solidFill>
            <a:ln>
              <a:noFill/>
            </a:ln>
          </p:spPr>
          <p:txBody>
            <a:bodyPr spcFirstLastPara="1" wrap="square" lIns="121900" tIns="121900" rIns="121900" bIns="121900" anchor="ctr" anchorCtr="0">
              <a:noAutofit/>
            </a:bodyPr>
            <a:lstStyle/>
            <a:p>
              <a:endParaRPr sz="2400"/>
            </a:p>
          </p:txBody>
        </p:sp>
      </p:grpSp>
      <p:sp>
        <p:nvSpPr>
          <p:cNvPr id="6" name="Google Shape;503;p15">
            <a:extLst>
              <a:ext uri="{FF2B5EF4-FFF2-40B4-BE49-F238E27FC236}">
                <a16:creationId xmlns:a16="http://schemas.microsoft.com/office/drawing/2014/main" id="{83F7B495-F766-22D7-0D8D-29BC820033FD}"/>
              </a:ext>
            </a:extLst>
          </p:cNvPr>
          <p:cNvSpPr txBox="1"/>
          <p:nvPr/>
        </p:nvSpPr>
        <p:spPr>
          <a:xfrm>
            <a:off x="7916660" y="3423621"/>
            <a:ext cx="2808000" cy="422800"/>
          </a:xfrm>
          <a:prstGeom prst="rect">
            <a:avLst/>
          </a:prstGeom>
          <a:noFill/>
          <a:ln>
            <a:noFill/>
          </a:ln>
        </p:spPr>
        <p:txBody>
          <a:bodyPr spcFirstLastPara="1" wrap="square" lIns="121900" tIns="121900" rIns="121900" bIns="121900" anchor="ctr" anchorCtr="0">
            <a:noAutofit/>
          </a:bodyPr>
          <a:lstStyle/>
          <a:p>
            <a:r>
              <a:rPr lang="en-US" sz="2000" dirty="0">
                <a:solidFill>
                  <a:srgbClr val="FFFFFF"/>
                </a:solidFill>
                <a:latin typeface="Fira Sans Medium"/>
                <a:ea typeface="Fira Sans Medium"/>
                <a:cs typeface="Fira Sans Medium"/>
                <a:sym typeface="Fira Sans Medium"/>
              </a:rPr>
              <a:t>Long Acting</a:t>
            </a:r>
          </a:p>
          <a:p>
            <a:endParaRPr sz="2000" dirty="0">
              <a:solidFill>
                <a:srgbClr val="FFFFFF"/>
              </a:solidFill>
              <a:latin typeface="Fira Sans Medium"/>
              <a:ea typeface="Fira Sans Medium"/>
              <a:cs typeface="Fira Sans Medium"/>
              <a:sym typeface="Fira Sans Medium"/>
            </a:endParaRPr>
          </a:p>
        </p:txBody>
      </p:sp>
      <p:sp>
        <p:nvSpPr>
          <p:cNvPr id="7" name="Google Shape;504;p15">
            <a:extLst>
              <a:ext uri="{FF2B5EF4-FFF2-40B4-BE49-F238E27FC236}">
                <a16:creationId xmlns:a16="http://schemas.microsoft.com/office/drawing/2014/main" id="{A51F8416-0A60-EA06-A344-551B759236E1}"/>
              </a:ext>
            </a:extLst>
          </p:cNvPr>
          <p:cNvSpPr txBox="1"/>
          <p:nvPr/>
        </p:nvSpPr>
        <p:spPr>
          <a:xfrm>
            <a:off x="7916661" y="3598313"/>
            <a:ext cx="3499260" cy="576000"/>
          </a:xfrm>
          <a:prstGeom prst="rect">
            <a:avLst/>
          </a:prstGeom>
          <a:noFill/>
          <a:ln>
            <a:noFill/>
          </a:ln>
        </p:spPr>
        <p:txBody>
          <a:bodyPr spcFirstLastPara="1" wrap="square" lIns="121900" tIns="121900" rIns="121900" bIns="121900" anchor="ctr" anchorCtr="0">
            <a:noAutofit/>
          </a:bodyPr>
          <a:lstStyle/>
          <a:p>
            <a:r>
              <a:rPr lang="en-US" sz="1600" dirty="0">
                <a:solidFill>
                  <a:srgbClr val="FFFFFF"/>
                </a:solidFill>
                <a:latin typeface="Roboto"/>
                <a:ea typeface="Roboto"/>
                <a:cs typeface="Roboto"/>
                <a:sym typeface="Roboto"/>
              </a:rPr>
              <a:t>Insulin Detemir (Levemir)</a:t>
            </a:r>
          </a:p>
          <a:p>
            <a:r>
              <a:rPr lang="en-US" sz="1600" dirty="0">
                <a:solidFill>
                  <a:srgbClr val="FFFFFF"/>
                </a:solidFill>
                <a:latin typeface="Roboto"/>
                <a:ea typeface="Roboto"/>
                <a:cs typeface="Roboto"/>
                <a:sym typeface="Roboto"/>
              </a:rPr>
              <a:t>Insulin Glargine (Lantus, </a:t>
            </a:r>
            <a:r>
              <a:rPr lang="en-US" sz="1600" dirty="0" err="1">
                <a:solidFill>
                  <a:srgbClr val="FFFFFF"/>
                </a:solidFill>
                <a:latin typeface="Roboto"/>
                <a:ea typeface="Roboto"/>
                <a:cs typeface="Roboto"/>
                <a:sym typeface="Roboto"/>
              </a:rPr>
              <a:t>Basaglar</a:t>
            </a:r>
            <a:r>
              <a:rPr lang="en-US" sz="1600" dirty="0">
                <a:solidFill>
                  <a:srgbClr val="FFFFFF"/>
                </a:solidFill>
                <a:latin typeface="Roboto"/>
                <a:ea typeface="Roboto"/>
                <a:cs typeface="Roboto"/>
                <a:sym typeface="Roboto"/>
              </a:rPr>
              <a:t>)</a:t>
            </a:r>
          </a:p>
        </p:txBody>
      </p:sp>
      <p:grpSp>
        <p:nvGrpSpPr>
          <p:cNvPr id="8" name="Google Shape;368;p15">
            <a:extLst>
              <a:ext uri="{FF2B5EF4-FFF2-40B4-BE49-F238E27FC236}">
                <a16:creationId xmlns:a16="http://schemas.microsoft.com/office/drawing/2014/main" id="{DBCD6023-69D4-0698-8867-48F6A478A3D4}"/>
              </a:ext>
            </a:extLst>
          </p:cNvPr>
          <p:cNvGrpSpPr/>
          <p:nvPr/>
        </p:nvGrpSpPr>
        <p:grpSpPr>
          <a:xfrm>
            <a:off x="7647049" y="1434063"/>
            <a:ext cx="4192872" cy="1379403"/>
            <a:chOff x="2577153" y="2077105"/>
            <a:chExt cx="2584577" cy="850294"/>
          </a:xfrm>
        </p:grpSpPr>
        <p:sp>
          <p:nvSpPr>
            <p:cNvPr id="9" name="Google Shape;369;p15">
              <a:extLst>
                <a:ext uri="{FF2B5EF4-FFF2-40B4-BE49-F238E27FC236}">
                  <a16:creationId xmlns:a16="http://schemas.microsoft.com/office/drawing/2014/main" id="{745730B2-F78E-4190-D93B-4E60A3F132B6}"/>
                </a:ext>
              </a:extLst>
            </p:cNvPr>
            <p:cNvSpPr/>
            <p:nvPr/>
          </p:nvSpPr>
          <p:spPr>
            <a:xfrm>
              <a:off x="2657544" y="2147991"/>
              <a:ext cx="2504186" cy="779408"/>
            </a:xfrm>
            <a:custGeom>
              <a:avLst/>
              <a:gdLst/>
              <a:ahLst/>
              <a:cxnLst/>
              <a:rect l="l" t="t" r="r" b="b"/>
              <a:pathLst>
                <a:path w="81676" h="25421" extrusionOk="0">
                  <a:moveTo>
                    <a:pt x="57071" y="1"/>
                  </a:moveTo>
                  <a:cubicBezTo>
                    <a:pt x="52307" y="1"/>
                    <a:pt x="48740" y="325"/>
                    <a:pt x="48740" y="325"/>
                  </a:cubicBezTo>
                  <a:cubicBezTo>
                    <a:pt x="19699" y="864"/>
                    <a:pt x="1" y="2447"/>
                    <a:pt x="634" y="13373"/>
                  </a:cubicBezTo>
                  <a:cubicBezTo>
                    <a:pt x="1171" y="22193"/>
                    <a:pt x="16217" y="25420"/>
                    <a:pt x="34891" y="25420"/>
                  </a:cubicBezTo>
                  <a:cubicBezTo>
                    <a:pt x="39350" y="25420"/>
                    <a:pt x="44015" y="25236"/>
                    <a:pt x="48740" y="24901"/>
                  </a:cubicBezTo>
                  <a:cubicBezTo>
                    <a:pt x="73283" y="23159"/>
                    <a:pt x="81676" y="20245"/>
                    <a:pt x="81042" y="8844"/>
                  </a:cubicBezTo>
                  <a:cubicBezTo>
                    <a:pt x="80600" y="1272"/>
                    <a:pt x="66495" y="1"/>
                    <a:pt x="57071" y="1"/>
                  </a:cubicBezTo>
                  <a:close/>
                </a:path>
              </a:pathLst>
            </a:custGeom>
            <a:solidFill>
              <a:srgbClr val="EDEDED"/>
            </a:solidFill>
            <a:ln>
              <a:noFill/>
            </a:ln>
          </p:spPr>
          <p:txBody>
            <a:bodyPr spcFirstLastPara="1" wrap="square" lIns="121900" tIns="121900" rIns="121900" bIns="121900" anchor="ctr" anchorCtr="0">
              <a:noAutofit/>
            </a:bodyPr>
            <a:lstStyle/>
            <a:p>
              <a:endParaRPr sz="2400"/>
            </a:p>
          </p:txBody>
        </p:sp>
        <p:sp>
          <p:nvSpPr>
            <p:cNvPr id="10" name="Google Shape;370;p15">
              <a:extLst>
                <a:ext uri="{FF2B5EF4-FFF2-40B4-BE49-F238E27FC236}">
                  <a16:creationId xmlns:a16="http://schemas.microsoft.com/office/drawing/2014/main" id="{D135B203-7D7A-A813-7564-D1B8343D53E8}"/>
                </a:ext>
              </a:extLst>
            </p:cNvPr>
            <p:cNvSpPr/>
            <p:nvPr/>
          </p:nvSpPr>
          <p:spPr>
            <a:xfrm>
              <a:off x="2579882" y="2077105"/>
              <a:ext cx="2486679" cy="779500"/>
            </a:xfrm>
            <a:custGeom>
              <a:avLst/>
              <a:gdLst/>
              <a:ahLst/>
              <a:cxnLst/>
              <a:rect l="l" t="t" r="r" b="b"/>
              <a:pathLst>
                <a:path w="81105" h="25424" extrusionOk="0">
                  <a:moveTo>
                    <a:pt x="56501" y="1"/>
                  </a:moveTo>
                  <a:cubicBezTo>
                    <a:pt x="51736" y="1"/>
                    <a:pt x="48169" y="326"/>
                    <a:pt x="48169" y="326"/>
                  </a:cubicBezTo>
                  <a:cubicBezTo>
                    <a:pt x="22359" y="801"/>
                    <a:pt x="3959" y="2131"/>
                    <a:pt x="602" y="10048"/>
                  </a:cubicBezTo>
                  <a:cubicBezTo>
                    <a:pt x="190" y="11061"/>
                    <a:pt x="0" y="12170"/>
                    <a:pt x="64" y="13405"/>
                  </a:cubicBezTo>
                  <a:cubicBezTo>
                    <a:pt x="600" y="22214"/>
                    <a:pt x="15609" y="25423"/>
                    <a:pt x="34252" y="25423"/>
                  </a:cubicBezTo>
                  <a:cubicBezTo>
                    <a:pt x="38731" y="25423"/>
                    <a:pt x="43420" y="25238"/>
                    <a:pt x="48169" y="24901"/>
                  </a:cubicBezTo>
                  <a:cubicBezTo>
                    <a:pt x="72713" y="23191"/>
                    <a:pt x="81105" y="20277"/>
                    <a:pt x="80472" y="8845"/>
                  </a:cubicBezTo>
                  <a:cubicBezTo>
                    <a:pt x="80030" y="1272"/>
                    <a:pt x="65924" y="1"/>
                    <a:pt x="56501" y="1"/>
                  </a:cubicBezTo>
                  <a:close/>
                </a:path>
              </a:pathLst>
            </a:custGeom>
            <a:solidFill>
              <a:srgbClr val="43AED9"/>
            </a:solidFill>
            <a:ln>
              <a:noFill/>
            </a:ln>
          </p:spPr>
          <p:txBody>
            <a:bodyPr spcFirstLastPara="1" wrap="square" lIns="121900" tIns="121900" rIns="121900" bIns="121900" anchor="ctr" anchorCtr="0">
              <a:noAutofit/>
            </a:bodyPr>
            <a:lstStyle/>
            <a:p>
              <a:endParaRPr sz="2400"/>
            </a:p>
          </p:txBody>
        </p:sp>
        <p:sp>
          <p:nvSpPr>
            <p:cNvPr id="11" name="Google Shape;371;p15">
              <a:extLst>
                <a:ext uri="{FF2B5EF4-FFF2-40B4-BE49-F238E27FC236}">
                  <a16:creationId xmlns:a16="http://schemas.microsoft.com/office/drawing/2014/main" id="{7591D219-3A5F-0FFF-1F37-C8784DCE399F}"/>
                </a:ext>
              </a:extLst>
            </p:cNvPr>
            <p:cNvSpPr/>
            <p:nvPr/>
          </p:nvSpPr>
          <p:spPr>
            <a:xfrm>
              <a:off x="2577153" y="2349243"/>
              <a:ext cx="2489408" cy="507362"/>
            </a:xfrm>
            <a:custGeom>
              <a:avLst/>
              <a:gdLst/>
              <a:ahLst/>
              <a:cxnLst/>
              <a:rect l="l" t="t" r="r" b="b"/>
              <a:pathLst>
                <a:path w="81194" h="16548" extrusionOk="0">
                  <a:moveTo>
                    <a:pt x="80561" y="0"/>
                  </a:moveTo>
                  <a:lnTo>
                    <a:pt x="80561" y="0"/>
                  </a:lnTo>
                  <a:cubicBezTo>
                    <a:pt x="79325" y="3452"/>
                    <a:pt x="68685" y="7981"/>
                    <a:pt x="49113" y="8393"/>
                  </a:cubicBezTo>
                  <a:cubicBezTo>
                    <a:pt x="47337" y="8430"/>
                    <a:pt x="45478" y="8449"/>
                    <a:pt x="43567" y="8449"/>
                  </a:cubicBezTo>
                  <a:cubicBezTo>
                    <a:pt x="24398" y="8449"/>
                    <a:pt x="0" y="6500"/>
                    <a:pt x="691" y="1172"/>
                  </a:cubicBezTo>
                  <a:lnTo>
                    <a:pt x="691" y="1172"/>
                  </a:lnTo>
                  <a:cubicBezTo>
                    <a:pt x="279" y="2185"/>
                    <a:pt x="89" y="3294"/>
                    <a:pt x="153" y="4529"/>
                  </a:cubicBezTo>
                  <a:cubicBezTo>
                    <a:pt x="689" y="13338"/>
                    <a:pt x="15698" y="16547"/>
                    <a:pt x="34341" y="16547"/>
                  </a:cubicBezTo>
                  <a:cubicBezTo>
                    <a:pt x="38820" y="16547"/>
                    <a:pt x="43509" y="16362"/>
                    <a:pt x="48258" y="16025"/>
                  </a:cubicBezTo>
                  <a:cubicBezTo>
                    <a:pt x="72802" y="14315"/>
                    <a:pt x="81194" y="11401"/>
                    <a:pt x="80561" y="0"/>
                  </a:cubicBezTo>
                  <a:close/>
                </a:path>
              </a:pathLst>
            </a:custGeom>
            <a:solidFill>
              <a:srgbClr val="3DA8C9"/>
            </a:solidFill>
            <a:ln>
              <a:noFill/>
            </a:ln>
          </p:spPr>
          <p:txBody>
            <a:bodyPr spcFirstLastPara="1" wrap="square" lIns="121900" tIns="121900" rIns="121900" bIns="121900" anchor="ctr" anchorCtr="0">
              <a:noAutofit/>
            </a:bodyPr>
            <a:lstStyle/>
            <a:p>
              <a:endParaRPr sz="2400"/>
            </a:p>
          </p:txBody>
        </p:sp>
      </p:grpSp>
      <p:sp>
        <p:nvSpPr>
          <p:cNvPr id="12" name="Google Shape;503;p15">
            <a:extLst>
              <a:ext uri="{FF2B5EF4-FFF2-40B4-BE49-F238E27FC236}">
                <a16:creationId xmlns:a16="http://schemas.microsoft.com/office/drawing/2014/main" id="{31A93A5C-806E-83AC-17E1-1468242DFD2B}"/>
              </a:ext>
            </a:extLst>
          </p:cNvPr>
          <p:cNvSpPr txBox="1"/>
          <p:nvPr/>
        </p:nvSpPr>
        <p:spPr>
          <a:xfrm>
            <a:off x="8680065" y="1586299"/>
            <a:ext cx="2808000" cy="422800"/>
          </a:xfrm>
          <a:prstGeom prst="rect">
            <a:avLst/>
          </a:prstGeom>
          <a:noFill/>
          <a:ln>
            <a:noFill/>
          </a:ln>
        </p:spPr>
        <p:txBody>
          <a:bodyPr spcFirstLastPara="1" wrap="square" lIns="121900" tIns="121900" rIns="121900" bIns="121900" anchor="ctr" anchorCtr="0">
            <a:noAutofit/>
          </a:bodyPr>
          <a:lstStyle/>
          <a:p>
            <a:r>
              <a:rPr lang="en" sz="2000" dirty="0">
                <a:solidFill>
                  <a:srgbClr val="FFFFFF"/>
                </a:solidFill>
                <a:latin typeface="Fira Sans Medium"/>
                <a:ea typeface="Fira Sans Medium"/>
                <a:cs typeface="Fira Sans Medium"/>
                <a:sym typeface="Fira Sans Medium"/>
              </a:rPr>
              <a:t>Short Acting</a:t>
            </a:r>
            <a:endParaRPr sz="2000" dirty="0">
              <a:solidFill>
                <a:srgbClr val="FFFFFF"/>
              </a:solidFill>
              <a:latin typeface="Fira Sans Medium"/>
              <a:ea typeface="Fira Sans Medium"/>
              <a:cs typeface="Fira Sans Medium"/>
              <a:sym typeface="Fira Sans Medium"/>
            </a:endParaRPr>
          </a:p>
        </p:txBody>
      </p:sp>
      <p:sp>
        <p:nvSpPr>
          <p:cNvPr id="13" name="Google Shape;504;p15">
            <a:extLst>
              <a:ext uri="{FF2B5EF4-FFF2-40B4-BE49-F238E27FC236}">
                <a16:creationId xmlns:a16="http://schemas.microsoft.com/office/drawing/2014/main" id="{22457DB4-C2EC-29FC-3C7B-82F843708258}"/>
              </a:ext>
            </a:extLst>
          </p:cNvPr>
          <p:cNvSpPr txBox="1"/>
          <p:nvPr/>
        </p:nvSpPr>
        <p:spPr>
          <a:xfrm>
            <a:off x="8680065" y="1917329"/>
            <a:ext cx="2808000" cy="576000"/>
          </a:xfrm>
          <a:prstGeom prst="rect">
            <a:avLst/>
          </a:prstGeom>
          <a:noFill/>
          <a:ln>
            <a:noFill/>
          </a:ln>
        </p:spPr>
        <p:txBody>
          <a:bodyPr spcFirstLastPara="1" wrap="square" lIns="121900" tIns="121900" rIns="121900" bIns="121900" anchor="ctr" anchorCtr="0">
            <a:noAutofit/>
          </a:bodyPr>
          <a:lstStyle/>
          <a:p>
            <a:r>
              <a:rPr lang="en" sz="1600" dirty="0">
                <a:solidFill>
                  <a:srgbClr val="FFFFFF"/>
                </a:solidFill>
                <a:latin typeface="Roboto"/>
                <a:ea typeface="Roboto"/>
                <a:cs typeface="Roboto"/>
                <a:sym typeface="Roboto"/>
              </a:rPr>
              <a:t>Novolin R, Humulin R</a:t>
            </a:r>
          </a:p>
          <a:p>
            <a:endParaRPr lang="en" sz="1600" dirty="0">
              <a:solidFill>
                <a:srgbClr val="FFFFFF"/>
              </a:solidFill>
              <a:latin typeface="Roboto"/>
              <a:ea typeface="Roboto"/>
              <a:cs typeface="Roboto"/>
              <a:sym typeface="Roboto"/>
            </a:endParaRPr>
          </a:p>
        </p:txBody>
      </p:sp>
      <p:sp>
        <p:nvSpPr>
          <p:cNvPr id="16" name="Google Shape;503;p15">
            <a:extLst>
              <a:ext uri="{FF2B5EF4-FFF2-40B4-BE49-F238E27FC236}">
                <a16:creationId xmlns:a16="http://schemas.microsoft.com/office/drawing/2014/main" id="{B320A4DB-9E77-91A6-9D3D-CD2F73A4EA95}"/>
              </a:ext>
            </a:extLst>
          </p:cNvPr>
          <p:cNvSpPr txBox="1"/>
          <p:nvPr/>
        </p:nvSpPr>
        <p:spPr>
          <a:xfrm>
            <a:off x="3288000" y="5364242"/>
            <a:ext cx="4973445" cy="328293"/>
          </a:xfrm>
          <a:prstGeom prst="rect">
            <a:avLst/>
          </a:prstGeom>
          <a:noFill/>
          <a:ln>
            <a:noFill/>
          </a:ln>
        </p:spPr>
        <p:txBody>
          <a:bodyPr spcFirstLastPara="1" wrap="square" lIns="121900" tIns="121900" rIns="121900" bIns="121900" anchor="ctr" anchorCtr="0">
            <a:noAutofit/>
          </a:bodyPr>
          <a:lstStyle/>
          <a:p>
            <a:r>
              <a:rPr lang="en" sz="2000" dirty="0">
                <a:latin typeface="Fira Sans Medium"/>
                <a:ea typeface="Fira Sans Medium"/>
                <a:cs typeface="Fira Sans Medium"/>
                <a:sym typeface="Fira Sans Medium"/>
              </a:rPr>
              <a:t>Medicaid: $4</a:t>
            </a:r>
          </a:p>
          <a:p>
            <a:r>
              <a:rPr lang="en" sz="2000" dirty="0">
                <a:latin typeface="Fira Sans Medium"/>
                <a:ea typeface="Fira Sans Medium"/>
                <a:cs typeface="Fira Sans Medium"/>
                <a:sym typeface="Fira Sans Medium"/>
              </a:rPr>
              <a:t>Medicare: $35</a:t>
            </a:r>
          </a:p>
          <a:p>
            <a:r>
              <a:rPr lang="en" sz="2000" dirty="0">
                <a:latin typeface="Fira Sans Medium"/>
                <a:ea typeface="Fira Sans Medium"/>
                <a:cs typeface="Fira Sans Medium"/>
                <a:sym typeface="Fira Sans Medium"/>
              </a:rPr>
              <a:t>Private Insurance: varies</a:t>
            </a:r>
          </a:p>
          <a:p>
            <a:r>
              <a:rPr lang="en" sz="2000" dirty="0">
                <a:latin typeface="Fira Sans Medium"/>
                <a:ea typeface="Fira Sans Medium"/>
                <a:cs typeface="Fira Sans Medium"/>
                <a:sym typeface="Fira Sans Medium"/>
              </a:rPr>
              <a:t>Non-Insurance:  $14.03 - $568.58</a:t>
            </a:r>
            <a:r>
              <a:rPr lang="en" sz="2000" baseline="30000" dirty="0">
                <a:latin typeface="Fira Sans Medium"/>
                <a:ea typeface="Fira Sans Medium"/>
                <a:cs typeface="Fira Sans Medium"/>
                <a:sym typeface="Fira Sans Medium"/>
              </a:rPr>
              <a:t>1</a:t>
            </a:r>
            <a:endParaRPr sz="2000" dirty="0">
              <a:latin typeface="Fira Sans Medium"/>
              <a:ea typeface="Fira Sans Medium"/>
              <a:cs typeface="Fira Sans Medium"/>
              <a:sym typeface="Fira Sans Medium"/>
            </a:endParaRPr>
          </a:p>
        </p:txBody>
      </p:sp>
      <p:sp>
        <p:nvSpPr>
          <p:cNvPr id="18" name="TextBox 17">
            <a:extLst>
              <a:ext uri="{FF2B5EF4-FFF2-40B4-BE49-F238E27FC236}">
                <a16:creationId xmlns:a16="http://schemas.microsoft.com/office/drawing/2014/main" id="{C281D7CF-E278-920A-8FA4-8C5750D2F08F}"/>
              </a:ext>
            </a:extLst>
          </p:cNvPr>
          <p:cNvSpPr txBox="1"/>
          <p:nvPr/>
        </p:nvSpPr>
        <p:spPr>
          <a:xfrm>
            <a:off x="2684975" y="6406595"/>
            <a:ext cx="6700552" cy="420756"/>
          </a:xfrm>
          <a:prstGeom prst="rect">
            <a:avLst/>
          </a:prstGeom>
          <a:noFill/>
        </p:spPr>
        <p:txBody>
          <a:bodyPr wrap="square">
            <a:spAutoFit/>
          </a:bodyPr>
          <a:lstStyle/>
          <a:p>
            <a:pPr marL="304792" indent="-304792">
              <a:buAutoNum type="arabicPeriod"/>
            </a:pPr>
            <a:r>
              <a:rPr lang="en-US" sz="1067" dirty="0"/>
              <a:t>Prices. Coupons &amp; Savings Tips. Goodrx.com. Accessed 1/21/24</a:t>
            </a:r>
          </a:p>
          <a:p>
            <a:pPr marL="304792" indent="-304792">
              <a:buAutoNum type="arabicPeriod"/>
            </a:pPr>
            <a:r>
              <a:rPr lang="en-US" sz="1067" dirty="0" err="1"/>
              <a:t>Ahunna</a:t>
            </a:r>
            <a:r>
              <a:rPr lang="en-US" sz="1067" dirty="0"/>
              <a:t> Freeman, PharmD, BCGP. Southside Discount Pharmacy. Winston-Salem, NC. 1/23/23.</a:t>
            </a:r>
          </a:p>
        </p:txBody>
      </p:sp>
    </p:spTree>
    <p:extLst>
      <p:ext uri="{BB962C8B-B14F-4D97-AF65-F5344CB8AC3E}">
        <p14:creationId xmlns:p14="http://schemas.microsoft.com/office/powerpoint/2010/main" val="31012500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631" name="Google Shape;631;p16"/>
          <p:cNvSpPr txBox="1"/>
          <p:nvPr/>
        </p:nvSpPr>
        <p:spPr>
          <a:xfrm>
            <a:off x="947000" y="609600"/>
            <a:ext cx="10298000" cy="536400"/>
          </a:xfrm>
          <a:prstGeom prst="rect">
            <a:avLst/>
          </a:prstGeom>
          <a:noFill/>
          <a:ln>
            <a:noFill/>
          </a:ln>
        </p:spPr>
        <p:txBody>
          <a:bodyPr spcFirstLastPara="1" wrap="square" lIns="121900" tIns="121900" rIns="121900" bIns="121900" anchor="ctr" anchorCtr="0">
            <a:noAutofit/>
          </a:bodyPr>
          <a:lstStyle/>
          <a:p>
            <a:pPr algn="ctr"/>
            <a:r>
              <a:rPr lang="en" sz="3200" dirty="0">
                <a:latin typeface="Fira Sans Extra Condensed Medium"/>
                <a:ea typeface="Fira Sans Extra Condensed Medium"/>
                <a:cs typeface="Fira Sans Extra Condensed Medium"/>
                <a:sym typeface="Fira Sans Extra Condensed Medium"/>
              </a:rPr>
              <a:t>Important Things to Consider When Prescribing Insulin</a:t>
            </a:r>
            <a:endParaRPr sz="3200" dirty="0">
              <a:latin typeface="Fira Sans Extra Condensed Medium"/>
              <a:ea typeface="Fira Sans Extra Condensed Medium"/>
              <a:cs typeface="Fira Sans Extra Condensed Medium"/>
              <a:sym typeface="Fira Sans Extra Condensed Medium"/>
            </a:endParaRPr>
          </a:p>
        </p:txBody>
      </p:sp>
      <p:sp>
        <p:nvSpPr>
          <p:cNvPr id="632" name="Google Shape;632;p16"/>
          <p:cNvSpPr txBox="1"/>
          <p:nvPr/>
        </p:nvSpPr>
        <p:spPr>
          <a:xfrm>
            <a:off x="1598621" y="1493875"/>
            <a:ext cx="2446800" cy="347600"/>
          </a:xfrm>
          <a:prstGeom prst="rect">
            <a:avLst/>
          </a:prstGeom>
          <a:noFill/>
          <a:ln>
            <a:noFill/>
          </a:ln>
        </p:spPr>
        <p:txBody>
          <a:bodyPr spcFirstLastPara="1" wrap="square" lIns="121900" tIns="121900" rIns="121900" bIns="121900" anchor="ctr" anchorCtr="0">
            <a:noAutofit/>
          </a:bodyPr>
          <a:lstStyle/>
          <a:p>
            <a:r>
              <a:rPr lang="en" sz="2000" dirty="0">
                <a:latin typeface="Fira Sans Medium"/>
                <a:ea typeface="Fira Sans Medium"/>
                <a:cs typeface="Fira Sans Medium"/>
                <a:sym typeface="Fira Sans Medium"/>
              </a:rPr>
              <a:t>Affordability</a:t>
            </a:r>
            <a:endParaRPr sz="2000" dirty="0">
              <a:latin typeface="Fira Sans Medium"/>
              <a:ea typeface="Fira Sans Medium"/>
              <a:cs typeface="Fira Sans Medium"/>
              <a:sym typeface="Fira Sans Medium"/>
            </a:endParaRPr>
          </a:p>
        </p:txBody>
      </p:sp>
      <p:sp>
        <p:nvSpPr>
          <p:cNvPr id="634" name="Google Shape;634;p16"/>
          <p:cNvSpPr txBox="1"/>
          <p:nvPr/>
        </p:nvSpPr>
        <p:spPr>
          <a:xfrm>
            <a:off x="1598621" y="5066919"/>
            <a:ext cx="3933272" cy="347596"/>
          </a:xfrm>
          <a:prstGeom prst="rect">
            <a:avLst/>
          </a:prstGeom>
          <a:noFill/>
          <a:ln>
            <a:noFill/>
          </a:ln>
        </p:spPr>
        <p:txBody>
          <a:bodyPr spcFirstLastPara="1" wrap="square" lIns="121900" tIns="121900" rIns="121900" bIns="121900" anchor="ctr" anchorCtr="0">
            <a:noAutofit/>
          </a:bodyPr>
          <a:lstStyle/>
          <a:p>
            <a:r>
              <a:rPr lang="en" sz="2000" dirty="0">
                <a:latin typeface="Fira Sans Medium"/>
                <a:ea typeface="Fira Sans Medium"/>
                <a:cs typeface="Fira Sans Medium"/>
                <a:sym typeface="Fira Sans Medium"/>
              </a:rPr>
              <a:t>Patient Education &amp; Training</a:t>
            </a:r>
            <a:endParaRPr sz="2000" dirty="0">
              <a:latin typeface="Fira Sans Medium"/>
              <a:ea typeface="Fira Sans Medium"/>
              <a:cs typeface="Fira Sans Medium"/>
              <a:sym typeface="Fira Sans Medium"/>
            </a:endParaRPr>
          </a:p>
        </p:txBody>
      </p:sp>
      <p:sp>
        <p:nvSpPr>
          <p:cNvPr id="638" name="Google Shape;638;p16"/>
          <p:cNvSpPr txBox="1"/>
          <p:nvPr/>
        </p:nvSpPr>
        <p:spPr>
          <a:xfrm>
            <a:off x="1598621" y="2182912"/>
            <a:ext cx="2446800" cy="347600"/>
          </a:xfrm>
          <a:prstGeom prst="rect">
            <a:avLst/>
          </a:prstGeom>
          <a:noFill/>
          <a:ln>
            <a:noFill/>
          </a:ln>
        </p:spPr>
        <p:txBody>
          <a:bodyPr spcFirstLastPara="1" wrap="square" lIns="121900" tIns="121900" rIns="121900" bIns="121900" anchor="ctr" anchorCtr="0">
            <a:noAutofit/>
          </a:bodyPr>
          <a:lstStyle/>
          <a:p>
            <a:r>
              <a:rPr lang="en" sz="2000" dirty="0">
                <a:latin typeface="Fira Sans Medium"/>
                <a:ea typeface="Fira Sans Medium"/>
                <a:cs typeface="Fira Sans Medium"/>
                <a:sym typeface="Fira Sans Medium"/>
              </a:rPr>
              <a:t>Availability</a:t>
            </a:r>
            <a:endParaRPr sz="2000" dirty="0">
              <a:latin typeface="Fira Sans Medium"/>
              <a:ea typeface="Fira Sans Medium"/>
              <a:cs typeface="Fira Sans Medium"/>
              <a:sym typeface="Fira Sans Medium"/>
            </a:endParaRPr>
          </a:p>
        </p:txBody>
      </p:sp>
      <p:pic>
        <p:nvPicPr>
          <p:cNvPr id="6" name="Picture 5" descr="A person in a white coat&#10;&#10;Description automatically generated">
            <a:extLst>
              <a:ext uri="{FF2B5EF4-FFF2-40B4-BE49-F238E27FC236}">
                <a16:creationId xmlns:a16="http://schemas.microsoft.com/office/drawing/2014/main" id="{5FE5DC3D-EA20-FA38-2B75-87BCBA5C0710}"/>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20213"/>
          <a:stretch/>
        </p:blipFill>
        <p:spPr>
          <a:xfrm>
            <a:off x="6096000" y="1700646"/>
            <a:ext cx="6001012" cy="5025565"/>
          </a:xfrm>
          <a:prstGeom prst="rect">
            <a:avLst/>
          </a:prstGeom>
        </p:spPr>
      </p:pic>
      <p:sp>
        <p:nvSpPr>
          <p:cNvPr id="7" name="Google Shape;634;p16">
            <a:extLst>
              <a:ext uri="{FF2B5EF4-FFF2-40B4-BE49-F238E27FC236}">
                <a16:creationId xmlns:a16="http://schemas.microsoft.com/office/drawing/2014/main" id="{DBED37FA-6D8C-B78E-1540-95E05F9E1EE2}"/>
              </a:ext>
            </a:extLst>
          </p:cNvPr>
          <p:cNvSpPr txBox="1"/>
          <p:nvPr/>
        </p:nvSpPr>
        <p:spPr>
          <a:xfrm>
            <a:off x="1598621" y="5785457"/>
            <a:ext cx="3933272" cy="347596"/>
          </a:xfrm>
          <a:prstGeom prst="rect">
            <a:avLst/>
          </a:prstGeom>
          <a:noFill/>
          <a:ln>
            <a:noFill/>
          </a:ln>
        </p:spPr>
        <p:txBody>
          <a:bodyPr spcFirstLastPara="1" wrap="square" lIns="121900" tIns="121900" rIns="121900" bIns="121900" anchor="ctr" anchorCtr="0">
            <a:noAutofit/>
          </a:bodyPr>
          <a:lstStyle/>
          <a:p>
            <a:r>
              <a:rPr lang="en" sz="2000" dirty="0">
                <a:latin typeface="Fira Sans Medium"/>
                <a:ea typeface="Fira Sans Medium"/>
                <a:cs typeface="Fira Sans Medium"/>
                <a:sym typeface="Fira Sans Medium"/>
              </a:rPr>
              <a:t>GOT NEEDLES???????</a:t>
            </a:r>
            <a:endParaRPr sz="2000" dirty="0">
              <a:latin typeface="Fira Sans Medium"/>
              <a:ea typeface="Fira Sans Medium"/>
              <a:cs typeface="Fira Sans Medium"/>
              <a:sym typeface="Fira Sans Medium"/>
            </a:endParaRPr>
          </a:p>
        </p:txBody>
      </p:sp>
      <p:sp>
        <p:nvSpPr>
          <p:cNvPr id="8" name="Google Shape;634;p16">
            <a:extLst>
              <a:ext uri="{FF2B5EF4-FFF2-40B4-BE49-F238E27FC236}">
                <a16:creationId xmlns:a16="http://schemas.microsoft.com/office/drawing/2014/main" id="{ECBCD533-9849-4B2B-8DD3-0F1CB443A20C}"/>
              </a:ext>
            </a:extLst>
          </p:cNvPr>
          <p:cNvSpPr txBox="1"/>
          <p:nvPr/>
        </p:nvSpPr>
        <p:spPr>
          <a:xfrm>
            <a:off x="1598621" y="2901454"/>
            <a:ext cx="3933272" cy="347596"/>
          </a:xfrm>
          <a:prstGeom prst="rect">
            <a:avLst/>
          </a:prstGeom>
          <a:noFill/>
          <a:ln>
            <a:noFill/>
          </a:ln>
        </p:spPr>
        <p:txBody>
          <a:bodyPr spcFirstLastPara="1" wrap="square" lIns="121900" tIns="121900" rIns="121900" bIns="121900" anchor="ctr" anchorCtr="0">
            <a:noAutofit/>
          </a:bodyPr>
          <a:lstStyle/>
          <a:p>
            <a:r>
              <a:rPr lang="en" sz="2000" dirty="0">
                <a:latin typeface="Fira Sans Medium"/>
                <a:ea typeface="Fira Sans Medium"/>
                <a:cs typeface="Fira Sans Medium"/>
                <a:sym typeface="Fira Sans Medium"/>
              </a:rPr>
              <a:t>Quantity</a:t>
            </a:r>
            <a:endParaRPr sz="2000" dirty="0">
              <a:latin typeface="Fira Sans Medium"/>
              <a:ea typeface="Fira Sans Medium"/>
              <a:cs typeface="Fira Sans Medium"/>
              <a:sym typeface="Fira Sans Medium"/>
            </a:endParaRPr>
          </a:p>
        </p:txBody>
      </p:sp>
      <p:sp>
        <p:nvSpPr>
          <p:cNvPr id="9" name="Google Shape;879;p17">
            <a:extLst>
              <a:ext uri="{FF2B5EF4-FFF2-40B4-BE49-F238E27FC236}">
                <a16:creationId xmlns:a16="http://schemas.microsoft.com/office/drawing/2014/main" id="{09667D2D-520A-62C6-0057-0B8E66C2EB67}"/>
              </a:ext>
            </a:extLst>
          </p:cNvPr>
          <p:cNvSpPr txBox="1"/>
          <p:nvPr/>
        </p:nvSpPr>
        <p:spPr>
          <a:xfrm>
            <a:off x="1598622" y="3739829"/>
            <a:ext cx="5334441" cy="473600"/>
          </a:xfrm>
          <a:prstGeom prst="rect">
            <a:avLst/>
          </a:prstGeom>
          <a:noFill/>
          <a:ln>
            <a:noFill/>
          </a:ln>
        </p:spPr>
        <p:txBody>
          <a:bodyPr spcFirstLastPara="1" wrap="square" lIns="121900" tIns="121900" rIns="121900" bIns="121900" anchor="ctr" anchorCtr="0">
            <a:noAutofit/>
          </a:bodyPr>
          <a:lstStyle/>
          <a:p>
            <a:r>
              <a:rPr lang="en" sz="1600" dirty="0">
                <a:latin typeface="Roboto"/>
                <a:ea typeface="Roboto"/>
                <a:cs typeface="Roboto"/>
                <a:sym typeface="Roboto"/>
              </a:rPr>
              <a:t>Example:</a:t>
            </a:r>
          </a:p>
          <a:p>
            <a:r>
              <a:rPr lang="en" sz="1600" dirty="0">
                <a:latin typeface="Roboto"/>
                <a:ea typeface="Roboto"/>
                <a:cs typeface="Roboto"/>
                <a:sym typeface="Roboto"/>
              </a:rPr>
              <a:t>Tresiba (degludec) 100 units/mL pen</a:t>
            </a:r>
            <a:br>
              <a:rPr lang="en" sz="1600" dirty="0">
                <a:latin typeface="Roboto"/>
                <a:ea typeface="Roboto"/>
                <a:cs typeface="Roboto"/>
                <a:sym typeface="Roboto"/>
              </a:rPr>
            </a:br>
            <a:r>
              <a:rPr lang="en" sz="1600" dirty="0">
                <a:latin typeface="Roboto"/>
                <a:ea typeface="Roboto"/>
                <a:cs typeface="Roboto"/>
                <a:sym typeface="Roboto"/>
              </a:rPr>
              <a:t>1 box = 5 pens = 15mL = 1500 units</a:t>
            </a:r>
          </a:p>
          <a:p>
            <a:endParaRPr lang="en" sz="1600" dirty="0">
              <a:latin typeface="Roboto"/>
              <a:ea typeface="Roboto"/>
              <a:cs typeface="Roboto"/>
              <a:sym typeface="Roboto"/>
            </a:endParaRPr>
          </a:p>
          <a:p>
            <a:r>
              <a:rPr lang="en" sz="1600" dirty="0">
                <a:latin typeface="Roboto"/>
                <a:ea typeface="Roboto"/>
                <a:cs typeface="Roboto"/>
                <a:sym typeface="Roboto"/>
              </a:rPr>
              <a:t>Tresiba (degludec) 200 units/mL pen</a:t>
            </a:r>
          </a:p>
          <a:p>
            <a:r>
              <a:rPr lang="en" sz="1600" dirty="0">
                <a:latin typeface="Roboto"/>
                <a:ea typeface="Roboto"/>
                <a:cs typeface="Roboto"/>
                <a:sym typeface="Roboto"/>
              </a:rPr>
              <a:t>1 box = 3 pen = 9mL = 1800 units</a:t>
            </a:r>
            <a:endParaRPr sz="1600" dirty="0">
              <a:latin typeface="Roboto"/>
              <a:ea typeface="Roboto"/>
              <a:cs typeface="Roboto"/>
              <a:sym typeface="Roboto"/>
            </a:endParaRPr>
          </a:p>
        </p:txBody>
      </p:sp>
      <p:pic>
        <p:nvPicPr>
          <p:cNvPr id="13" name="Picture 12" descr="A blue check mark on a black background&#10;&#10;Description automatically generated">
            <a:extLst>
              <a:ext uri="{FF2B5EF4-FFF2-40B4-BE49-F238E27FC236}">
                <a16:creationId xmlns:a16="http://schemas.microsoft.com/office/drawing/2014/main" id="{F3CFC18C-FAA6-B42E-B210-C8D000CEE964}"/>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1416653" y="1192691"/>
            <a:ext cx="462992" cy="533367"/>
          </a:xfrm>
          <a:prstGeom prst="rect">
            <a:avLst/>
          </a:prstGeom>
        </p:spPr>
      </p:pic>
      <p:pic>
        <p:nvPicPr>
          <p:cNvPr id="14" name="Picture 13" descr="A blue check mark on a black background&#10;&#10;Description automatically generated">
            <a:extLst>
              <a:ext uri="{FF2B5EF4-FFF2-40B4-BE49-F238E27FC236}">
                <a16:creationId xmlns:a16="http://schemas.microsoft.com/office/drawing/2014/main" id="{0C1F3991-6E56-F935-C35D-D4AF19F2E5CC}"/>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1416653" y="1864919"/>
            <a:ext cx="462992" cy="533367"/>
          </a:xfrm>
          <a:prstGeom prst="rect">
            <a:avLst/>
          </a:prstGeom>
        </p:spPr>
      </p:pic>
      <p:pic>
        <p:nvPicPr>
          <p:cNvPr id="15" name="Picture 14" descr="A blue check mark on a black background&#10;&#10;Description automatically generated">
            <a:extLst>
              <a:ext uri="{FF2B5EF4-FFF2-40B4-BE49-F238E27FC236}">
                <a16:creationId xmlns:a16="http://schemas.microsoft.com/office/drawing/2014/main" id="{B1FD9CDE-A88F-41C2-2601-513A4F70D303}"/>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1416653" y="2609533"/>
            <a:ext cx="462992" cy="533367"/>
          </a:xfrm>
          <a:prstGeom prst="rect">
            <a:avLst/>
          </a:prstGeom>
        </p:spPr>
      </p:pic>
      <p:pic>
        <p:nvPicPr>
          <p:cNvPr id="16" name="Picture 15" descr="A blue check mark on a black background&#10;&#10;Description automatically generated">
            <a:extLst>
              <a:ext uri="{FF2B5EF4-FFF2-40B4-BE49-F238E27FC236}">
                <a16:creationId xmlns:a16="http://schemas.microsoft.com/office/drawing/2014/main" id="{E915EEE0-0324-15B1-C228-5DB178675592}"/>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1416653" y="4760211"/>
            <a:ext cx="462992" cy="533367"/>
          </a:xfrm>
          <a:prstGeom prst="rect">
            <a:avLst/>
          </a:prstGeom>
        </p:spPr>
      </p:pic>
      <p:pic>
        <p:nvPicPr>
          <p:cNvPr id="17" name="Picture 16" descr="A blue check mark on a black background&#10;&#10;Description automatically generated">
            <a:extLst>
              <a:ext uri="{FF2B5EF4-FFF2-40B4-BE49-F238E27FC236}">
                <a16:creationId xmlns:a16="http://schemas.microsoft.com/office/drawing/2014/main" id="{450978BC-1F23-2502-B95C-03192CD65A3C}"/>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1416653" y="5478749"/>
            <a:ext cx="462992" cy="533367"/>
          </a:xfrm>
          <a:prstGeom prst="rect">
            <a:avLst/>
          </a:prstGeom>
        </p:spPr>
      </p:pic>
    </p:spTree>
    <p:extLst>
      <p:ext uri="{BB962C8B-B14F-4D97-AF65-F5344CB8AC3E}">
        <p14:creationId xmlns:p14="http://schemas.microsoft.com/office/powerpoint/2010/main" val="20684746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sp>
        <p:nvSpPr>
          <p:cNvPr id="877" name="Google Shape;877;p17"/>
          <p:cNvSpPr txBox="1"/>
          <p:nvPr/>
        </p:nvSpPr>
        <p:spPr>
          <a:xfrm>
            <a:off x="609600" y="480845"/>
            <a:ext cx="10298000" cy="536400"/>
          </a:xfrm>
          <a:prstGeom prst="rect">
            <a:avLst/>
          </a:prstGeom>
          <a:noFill/>
          <a:ln>
            <a:noFill/>
          </a:ln>
        </p:spPr>
        <p:txBody>
          <a:bodyPr spcFirstLastPara="1" wrap="square" lIns="121900" tIns="121900" rIns="121900" bIns="121900" anchor="ctr" anchorCtr="0">
            <a:noAutofit/>
          </a:bodyPr>
          <a:lstStyle/>
          <a:p>
            <a:r>
              <a:rPr lang="en-US" sz="3333" dirty="0">
                <a:latin typeface="Fira Sans Extra Condensed Medium"/>
                <a:ea typeface="Fira Sans Extra Condensed Medium"/>
                <a:cs typeface="Fira Sans Extra Condensed Medium"/>
                <a:sym typeface="Fira Sans Extra Condensed Medium"/>
              </a:rPr>
              <a:t>Latest FDA Approvals</a:t>
            </a:r>
            <a:endParaRPr sz="3333" dirty="0">
              <a:latin typeface="Fira Sans Extra Condensed Medium"/>
              <a:ea typeface="Fira Sans Extra Condensed Medium"/>
              <a:cs typeface="Fira Sans Extra Condensed Medium"/>
              <a:sym typeface="Fira Sans Extra Condensed Medium"/>
            </a:endParaRPr>
          </a:p>
        </p:txBody>
      </p:sp>
      <p:sp>
        <p:nvSpPr>
          <p:cNvPr id="878" name="Google Shape;878;p17"/>
          <p:cNvSpPr txBox="1"/>
          <p:nvPr/>
        </p:nvSpPr>
        <p:spPr>
          <a:xfrm>
            <a:off x="609601" y="1624684"/>
            <a:ext cx="3866864" cy="347600"/>
          </a:xfrm>
          <a:prstGeom prst="rect">
            <a:avLst/>
          </a:prstGeom>
          <a:noFill/>
          <a:ln>
            <a:noFill/>
          </a:ln>
        </p:spPr>
        <p:txBody>
          <a:bodyPr spcFirstLastPara="1" wrap="square" lIns="121900" tIns="121900" rIns="121900" bIns="121900" anchor="ctr" anchorCtr="0">
            <a:noAutofit/>
          </a:bodyPr>
          <a:lstStyle/>
          <a:p>
            <a:r>
              <a:rPr lang="en" sz="2000" dirty="0">
                <a:latin typeface="Fira Sans Medium"/>
                <a:ea typeface="Fira Sans Medium"/>
                <a:cs typeface="Fira Sans Medium"/>
                <a:sym typeface="Fira Sans Medium"/>
              </a:rPr>
              <a:t>Zituvimet Tablets</a:t>
            </a:r>
          </a:p>
          <a:p>
            <a:r>
              <a:rPr lang="en" sz="2000" dirty="0">
                <a:latin typeface="Fira Sans Medium"/>
                <a:ea typeface="Fira Sans Medium"/>
                <a:cs typeface="Fira Sans Medium"/>
                <a:sym typeface="Fira Sans Medium"/>
              </a:rPr>
              <a:t>(metformin and sitagliptin)</a:t>
            </a:r>
            <a:endParaRPr sz="2000" dirty="0">
              <a:latin typeface="Fira Sans Medium"/>
              <a:ea typeface="Fira Sans Medium"/>
              <a:cs typeface="Fira Sans Medium"/>
              <a:sym typeface="Fira Sans Medium"/>
            </a:endParaRPr>
          </a:p>
        </p:txBody>
      </p:sp>
      <p:sp>
        <p:nvSpPr>
          <p:cNvPr id="879" name="Google Shape;879;p17"/>
          <p:cNvSpPr txBox="1"/>
          <p:nvPr/>
        </p:nvSpPr>
        <p:spPr>
          <a:xfrm>
            <a:off x="609601" y="2033523"/>
            <a:ext cx="2446800" cy="473600"/>
          </a:xfrm>
          <a:prstGeom prst="rect">
            <a:avLst/>
          </a:prstGeom>
          <a:noFill/>
          <a:ln>
            <a:noFill/>
          </a:ln>
        </p:spPr>
        <p:txBody>
          <a:bodyPr spcFirstLastPara="1" wrap="square" lIns="121900" tIns="121900" rIns="121900" bIns="121900" anchor="ctr" anchorCtr="0">
            <a:noAutofit/>
          </a:bodyPr>
          <a:lstStyle/>
          <a:p>
            <a:r>
              <a:rPr lang="en" sz="1600" dirty="0">
                <a:latin typeface="Roboto"/>
                <a:ea typeface="Roboto"/>
                <a:cs typeface="Roboto"/>
                <a:sym typeface="Roboto"/>
              </a:rPr>
              <a:t>Approved: 11/23</a:t>
            </a:r>
            <a:endParaRPr sz="1600" dirty="0">
              <a:latin typeface="Roboto"/>
              <a:ea typeface="Roboto"/>
              <a:cs typeface="Roboto"/>
              <a:sym typeface="Roboto"/>
            </a:endParaRPr>
          </a:p>
        </p:txBody>
      </p:sp>
      <p:sp>
        <p:nvSpPr>
          <p:cNvPr id="2" name="Google Shape;878;p17">
            <a:extLst>
              <a:ext uri="{FF2B5EF4-FFF2-40B4-BE49-F238E27FC236}">
                <a16:creationId xmlns:a16="http://schemas.microsoft.com/office/drawing/2014/main" id="{78FA83FF-2625-9BFF-D624-5C09FCBE7576}"/>
              </a:ext>
            </a:extLst>
          </p:cNvPr>
          <p:cNvSpPr txBox="1"/>
          <p:nvPr/>
        </p:nvSpPr>
        <p:spPr>
          <a:xfrm>
            <a:off x="609601" y="5204759"/>
            <a:ext cx="5086064" cy="481576"/>
          </a:xfrm>
          <a:prstGeom prst="rect">
            <a:avLst/>
          </a:prstGeom>
          <a:noFill/>
          <a:ln>
            <a:noFill/>
          </a:ln>
        </p:spPr>
        <p:txBody>
          <a:bodyPr spcFirstLastPara="1" wrap="square" lIns="121900" tIns="121900" rIns="121900" bIns="121900" anchor="ctr" anchorCtr="0">
            <a:noAutofit/>
          </a:bodyPr>
          <a:lstStyle/>
          <a:p>
            <a:r>
              <a:rPr lang="en" sz="2000" dirty="0">
                <a:latin typeface="Fira Sans Medium"/>
                <a:ea typeface="Fira Sans Medium"/>
                <a:cs typeface="Fira Sans Medium"/>
                <a:sym typeface="Fira Sans Medium"/>
              </a:rPr>
              <a:t>Lantidra Cellular Infusion Suspension </a:t>
            </a:r>
          </a:p>
          <a:p>
            <a:r>
              <a:rPr lang="en" sz="2000" dirty="0">
                <a:latin typeface="Fira Sans Medium"/>
                <a:ea typeface="Fira Sans Medium"/>
                <a:cs typeface="Fira Sans Medium"/>
                <a:sym typeface="Fira Sans Medium"/>
              </a:rPr>
              <a:t>(donislecel-jujn)</a:t>
            </a:r>
            <a:endParaRPr sz="2000" dirty="0">
              <a:latin typeface="Fira Sans Medium"/>
              <a:ea typeface="Fira Sans Medium"/>
              <a:cs typeface="Fira Sans Medium"/>
              <a:sym typeface="Fira Sans Medium"/>
            </a:endParaRPr>
          </a:p>
        </p:txBody>
      </p:sp>
      <p:sp>
        <p:nvSpPr>
          <p:cNvPr id="3" name="Google Shape;879;p17">
            <a:extLst>
              <a:ext uri="{FF2B5EF4-FFF2-40B4-BE49-F238E27FC236}">
                <a16:creationId xmlns:a16="http://schemas.microsoft.com/office/drawing/2014/main" id="{A1F8279A-4F5B-0747-B87A-49899DB44C2A}"/>
              </a:ext>
            </a:extLst>
          </p:cNvPr>
          <p:cNvSpPr txBox="1"/>
          <p:nvPr/>
        </p:nvSpPr>
        <p:spPr>
          <a:xfrm>
            <a:off x="609600" y="5674771"/>
            <a:ext cx="2446800" cy="473600"/>
          </a:xfrm>
          <a:prstGeom prst="rect">
            <a:avLst/>
          </a:prstGeom>
          <a:noFill/>
          <a:ln>
            <a:noFill/>
          </a:ln>
        </p:spPr>
        <p:txBody>
          <a:bodyPr spcFirstLastPara="1" wrap="square" lIns="121900" tIns="121900" rIns="121900" bIns="121900" anchor="ctr" anchorCtr="0">
            <a:noAutofit/>
          </a:bodyPr>
          <a:lstStyle/>
          <a:p>
            <a:r>
              <a:rPr lang="en" sz="1600" dirty="0">
                <a:latin typeface="Roboto"/>
                <a:ea typeface="Roboto"/>
                <a:cs typeface="Roboto"/>
                <a:sym typeface="Roboto"/>
              </a:rPr>
              <a:t>Approved: 6/2023</a:t>
            </a:r>
            <a:endParaRPr sz="1600" dirty="0">
              <a:latin typeface="Roboto"/>
              <a:ea typeface="Roboto"/>
              <a:cs typeface="Roboto"/>
              <a:sym typeface="Roboto"/>
            </a:endParaRPr>
          </a:p>
        </p:txBody>
      </p:sp>
      <p:sp>
        <p:nvSpPr>
          <p:cNvPr id="6" name="Google Shape;878;p17">
            <a:extLst>
              <a:ext uri="{FF2B5EF4-FFF2-40B4-BE49-F238E27FC236}">
                <a16:creationId xmlns:a16="http://schemas.microsoft.com/office/drawing/2014/main" id="{12108A59-802F-9202-0EDF-59BA5C4AAF8B}"/>
              </a:ext>
            </a:extLst>
          </p:cNvPr>
          <p:cNvSpPr txBox="1"/>
          <p:nvPr/>
        </p:nvSpPr>
        <p:spPr>
          <a:xfrm>
            <a:off x="609601" y="3468440"/>
            <a:ext cx="3866864" cy="347600"/>
          </a:xfrm>
          <a:prstGeom prst="rect">
            <a:avLst/>
          </a:prstGeom>
          <a:noFill/>
          <a:ln>
            <a:noFill/>
          </a:ln>
        </p:spPr>
        <p:txBody>
          <a:bodyPr spcFirstLastPara="1" wrap="square" lIns="121900" tIns="121900" rIns="121900" bIns="121900" anchor="ctr" anchorCtr="0">
            <a:noAutofit/>
          </a:bodyPr>
          <a:lstStyle/>
          <a:p>
            <a:r>
              <a:rPr lang="en" sz="2000" dirty="0">
                <a:latin typeface="Fira Sans Medium"/>
                <a:ea typeface="Fira Sans Medium"/>
                <a:cs typeface="Fira Sans Medium"/>
                <a:sym typeface="Fira Sans Medium"/>
              </a:rPr>
              <a:t>Zituvio Tablets</a:t>
            </a:r>
          </a:p>
          <a:p>
            <a:r>
              <a:rPr lang="en" sz="2000" dirty="0">
                <a:latin typeface="Fira Sans Medium"/>
                <a:ea typeface="Fira Sans Medium"/>
                <a:cs typeface="Fira Sans Medium"/>
                <a:sym typeface="Fira Sans Medium"/>
              </a:rPr>
              <a:t>(sitagliptin)</a:t>
            </a:r>
            <a:endParaRPr sz="2000" dirty="0">
              <a:latin typeface="Fira Sans Medium"/>
              <a:ea typeface="Fira Sans Medium"/>
              <a:cs typeface="Fira Sans Medium"/>
              <a:sym typeface="Fira Sans Medium"/>
            </a:endParaRPr>
          </a:p>
        </p:txBody>
      </p:sp>
      <p:sp>
        <p:nvSpPr>
          <p:cNvPr id="7" name="Google Shape;879;p17">
            <a:extLst>
              <a:ext uri="{FF2B5EF4-FFF2-40B4-BE49-F238E27FC236}">
                <a16:creationId xmlns:a16="http://schemas.microsoft.com/office/drawing/2014/main" id="{5A289BCE-CA1D-92B0-B0A4-DFB068EF2AC9}"/>
              </a:ext>
            </a:extLst>
          </p:cNvPr>
          <p:cNvSpPr txBox="1"/>
          <p:nvPr/>
        </p:nvSpPr>
        <p:spPr>
          <a:xfrm>
            <a:off x="609601" y="3877279"/>
            <a:ext cx="2446800" cy="473600"/>
          </a:xfrm>
          <a:prstGeom prst="rect">
            <a:avLst/>
          </a:prstGeom>
          <a:noFill/>
          <a:ln>
            <a:noFill/>
          </a:ln>
        </p:spPr>
        <p:txBody>
          <a:bodyPr spcFirstLastPara="1" wrap="square" lIns="121900" tIns="121900" rIns="121900" bIns="121900" anchor="ctr" anchorCtr="0">
            <a:noAutofit/>
          </a:bodyPr>
          <a:lstStyle/>
          <a:p>
            <a:r>
              <a:rPr lang="en" sz="1600" dirty="0">
                <a:latin typeface="Roboto"/>
                <a:ea typeface="Roboto"/>
                <a:cs typeface="Roboto"/>
                <a:sym typeface="Roboto"/>
              </a:rPr>
              <a:t>Approved: 10/23</a:t>
            </a:r>
            <a:endParaRPr sz="1600" dirty="0">
              <a:latin typeface="Roboto"/>
              <a:ea typeface="Roboto"/>
              <a:cs typeface="Roboto"/>
              <a:sym typeface="Roboto"/>
            </a:endParaRPr>
          </a:p>
        </p:txBody>
      </p:sp>
      <p:pic>
        <p:nvPicPr>
          <p:cNvPr id="12" name="Picture 11" descr="Close-up of a stamp&#10;&#10;Description automatically generated">
            <a:extLst>
              <a:ext uri="{FF2B5EF4-FFF2-40B4-BE49-F238E27FC236}">
                <a16:creationId xmlns:a16="http://schemas.microsoft.com/office/drawing/2014/main" id="{8B4A19EB-C95C-651F-8830-B22E277530CF}"/>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b="9522"/>
          <a:stretch/>
        </p:blipFill>
        <p:spPr>
          <a:xfrm>
            <a:off x="4928347" y="932673"/>
            <a:ext cx="6928231" cy="4062910"/>
          </a:xfrm>
          <a:prstGeom prst="rect">
            <a:avLst/>
          </a:prstGeom>
        </p:spPr>
      </p:pic>
    </p:spTree>
    <p:extLst>
      <p:ext uri="{BB962C8B-B14F-4D97-AF65-F5344CB8AC3E}">
        <p14:creationId xmlns:p14="http://schemas.microsoft.com/office/powerpoint/2010/main" val="26745036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899;p18">
            <a:extLst>
              <a:ext uri="{FF2B5EF4-FFF2-40B4-BE49-F238E27FC236}">
                <a16:creationId xmlns:a16="http://schemas.microsoft.com/office/drawing/2014/main" id="{3BE25674-1609-98CA-8C81-283884805EFB}"/>
              </a:ext>
            </a:extLst>
          </p:cNvPr>
          <p:cNvSpPr txBox="1"/>
          <p:nvPr/>
        </p:nvSpPr>
        <p:spPr>
          <a:xfrm>
            <a:off x="1147168" y="2892600"/>
            <a:ext cx="10298000" cy="536400"/>
          </a:xfrm>
          <a:prstGeom prst="rect">
            <a:avLst/>
          </a:prstGeom>
          <a:noFill/>
          <a:ln>
            <a:noFill/>
          </a:ln>
        </p:spPr>
        <p:txBody>
          <a:bodyPr spcFirstLastPara="1" wrap="square" lIns="121900" tIns="121900" rIns="121900" bIns="121900" anchor="ctr" anchorCtr="0">
            <a:noAutofit/>
          </a:bodyPr>
          <a:lstStyle/>
          <a:p>
            <a:pPr algn="ctr"/>
            <a:r>
              <a:rPr lang="en" sz="13333" dirty="0">
                <a:latin typeface="Fira Sans Extra Condensed Medium"/>
                <a:ea typeface="Fira Sans Extra Condensed Medium"/>
                <a:cs typeface="Fira Sans Extra Condensed Medium"/>
                <a:sym typeface="Fira Sans Extra Condensed Medium"/>
              </a:rPr>
              <a:t>Thank You!</a:t>
            </a:r>
            <a:endParaRPr sz="13333" dirty="0">
              <a:latin typeface="Fira Sans Extra Condensed Medium"/>
              <a:ea typeface="Fira Sans Extra Condensed Medium"/>
              <a:cs typeface="Fira Sans Extra Condensed Medium"/>
              <a:sym typeface="Fira Sans Extra Condensed Medium"/>
            </a:endParaRPr>
          </a:p>
        </p:txBody>
      </p:sp>
      <p:sp>
        <p:nvSpPr>
          <p:cNvPr id="4" name="Google Shape;6851;p44">
            <a:extLst>
              <a:ext uri="{FF2B5EF4-FFF2-40B4-BE49-F238E27FC236}">
                <a16:creationId xmlns:a16="http://schemas.microsoft.com/office/drawing/2014/main" id="{69A42757-547E-F8C6-86CC-02E8A136A9D8}"/>
              </a:ext>
            </a:extLst>
          </p:cNvPr>
          <p:cNvSpPr txBox="1"/>
          <p:nvPr/>
        </p:nvSpPr>
        <p:spPr>
          <a:xfrm>
            <a:off x="1397800" y="5955232"/>
            <a:ext cx="9396400" cy="902769"/>
          </a:xfrm>
          <a:prstGeom prst="rect">
            <a:avLst/>
          </a:prstGeom>
          <a:noFill/>
          <a:ln>
            <a:noFill/>
          </a:ln>
        </p:spPr>
        <p:txBody>
          <a:bodyPr spcFirstLastPara="1" wrap="square" lIns="121900" tIns="121900" rIns="121900" bIns="121900" anchor="t" anchorCtr="0">
            <a:noAutofit/>
          </a:bodyPr>
          <a:lstStyle/>
          <a:p>
            <a:pPr>
              <a:lnSpc>
                <a:spcPct val="115000"/>
              </a:lnSpc>
              <a:spcBef>
                <a:spcPts val="1867"/>
              </a:spcBef>
            </a:pPr>
            <a:r>
              <a:rPr lang="en" sz="1600" dirty="0"/>
              <a:t>Credits: This presentation was created with </a:t>
            </a:r>
            <a:r>
              <a:rPr lang="en" sz="1467" b="1" u="sng" dirty="0"/>
              <a:t>S</a:t>
            </a:r>
            <a:r>
              <a:rPr lang="en" sz="1600" b="1" u="sng" dirty="0">
                <a:hlinkClick r:id="rId2">
                  <a:extLst>
                    <a:ext uri="{A12FA001-AC4F-418D-AE19-62706E023703}">
                      <ahyp:hlinkClr xmlns:ahyp="http://schemas.microsoft.com/office/drawing/2018/hyperlinkcolor" val="tx"/>
                    </a:ext>
                  </a:extLst>
                </a:hlinkClick>
              </a:rPr>
              <a:t>lidesgo</a:t>
            </a:r>
            <a:r>
              <a:rPr lang="en" sz="1600" dirty="0"/>
              <a:t> and </a:t>
            </a:r>
            <a:r>
              <a:rPr lang="en" sz="1600" b="1" u="sng" dirty="0">
                <a:hlinkClick r:id="rId3">
                  <a:extLst>
                    <a:ext uri="{A12FA001-AC4F-418D-AE19-62706E023703}">
                      <ahyp:hlinkClr xmlns:ahyp="http://schemas.microsoft.com/office/drawing/2018/hyperlinkcolor" val="tx"/>
                    </a:ext>
                  </a:extLst>
                </a:hlinkClick>
              </a:rPr>
              <a:t>Freepik</a:t>
            </a:r>
            <a:r>
              <a:rPr lang="en" sz="1600" b="1" u="sng" dirty="0"/>
              <a:t>.</a:t>
            </a:r>
            <a:endParaRPr sz="1467" dirty="0"/>
          </a:p>
          <a:p>
            <a:pPr algn="ctr">
              <a:lnSpc>
                <a:spcPct val="115000"/>
              </a:lnSpc>
            </a:pPr>
            <a:endParaRPr sz="2400" dirty="0"/>
          </a:p>
          <a:p>
            <a:pPr>
              <a:lnSpc>
                <a:spcPct val="115000"/>
              </a:lnSpc>
            </a:pPr>
            <a:endParaRPr sz="2400" dirty="0"/>
          </a:p>
        </p:txBody>
      </p:sp>
    </p:spTree>
    <p:extLst>
      <p:ext uri="{BB962C8B-B14F-4D97-AF65-F5344CB8AC3E}">
        <p14:creationId xmlns:p14="http://schemas.microsoft.com/office/powerpoint/2010/main" val="7585760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30335-E9CA-41B2-B635-435CF91ECC94}"/>
              </a:ext>
            </a:extLst>
          </p:cNvPr>
          <p:cNvSpPr>
            <a:spLocks noGrp="1"/>
          </p:cNvSpPr>
          <p:nvPr>
            <p:ph type="ctrTitle"/>
          </p:nvPr>
        </p:nvSpPr>
        <p:spPr/>
        <p:txBody>
          <a:bodyPr anchor="ctr">
            <a:normAutofit/>
          </a:bodyPr>
          <a:lstStyle/>
          <a:p>
            <a:r>
              <a:rPr lang="en-US" sz="4400" b="1" dirty="0">
                <a:solidFill>
                  <a:srgbClr val="2751A5"/>
                </a:solidFill>
                <a:latin typeface="Arial" panose="020B0604020202020204" pitchFamily="34" charset="0"/>
                <a:ea typeface="Times New Roman" panose="02020603050405020304" pitchFamily="18" charset="0"/>
                <a:cs typeface="Times New Roman" panose="02020603050405020304" pitchFamily="18" charset="0"/>
              </a:rPr>
              <a:t>AHEC Digital Library</a:t>
            </a:r>
            <a:endParaRPr lang="en-US" sz="4400" b="1" dirty="0">
              <a:solidFill>
                <a:srgbClr val="2751A5"/>
              </a:solidFill>
            </a:endParaRPr>
          </a:p>
        </p:txBody>
      </p:sp>
      <p:sp>
        <p:nvSpPr>
          <p:cNvPr id="3" name="Subtitle 2">
            <a:extLst>
              <a:ext uri="{FF2B5EF4-FFF2-40B4-BE49-F238E27FC236}">
                <a16:creationId xmlns:a16="http://schemas.microsoft.com/office/drawing/2014/main" id="{A45AA2A1-87B3-45E9-B437-34B3CEE3751C}"/>
              </a:ext>
            </a:extLst>
          </p:cNvPr>
          <p:cNvSpPr>
            <a:spLocks noGrp="1"/>
          </p:cNvSpPr>
          <p:nvPr>
            <p:ph type="subTitle" idx="1"/>
          </p:nvPr>
        </p:nvSpPr>
        <p:spPr/>
        <p:txBody>
          <a:bodyPr>
            <a:normAutofit/>
          </a:bodyPr>
          <a:lstStyle/>
          <a:p>
            <a:r>
              <a:rPr lang="en-US" sz="3200" dirty="0">
                <a:solidFill>
                  <a:srgbClr val="2751A5"/>
                </a:solidFill>
              </a:rPr>
              <a:t>Janice Moore, AHEC</a:t>
            </a:r>
          </a:p>
        </p:txBody>
      </p:sp>
    </p:spTree>
    <p:extLst>
      <p:ext uri="{BB962C8B-B14F-4D97-AF65-F5344CB8AC3E}">
        <p14:creationId xmlns:p14="http://schemas.microsoft.com/office/powerpoint/2010/main" val="27597867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71700" y="2362201"/>
            <a:ext cx="7620000" cy="1162053"/>
          </a:xfrm>
        </p:spPr>
        <p:txBody>
          <a:bodyPr>
            <a:normAutofit fontScale="90000"/>
          </a:bodyPr>
          <a:lstStyle/>
          <a:p>
            <a:r>
              <a:rPr lang="en-US" b="1" dirty="0"/>
              <a:t> Orientation</a:t>
            </a:r>
            <a:br>
              <a:rPr lang="en-US" b="1" dirty="0"/>
            </a:br>
            <a:br>
              <a:rPr lang="en-US" b="1" dirty="0"/>
            </a:br>
            <a:r>
              <a:rPr lang="en-US" b="1" dirty="0"/>
              <a:t>Library Services</a:t>
            </a:r>
            <a:br>
              <a:rPr lang="en-US" b="1" dirty="0"/>
            </a:br>
            <a:endParaRPr lang="en-US" b="1" dirty="0"/>
          </a:p>
        </p:txBody>
      </p:sp>
      <p:sp>
        <p:nvSpPr>
          <p:cNvPr id="3" name="Subtitle 2"/>
          <p:cNvSpPr>
            <a:spLocks noGrp="1"/>
          </p:cNvSpPr>
          <p:nvPr>
            <p:ph type="subTitle" idx="1"/>
          </p:nvPr>
        </p:nvSpPr>
        <p:spPr>
          <a:xfrm>
            <a:off x="2895600" y="4114800"/>
            <a:ext cx="6172200" cy="2133600"/>
          </a:xfrm>
        </p:spPr>
        <p:txBody>
          <a:bodyPr>
            <a:normAutofit lnSpcReduction="10000"/>
          </a:bodyPr>
          <a:lstStyle/>
          <a:p>
            <a:endParaRPr lang="en-US" i="1" dirty="0">
              <a:solidFill>
                <a:schemeClr val="tx1">
                  <a:lumMod val="65000"/>
                  <a:lumOff val="35000"/>
                </a:schemeClr>
              </a:solidFill>
            </a:endParaRPr>
          </a:p>
          <a:p>
            <a:r>
              <a:rPr lang="en-US" i="1" dirty="0">
                <a:solidFill>
                  <a:schemeClr val="tx1">
                    <a:lumMod val="65000"/>
                    <a:lumOff val="35000"/>
                  </a:schemeClr>
                </a:solidFill>
              </a:rPr>
              <a:t>Janice Moore, MLS</a:t>
            </a:r>
          </a:p>
          <a:p>
            <a:r>
              <a:rPr lang="en-US" i="1" dirty="0">
                <a:solidFill>
                  <a:schemeClr val="tx1">
                    <a:lumMod val="65000"/>
                    <a:lumOff val="35000"/>
                  </a:schemeClr>
                </a:solidFill>
              </a:rPr>
              <a:t>Professional Outreach Librarian</a:t>
            </a:r>
          </a:p>
          <a:p>
            <a:r>
              <a:rPr lang="en-US" i="1" dirty="0">
                <a:solidFill>
                  <a:schemeClr val="tx1">
                    <a:lumMod val="65000"/>
                    <a:lumOff val="35000"/>
                  </a:schemeClr>
                </a:solidFill>
              </a:rPr>
              <a:t>Ph:  336-618-0310 </a:t>
            </a:r>
          </a:p>
          <a:p>
            <a:r>
              <a:rPr lang="en-US" i="1" dirty="0">
                <a:solidFill>
                  <a:schemeClr val="tx1">
                    <a:lumMod val="65000"/>
                    <a:lumOff val="35000"/>
                  </a:schemeClr>
                </a:solidFill>
              </a:rPr>
              <a:t>jdmoore@wakehealth.edu</a:t>
            </a:r>
          </a:p>
        </p:txBody>
      </p:sp>
      <p:pic>
        <p:nvPicPr>
          <p:cNvPr id="5" name="Picture 4">
            <a:extLst>
              <a:ext uri="{FF2B5EF4-FFF2-40B4-BE49-F238E27FC236}">
                <a16:creationId xmlns:a16="http://schemas.microsoft.com/office/drawing/2014/main" id="{53D81AAF-196C-4C22-83BE-2DB61D85E87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243388" y="220658"/>
            <a:ext cx="4086225" cy="998542"/>
          </a:xfrm>
          <a:prstGeom prst="rect">
            <a:avLst/>
          </a:prstGeom>
          <a:noFill/>
          <a:ln>
            <a:noFill/>
          </a:ln>
        </p:spPr>
      </p:pic>
    </p:spTree>
    <p:extLst>
      <p:ext uri="{BB962C8B-B14F-4D97-AF65-F5344CB8AC3E}">
        <p14:creationId xmlns:p14="http://schemas.microsoft.com/office/powerpoint/2010/main" val="17162792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C052E90-C91C-4F26-8D81-7B825A39F212}"/>
              </a:ext>
            </a:extLst>
          </p:cNvPr>
          <p:cNvSpPr txBox="1"/>
          <p:nvPr/>
        </p:nvSpPr>
        <p:spPr>
          <a:xfrm>
            <a:off x="2743200" y="838200"/>
            <a:ext cx="6553200" cy="4801314"/>
          </a:xfrm>
          <a:prstGeom prst="rect">
            <a:avLst/>
          </a:prstGeom>
          <a:noFill/>
        </p:spPr>
        <p:txBody>
          <a:bodyPr wrap="square" rtlCol="0">
            <a:spAutoFit/>
          </a:bodyPr>
          <a:lstStyle/>
          <a:p>
            <a:r>
              <a:rPr lang="en-US" dirty="0"/>
              <a:t>                Northwest AHEC Serves 17 Counties</a:t>
            </a:r>
          </a:p>
          <a:p>
            <a:endParaRPr lang="en-US" dirty="0"/>
          </a:p>
          <a:p>
            <a:r>
              <a:rPr lang="en-US" dirty="0"/>
              <a:t>Some of the services provided:</a:t>
            </a:r>
          </a:p>
          <a:p>
            <a:endParaRPr lang="en-US" dirty="0"/>
          </a:p>
          <a:p>
            <a:pPr marL="342900" indent="-342900">
              <a:buFont typeface="+mj-lt"/>
              <a:buAutoNum type="arabicPeriod"/>
            </a:pPr>
            <a:r>
              <a:rPr lang="en-US" dirty="0"/>
              <a:t>Document Delivery</a:t>
            </a:r>
          </a:p>
          <a:p>
            <a:pPr marL="342900" indent="-342900">
              <a:buFont typeface="+mj-lt"/>
              <a:buAutoNum type="arabicPeriod"/>
            </a:pPr>
            <a:r>
              <a:rPr lang="en-US" dirty="0"/>
              <a:t>Interlibrary Loan</a:t>
            </a:r>
          </a:p>
          <a:p>
            <a:pPr marL="342900" indent="-342900">
              <a:buFont typeface="+mj-lt"/>
              <a:buAutoNum type="arabicPeriod"/>
            </a:pPr>
            <a:r>
              <a:rPr lang="en-US" dirty="0"/>
              <a:t>One on One Training to Access Information</a:t>
            </a:r>
          </a:p>
          <a:p>
            <a:pPr marL="342900" indent="-342900">
              <a:buFont typeface="+mj-lt"/>
              <a:buAutoNum type="arabicPeriod"/>
            </a:pPr>
            <a:r>
              <a:rPr lang="en-US" i="1" dirty="0"/>
              <a:t>Literature Searches-Using Medical Databases </a:t>
            </a:r>
          </a:p>
          <a:p>
            <a:pPr marL="800100" lvl="1" indent="-342900">
              <a:buFont typeface="+mj-lt"/>
              <a:buAutoNum type="arabicPeriod"/>
            </a:pPr>
            <a:r>
              <a:rPr lang="en-US" i="1" dirty="0"/>
              <a:t>Medline</a:t>
            </a:r>
          </a:p>
          <a:p>
            <a:pPr marL="800100" lvl="1" indent="-342900">
              <a:buFont typeface="+mj-lt"/>
              <a:buAutoNum type="arabicPeriod"/>
            </a:pPr>
            <a:r>
              <a:rPr lang="en-US" i="1" dirty="0"/>
              <a:t>CINAHL (Cumulative Index Nursing Allied Health Literature</a:t>
            </a:r>
          </a:p>
          <a:p>
            <a:pPr marL="800100" lvl="1" indent="-342900">
              <a:buFont typeface="+mj-lt"/>
              <a:buAutoNum type="arabicPeriod"/>
            </a:pPr>
            <a:r>
              <a:rPr lang="en-US" i="1" dirty="0"/>
              <a:t>PubMed</a:t>
            </a:r>
          </a:p>
          <a:p>
            <a:pPr marL="800100" lvl="1" indent="-342900">
              <a:buFont typeface="+mj-lt"/>
              <a:buAutoNum type="arabicPeriod"/>
            </a:pPr>
            <a:r>
              <a:rPr lang="en-US" i="1" dirty="0" err="1"/>
              <a:t>NCLive</a:t>
            </a:r>
            <a:endParaRPr lang="en-US" i="1" dirty="0"/>
          </a:p>
          <a:p>
            <a:pPr marL="800100" lvl="1" indent="-342900">
              <a:buFont typeface="+mj-lt"/>
              <a:buAutoNum type="arabicPeriod"/>
            </a:pPr>
            <a:endParaRPr lang="en-US" i="1" dirty="0"/>
          </a:p>
          <a:p>
            <a:pPr lvl="1"/>
            <a:r>
              <a:rPr lang="en-US" i="1" dirty="0"/>
              <a:t>Please do not Google for information.  You have evidenced-based information available through many healthcare resources</a:t>
            </a:r>
          </a:p>
        </p:txBody>
      </p:sp>
    </p:spTree>
    <p:extLst>
      <p:ext uri="{BB962C8B-B14F-4D97-AF65-F5344CB8AC3E}">
        <p14:creationId xmlns:p14="http://schemas.microsoft.com/office/powerpoint/2010/main" val="9449161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43201" y="267993"/>
            <a:ext cx="6705600" cy="1828800"/>
          </a:xfrm>
          <a:prstGeom prst="rect">
            <a:avLst/>
          </a:prstGeom>
        </p:spPr>
        <p:txBody>
          <a:bodyPr vert="horz" lIns="91440" tIns="45720" rIns="91440" bIns="45720" rtlCol="0" anchor="t">
            <a:noAutofit/>
          </a:bodyPr>
          <a:lstStyle/>
          <a:p>
            <a:pPr algn="ctr">
              <a:lnSpc>
                <a:spcPct val="90000"/>
              </a:lnSpc>
              <a:spcBef>
                <a:spcPct val="0"/>
              </a:spcBef>
              <a:spcAft>
                <a:spcPts val="600"/>
              </a:spcAft>
            </a:pPr>
            <a:r>
              <a:rPr lang="en-US" sz="4400" b="1" dirty="0">
                <a:solidFill>
                  <a:srgbClr val="2751A5"/>
                </a:solidFill>
                <a:latin typeface="Arial" panose="020B0604020202020204" pitchFamily="34" charset="0"/>
                <a:ea typeface="+mj-ea"/>
                <a:cs typeface="Arial" panose="020B0604020202020204" pitchFamily="34" charset="0"/>
              </a:rPr>
              <a:t>Roll Call</a:t>
            </a:r>
          </a:p>
          <a:p>
            <a:pPr algn="ctr">
              <a:lnSpc>
                <a:spcPct val="90000"/>
              </a:lnSpc>
              <a:spcBef>
                <a:spcPct val="0"/>
              </a:spcBef>
              <a:spcAft>
                <a:spcPts val="600"/>
              </a:spcAft>
            </a:pPr>
            <a:endParaRPr lang="en-US" b="1" dirty="0">
              <a:solidFill>
                <a:srgbClr val="000000"/>
              </a:solidFill>
              <a:latin typeface="Times New Roman" panose="02020603050405020304" pitchFamily="18" charset="0"/>
              <a:ea typeface="+mj-ea"/>
              <a:cs typeface="Times New Roman" panose="02020603050405020304" pitchFamily="18" charset="0"/>
            </a:endParaRPr>
          </a:p>
          <a:p>
            <a:pPr>
              <a:lnSpc>
                <a:spcPct val="90000"/>
              </a:lnSpc>
              <a:spcBef>
                <a:spcPct val="0"/>
              </a:spcBef>
              <a:spcAft>
                <a:spcPts val="600"/>
              </a:spcAft>
            </a:pPr>
            <a:endParaRPr lang="en-US" dirty="0">
              <a:solidFill>
                <a:srgbClr val="000000"/>
              </a:solidFill>
              <a:latin typeface="+mj-lt"/>
              <a:ea typeface="+mj-ea"/>
              <a:cs typeface="+mj-cs"/>
            </a:endParaRPr>
          </a:p>
          <a:p>
            <a:pPr>
              <a:lnSpc>
                <a:spcPct val="90000"/>
              </a:lnSpc>
              <a:spcBef>
                <a:spcPct val="0"/>
              </a:spcBef>
              <a:spcAft>
                <a:spcPts val="600"/>
              </a:spcAft>
            </a:pPr>
            <a:endParaRPr lang="en-US" dirty="0">
              <a:solidFill>
                <a:srgbClr val="000000"/>
              </a:solidFill>
              <a:latin typeface="+mj-lt"/>
              <a:ea typeface="+mj-ea"/>
              <a:cs typeface="+mj-cs"/>
            </a:endParaRPr>
          </a:p>
        </p:txBody>
      </p:sp>
      <p:sp>
        <p:nvSpPr>
          <p:cNvPr id="3" name="TextBox 2">
            <a:extLst>
              <a:ext uri="{FF2B5EF4-FFF2-40B4-BE49-F238E27FC236}">
                <a16:creationId xmlns:a16="http://schemas.microsoft.com/office/drawing/2014/main" id="{ED9E4CEE-1790-4B45-B3CA-B2C8B64171CA}"/>
              </a:ext>
            </a:extLst>
          </p:cNvPr>
          <p:cNvSpPr txBox="1"/>
          <p:nvPr/>
        </p:nvSpPr>
        <p:spPr>
          <a:xfrm>
            <a:off x="727870" y="1828073"/>
            <a:ext cx="4520786" cy="3539430"/>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Please enter the following information in the chat for our attendance records:</a:t>
            </a:r>
          </a:p>
          <a:p>
            <a:pPr algn="ctr"/>
            <a:endParaRPr lang="en-US" sz="2800" b="1" dirty="0">
              <a:latin typeface="Arial" panose="020B0604020202020204" pitchFamily="34" charset="0"/>
              <a:cs typeface="Arial" panose="020B0604020202020204" pitchFamily="34" charset="0"/>
            </a:endParaRPr>
          </a:p>
          <a:p>
            <a:pPr algn="ctr"/>
            <a:r>
              <a:rPr lang="en-US" sz="2800" b="1" dirty="0">
                <a:latin typeface="Arial" panose="020B0604020202020204" pitchFamily="34" charset="0"/>
                <a:cs typeface="Arial" panose="020B0604020202020204" pitchFamily="34" charset="0"/>
              </a:rPr>
              <a:t>Name</a:t>
            </a:r>
          </a:p>
          <a:p>
            <a:pPr algn="ctr"/>
            <a:r>
              <a:rPr lang="en-US" sz="2800" b="1" dirty="0">
                <a:latin typeface="Arial" panose="020B0604020202020204" pitchFamily="34" charset="0"/>
                <a:cs typeface="Arial" panose="020B0604020202020204" pitchFamily="34" charset="0"/>
              </a:rPr>
              <a:t>Organization/Affiliation</a:t>
            </a:r>
          </a:p>
          <a:p>
            <a:pPr algn="ctr"/>
            <a:r>
              <a:rPr lang="en-US" sz="2800" b="1" dirty="0">
                <a:latin typeface="Arial" panose="020B0604020202020204" pitchFamily="34" charset="0"/>
                <a:cs typeface="Arial" panose="020B0604020202020204" pitchFamily="34" charset="0"/>
              </a:rPr>
              <a:t>Email Address</a:t>
            </a:r>
            <a:endParaRPr lang="en-US" sz="1600"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B268636B-AA0E-4B47-9F4B-EC3858F24348}"/>
              </a:ext>
            </a:extLst>
          </p:cNvPr>
          <p:cNvSpPr/>
          <p:nvPr/>
        </p:nvSpPr>
        <p:spPr>
          <a:xfrm>
            <a:off x="3638526" y="5887122"/>
            <a:ext cx="4914950" cy="338554"/>
          </a:xfrm>
          <a:prstGeom prst="rect">
            <a:avLst/>
          </a:prstGeom>
        </p:spPr>
        <p:txBody>
          <a:bodyPr wrap="square">
            <a:spAutoFit/>
          </a:bodyPr>
          <a:lstStyle/>
          <a:p>
            <a:pPr algn="ctr"/>
            <a:r>
              <a:rPr lang="en-US" sz="1600" dirty="0">
                <a:hlinkClick r:id="rId3"/>
              </a:rPr>
              <a:t>diabetesnc.com/diabetes-advisory-council/</a:t>
            </a:r>
            <a:endParaRPr lang="en-US" sz="1600" b="1" dirty="0"/>
          </a:p>
        </p:txBody>
      </p:sp>
      <p:pic>
        <p:nvPicPr>
          <p:cNvPr id="5" name="Picture 4"/>
          <p:cNvPicPr>
            <a:picLocks noChangeAspect="1"/>
          </p:cNvPicPr>
          <p:nvPr/>
        </p:nvPicPr>
        <p:blipFill>
          <a:blip r:embed="rId4"/>
          <a:stretch>
            <a:fillRect/>
          </a:stretch>
        </p:blipFill>
        <p:spPr>
          <a:xfrm>
            <a:off x="5550408" y="1182393"/>
            <a:ext cx="6446549" cy="4496897"/>
          </a:xfrm>
          <a:prstGeom prst="rect">
            <a:avLst/>
          </a:prstGeom>
        </p:spPr>
      </p:pic>
      <p:sp>
        <p:nvSpPr>
          <p:cNvPr id="6" name="Oval 5"/>
          <p:cNvSpPr/>
          <p:nvPr/>
        </p:nvSpPr>
        <p:spPr>
          <a:xfrm>
            <a:off x="10789920" y="1407449"/>
            <a:ext cx="466344" cy="420624"/>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54672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US" sz="3600" b="1" dirty="0"/>
              <a:t>Objectives (Evidence-Based Resources)</a:t>
            </a:r>
          </a:p>
        </p:txBody>
      </p:sp>
      <p:sp>
        <p:nvSpPr>
          <p:cNvPr id="3" name="Content Placeholder 2"/>
          <p:cNvSpPr>
            <a:spLocks noGrp="1"/>
          </p:cNvSpPr>
          <p:nvPr>
            <p:ph idx="1"/>
          </p:nvPr>
        </p:nvSpPr>
        <p:spPr/>
        <p:txBody>
          <a:bodyPr>
            <a:normAutofit/>
          </a:bodyPr>
          <a:lstStyle/>
          <a:p>
            <a:r>
              <a:rPr lang="en-US" dirty="0"/>
              <a:t>Review the AHEC Digital Library website</a:t>
            </a:r>
          </a:p>
          <a:p>
            <a:endParaRPr lang="en-US" dirty="0"/>
          </a:p>
          <a:p>
            <a:r>
              <a:rPr lang="en-US" dirty="0"/>
              <a:t>Review NC Live website</a:t>
            </a:r>
          </a:p>
          <a:p>
            <a:pPr lvl="1"/>
            <a:endParaRPr lang="en-US" dirty="0"/>
          </a:p>
          <a:p>
            <a:r>
              <a:rPr lang="en-US" dirty="0"/>
              <a:t>Review Medlineplus.gov </a:t>
            </a:r>
          </a:p>
        </p:txBody>
      </p:sp>
    </p:spTree>
    <p:extLst>
      <p:ext uri="{BB962C8B-B14F-4D97-AF65-F5344CB8AC3E}">
        <p14:creationId xmlns:p14="http://schemas.microsoft.com/office/powerpoint/2010/main" val="3020414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5F7D7B9-79C9-4292-BB28-D872F3FEB6EA}"/>
              </a:ext>
            </a:extLst>
          </p:cNvPr>
          <p:cNvSpPr txBox="1"/>
          <p:nvPr/>
        </p:nvSpPr>
        <p:spPr>
          <a:xfrm>
            <a:off x="2133600" y="609601"/>
            <a:ext cx="8229600" cy="7294305"/>
          </a:xfrm>
          <a:prstGeom prst="rect">
            <a:avLst/>
          </a:prstGeom>
          <a:noFill/>
        </p:spPr>
        <p:txBody>
          <a:bodyPr wrap="square">
            <a:spAutoFit/>
          </a:bodyPr>
          <a:lstStyle/>
          <a:p>
            <a:r>
              <a:rPr lang="en-US" sz="2400" dirty="0"/>
              <a:t>North Carolina AHEC Digital Library</a:t>
            </a:r>
          </a:p>
          <a:p>
            <a:r>
              <a:rPr lang="en-US" sz="2400" dirty="0"/>
              <a:t> </a:t>
            </a:r>
            <a:r>
              <a:rPr lang="en-US" sz="2400" u="sng" dirty="0">
                <a:hlinkClick r:id="rId3"/>
              </a:rPr>
              <a:t>https://library.ncahec.net/</a:t>
            </a:r>
            <a:endParaRPr lang="en-US" sz="2400" u="sng" dirty="0"/>
          </a:p>
          <a:p>
            <a:endParaRPr lang="en-US" sz="2400" u="sng" dirty="0"/>
          </a:p>
          <a:p>
            <a:r>
              <a:rPr lang="en-US" sz="2400" dirty="0"/>
              <a:t>		</a:t>
            </a:r>
          </a:p>
          <a:p>
            <a:r>
              <a:rPr lang="en-US" sz="2400" dirty="0"/>
              <a:t>	-Journals</a:t>
            </a:r>
          </a:p>
          <a:p>
            <a:r>
              <a:rPr lang="en-US" sz="2400" dirty="0"/>
              <a:t>	-eBooks</a:t>
            </a:r>
          </a:p>
          <a:p>
            <a:r>
              <a:rPr lang="en-US" sz="2400" dirty="0"/>
              <a:t>	-Health Topics</a:t>
            </a:r>
          </a:p>
          <a:p>
            <a:r>
              <a:rPr lang="en-US" sz="2400" dirty="0"/>
              <a:t>	-Research Guides</a:t>
            </a:r>
          </a:p>
          <a:p>
            <a:r>
              <a:rPr lang="en-US" sz="2400" dirty="0"/>
              <a:t>	-CPD</a:t>
            </a:r>
          </a:p>
          <a:p>
            <a:r>
              <a:rPr lang="en-US" sz="2400" dirty="0"/>
              <a:t>	-Patient Education</a:t>
            </a:r>
          </a:p>
          <a:p>
            <a:r>
              <a:rPr lang="en-US" sz="2400" dirty="0"/>
              <a:t>	-Services</a:t>
            </a:r>
          </a:p>
          <a:p>
            <a:endParaRPr lang="en-US" sz="2400" dirty="0"/>
          </a:p>
          <a:p>
            <a:endParaRPr lang="en-US" u="sng" dirty="0"/>
          </a:p>
          <a:p>
            <a:endParaRPr lang="en-US" u="sng" dirty="0"/>
          </a:p>
          <a:p>
            <a:endParaRPr lang="en-US" u="sng" dirty="0"/>
          </a:p>
          <a:p>
            <a:endParaRPr lang="en-US" u="sng" dirty="0"/>
          </a:p>
          <a:p>
            <a:endParaRPr lang="en-US" u="sng" dirty="0"/>
          </a:p>
          <a:p>
            <a:endParaRPr lang="en-US" u="sng" dirty="0"/>
          </a:p>
          <a:p>
            <a:endParaRPr lang="en-US" u="sng" dirty="0"/>
          </a:p>
          <a:p>
            <a:endParaRPr lang="en-US" u="sng" dirty="0"/>
          </a:p>
          <a:p>
            <a:endParaRPr lang="en-US" u="sng" dirty="0"/>
          </a:p>
          <a:p>
            <a:endParaRPr lang="en-US" u="sng" dirty="0"/>
          </a:p>
        </p:txBody>
      </p:sp>
    </p:spTree>
    <p:extLst>
      <p:ext uri="{BB962C8B-B14F-4D97-AF65-F5344CB8AC3E}">
        <p14:creationId xmlns:p14="http://schemas.microsoft.com/office/powerpoint/2010/main" val="1440467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92DF6-C7ED-48ED-BC1A-C48FBDFF57D4}"/>
              </a:ext>
            </a:extLst>
          </p:cNvPr>
          <p:cNvSpPr>
            <a:spLocks noGrp="1"/>
          </p:cNvSpPr>
          <p:nvPr>
            <p:ph type="title"/>
          </p:nvPr>
        </p:nvSpPr>
        <p:spPr/>
        <p:txBody>
          <a:bodyPr/>
          <a:lstStyle/>
          <a:p>
            <a:r>
              <a:rPr lang="en-US" dirty="0"/>
              <a:t>AHEC Digital Library (ADL) </a:t>
            </a:r>
          </a:p>
        </p:txBody>
      </p:sp>
      <p:sp>
        <p:nvSpPr>
          <p:cNvPr id="3" name="Content Placeholder 2">
            <a:extLst>
              <a:ext uri="{FF2B5EF4-FFF2-40B4-BE49-F238E27FC236}">
                <a16:creationId xmlns:a16="http://schemas.microsoft.com/office/drawing/2014/main" id="{7E996926-F027-4CF9-9CB6-604340F0D0B5}"/>
              </a:ext>
            </a:extLst>
          </p:cNvPr>
          <p:cNvSpPr>
            <a:spLocks noGrp="1"/>
          </p:cNvSpPr>
          <p:nvPr>
            <p:ph idx="1"/>
          </p:nvPr>
        </p:nvSpPr>
        <p:spPr>
          <a:xfrm>
            <a:off x="1981200" y="1600202"/>
            <a:ext cx="8229600" cy="4800599"/>
          </a:xfrm>
        </p:spPr>
        <p:txBody>
          <a:bodyPr>
            <a:normAutofit lnSpcReduction="10000"/>
          </a:bodyPr>
          <a:lstStyle/>
          <a:p>
            <a:r>
              <a:rPr lang="en-US" dirty="0"/>
              <a:t>The ADL is a portal to AHEC library services, information, and education.  The ADL ensures that all providers in the state have high quality health information readily available through a variety of membership categories, ranging from access to free resources to paid subscriptions.  By using the ADL, you can get full-text journals, books, and electronic databases of the literature, as well as links to carefully evaluated health information websites and clinical and educational tools. </a:t>
            </a:r>
          </a:p>
          <a:p>
            <a:r>
              <a:rPr lang="en-US" dirty="0"/>
              <a:t>Free resources </a:t>
            </a:r>
          </a:p>
          <a:p>
            <a:r>
              <a:rPr lang="en-US" dirty="0"/>
              <a:t>Paid Subscriptions</a:t>
            </a:r>
          </a:p>
          <a:p>
            <a:endParaRPr lang="en-US" dirty="0"/>
          </a:p>
          <a:p>
            <a:endParaRPr lang="en-US" dirty="0"/>
          </a:p>
          <a:p>
            <a:endParaRPr lang="en-US" dirty="0"/>
          </a:p>
        </p:txBody>
      </p:sp>
    </p:spTree>
    <p:extLst>
      <p:ext uri="{BB962C8B-B14F-4D97-AF65-F5344CB8AC3E}">
        <p14:creationId xmlns:p14="http://schemas.microsoft.com/office/powerpoint/2010/main" val="35144610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FBE04F-7711-4EF7-B4C9-7F60D942945C}"/>
              </a:ext>
            </a:extLst>
          </p:cNvPr>
          <p:cNvSpPr txBox="1"/>
          <p:nvPr/>
        </p:nvSpPr>
        <p:spPr>
          <a:xfrm>
            <a:off x="1981200" y="990601"/>
            <a:ext cx="7772400" cy="6801862"/>
          </a:xfrm>
          <a:prstGeom prst="rect">
            <a:avLst/>
          </a:prstGeom>
          <a:noFill/>
        </p:spPr>
        <p:txBody>
          <a:bodyPr wrap="square" rtlCol="0">
            <a:spAutoFit/>
          </a:bodyPr>
          <a:lstStyle/>
          <a:p>
            <a:r>
              <a:rPr lang="en-US" sz="2800" dirty="0"/>
              <a:t>NC Live</a:t>
            </a:r>
          </a:p>
          <a:p>
            <a:r>
              <a:rPr lang="en-US" sz="2800" dirty="0">
                <a:hlinkClick r:id="rId3"/>
              </a:rPr>
              <a:t>https://www.nclive.org/</a:t>
            </a:r>
            <a:endParaRPr lang="en-US" sz="2800" dirty="0"/>
          </a:p>
          <a:p>
            <a:endParaRPr lang="en-US" sz="2800" dirty="0"/>
          </a:p>
          <a:p>
            <a:r>
              <a:rPr lang="en-US" sz="2800" dirty="0"/>
              <a:t>	-Scholarly Articles</a:t>
            </a:r>
          </a:p>
          <a:p>
            <a:r>
              <a:rPr lang="en-US" sz="2800" dirty="0"/>
              <a:t>	-News and Magazines Articles</a:t>
            </a:r>
          </a:p>
          <a:p>
            <a:r>
              <a:rPr lang="en-US" sz="2800" dirty="0"/>
              <a:t>	-eBooks</a:t>
            </a:r>
          </a:p>
          <a:p>
            <a:r>
              <a:rPr lang="en-US" sz="2800" dirty="0"/>
              <a:t>	-Videos</a:t>
            </a:r>
          </a:p>
          <a:p>
            <a:r>
              <a:rPr lang="en-US" sz="2400" dirty="0"/>
              <a:t>	</a:t>
            </a:r>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p:txBody>
      </p:sp>
    </p:spTree>
    <p:extLst>
      <p:ext uri="{BB962C8B-B14F-4D97-AF65-F5344CB8AC3E}">
        <p14:creationId xmlns:p14="http://schemas.microsoft.com/office/powerpoint/2010/main" val="34709265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9C31D-65B5-44CE-82BE-50999F7BEE03}"/>
              </a:ext>
            </a:extLst>
          </p:cNvPr>
          <p:cNvSpPr>
            <a:spLocks noGrp="1"/>
          </p:cNvSpPr>
          <p:nvPr>
            <p:ph type="title"/>
          </p:nvPr>
        </p:nvSpPr>
        <p:spPr/>
        <p:txBody>
          <a:bodyPr/>
          <a:lstStyle/>
          <a:p>
            <a:r>
              <a:rPr lang="en-US" dirty="0"/>
              <a:t>NCLIVE</a:t>
            </a:r>
          </a:p>
        </p:txBody>
      </p:sp>
      <p:sp>
        <p:nvSpPr>
          <p:cNvPr id="3" name="Content Placeholder 2">
            <a:extLst>
              <a:ext uri="{FF2B5EF4-FFF2-40B4-BE49-F238E27FC236}">
                <a16:creationId xmlns:a16="http://schemas.microsoft.com/office/drawing/2014/main" id="{B4C6F09B-F743-4FE9-815A-EC61203363B7}"/>
              </a:ext>
            </a:extLst>
          </p:cNvPr>
          <p:cNvSpPr>
            <a:spLocks noGrp="1"/>
          </p:cNvSpPr>
          <p:nvPr>
            <p:ph idx="1"/>
          </p:nvPr>
        </p:nvSpPr>
        <p:spPr/>
        <p:txBody>
          <a:bodyPr>
            <a:normAutofit/>
          </a:bodyPr>
          <a:lstStyle/>
          <a:p>
            <a:r>
              <a:rPr lang="en-US" dirty="0" err="1"/>
              <a:t>NCLive</a:t>
            </a:r>
            <a:r>
              <a:rPr lang="en-US" dirty="0"/>
              <a:t> is North Carolina’s statewide library for online resources.</a:t>
            </a:r>
          </a:p>
          <a:p>
            <a:r>
              <a:rPr lang="en-US" dirty="0"/>
              <a:t>All North Carolinians may use </a:t>
            </a:r>
            <a:r>
              <a:rPr lang="en-US" dirty="0" err="1"/>
              <a:t>NCLive</a:t>
            </a:r>
            <a:r>
              <a:rPr lang="en-US" dirty="0"/>
              <a:t> resources through their local library.  These online resources are designed for at-home use and are available from any internet connection via library websites, and through nclive.org.  (This is a free resource).</a:t>
            </a:r>
          </a:p>
          <a:p>
            <a:r>
              <a:rPr lang="en-US" dirty="0"/>
              <a:t>The way to access </a:t>
            </a:r>
            <a:r>
              <a:rPr lang="en-US" dirty="0" err="1"/>
              <a:t>NCLive</a:t>
            </a:r>
            <a:r>
              <a:rPr lang="en-US" dirty="0"/>
              <a:t> resources is by using a Library Card.  You may access a Library Card through your public library.</a:t>
            </a:r>
          </a:p>
        </p:txBody>
      </p:sp>
    </p:spTree>
    <p:extLst>
      <p:ext uri="{BB962C8B-B14F-4D97-AF65-F5344CB8AC3E}">
        <p14:creationId xmlns:p14="http://schemas.microsoft.com/office/powerpoint/2010/main" val="15016772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FC318EC-B969-4D54-B3A2-D69D53162462}"/>
              </a:ext>
            </a:extLst>
          </p:cNvPr>
          <p:cNvSpPr txBox="1"/>
          <p:nvPr/>
        </p:nvSpPr>
        <p:spPr>
          <a:xfrm>
            <a:off x="2057400" y="914401"/>
            <a:ext cx="7010400" cy="6370975"/>
          </a:xfrm>
          <a:prstGeom prst="rect">
            <a:avLst/>
          </a:prstGeom>
          <a:noFill/>
        </p:spPr>
        <p:txBody>
          <a:bodyPr wrap="square" rtlCol="0">
            <a:spAutoFit/>
          </a:bodyPr>
          <a:lstStyle/>
          <a:p>
            <a:r>
              <a:rPr lang="en-US" sz="2400" dirty="0"/>
              <a:t>MedlinePlus</a:t>
            </a:r>
          </a:p>
          <a:p>
            <a:r>
              <a:rPr lang="en-US" sz="2400" dirty="0">
                <a:hlinkClick r:id="rId3"/>
              </a:rPr>
              <a:t>https://medlineplus.gov/</a:t>
            </a:r>
            <a:endParaRPr lang="en-US" sz="2400" dirty="0"/>
          </a:p>
          <a:p>
            <a:endParaRPr lang="en-US" sz="2400" dirty="0"/>
          </a:p>
          <a:p>
            <a:r>
              <a:rPr lang="en-US" sz="2400" dirty="0"/>
              <a:t>	-Health Topics</a:t>
            </a:r>
          </a:p>
          <a:p>
            <a:r>
              <a:rPr lang="en-US" sz="2400" dirty="0"/>
              <a:t>	-Drugs &amp; Supplements</a:t>
            </a:r>
          </a:p>
          <a:p>
            <a:r>
              <a:rPr lang="en-US" sz="2400" dirty="0"/>
              <a:t>	-Medical Tests</a:t>
            </a:r>
          </a:p>
          <a:p>
            <a:r>
              <a:rPr lang="en-US" sz="2400" dirty="0"/>
              <a:t>	-Videos and Tools</a:t>
            </a:r>
          </a:p>
          <a:p>
            <a:r>
              <a:rPr lang="en-US" sz="2400" dirty="0"/>
              <a:t>	</a:t>
            </a:r>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p:txBody>
      </p:sp>
    </p:spTree>
    <p:extLst>
      <p:ext uri="{BB962C8B-B14F-4D97-AF65-F5344CB8AC3E}">
        <p14:creationId xmlns:p14="http://schemas.microsoft.com/office/powerpoint/2010/main" val="262236070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62196-6790-47A8-AF00-7D5FF1DDC399}"/>
              </a:ext>
            </a:extLst>
          </p:cNvPr>
          <p:cNvSpPr>
            <a:spLocks noGrp="1"/>
          </p:cNvSpPr>
          <p:nvPr>
            <p:ph type="title"/>
          </p:nvPr>
        </p:nvSpPr>
        <p:spPr/>
        <p:txBody>
          <a:bodyPr/>
          <a:lstStyle/>
          <a:p>
            <a:r>
              <a:rPr lang="en-US" dirty="0"/>
              <a:t>MedlinePlus</a:t>
            </a:r>
          </a:p>
        </p:txBody>
      </p:sp>
      <p:sp>
        <p:nvSpPr>
          <p:cNvPr id="3" name="Content Placeholder 2">
            <a:extLst>
              <a:ext uri="{FF2B5EF4-FFF2-40B4-BE49-F238E27FC236}">
                <a16:creationId xmlns:a16="http://schemas.microsoft.com/office/drawing/2014/main" id="{47A5E14F-703E-493F-AB43-C3BC5C7F3308}"/>
              </a:ext>
            </a:extLst>
          </p:cNvPr>
          <p:cNvSpPr>
            <a:spLocks noGrp="1"/>
          </p:cNvSpPr>
          <p:nvPr>
            <p:ph idx="1"/>
          </p:nvPr>
        </p:nvSpPr>
        <p:spPr/>
        <p:txBody>
          <a:bodyPr>
            <a:normAutofit/>
          </a:bodyPr>
          <a:lstStyle/>
          <a:p>
            <a:r>
              <a:rPr lang="en-US" dirty="0"/>
              <a:t>This is a free resource with no password and no username. </a:t>
            </a:r>
          </a:p>
          <a:p>
            <a:r>
              <a:rPr lang="en-US" dirty="0"/>
              <a:t>It has no advertisement</a:t>
            </a:r>
          </a:p>
          <a:p>
            <a:r>
              <a:rPr lang="en-US" dirty="0"/>
              <a:t>MedlinePlus is a service provided by the National Library of Medicine (NLM), the world’s largest medical library, which is part of the National Institutes of Health (NIH).</a:t>
            </a:r>
          </a:p>
          <a:p>
            <a:r>
              <a:rPr lang="en-US" dirty="0"/>
              <a:t>MedlinePlus is an online health information resource for patients and their families, and friends.</a:t>
            </a:r>
          </a:p>
        </p:txBody>
      </p:sp>
    </p:spTree>
    <p:extLst>
      <p:ext uri="{BB962C8B-B14F-4D97-AF65-F5344CB8AC3E}">
        <p14:creationId xmlns:p14="http://schemas.microsoft.com/office/powerpoint/2010/main" val="42479880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792163"/>
          </a:xfrm>
        </p:spPr>
        <p:txBody>
          <a:bodyPr>
            <a:normAutofit/>
          </a:bodyPr>
          <a:lstStyle/>
          <a:p>
            <a:r>
              <a:rPr lang="en-US" sz="2000" dirty="0"/>
              <a:t>References</a:t>
            </a:r>
          </a:p>
        </p:txBody>
      </p:sp>
      <p:sp>
        <p:nvSpPr>
          <p:cNvPr id="3" name="Content Placeholder 2"/>
          <p:cNvSpPr>
            <a:spLocks noGrp="1"/>
          </p:cNvSpPr>
          <p:nvPr>
            <p:ph idx="1"/>
          </p:nvPr>
        </p:nvSpPr>
        <p:spPr>
          <a:xfrm>
            <a:off x="1981200" y="1066801"/>
            <a:ext cx="8229600" cy="5410201"/>
          </a:xfrm>
        </p:spPr>
        <p:txBody>
          <a:bodyPr>
            <a:normAutofit fontScale="92500" lnSpcReduction="10000"/>
          </a:bodyPr>
          <a:lstStyle/>
          <a:p>
            <a:pPr marL="0">
              <a:lnSpc>
                <a:spcPct val="115000"/>
              </a:lnSpc>
              <a:spcBef>
                <a:spcPts val="0"/>
              </a:spcBef>
            </a:pPr>
            <a:r>
              <a:rPr lang="en-US" sz="3200" dirty="0">
                <a:latin typeface="+mj-lt"/>
                <a:ea typeface="Times New Roman" panose="02020603050405020304" pitchFamily="18" charset="0"/>
                <a:cs typeface="Times New Roman" panose="02020603050405020304" pitchFamily="18" charset="0"/>
              </a:rPr>
              <a:t>Carpenter Library (WF) webpage:</a:t>
            </a:r>
          </a:p>
          <a:p>
            <a:pPr marL="0" indent="0">
              <a:lnSpc>
                <a:spcPct val="115000"/>
              </a:lnSpc>
              <a:spcBef>
                <a:spcPts val="0"/>
              </a:spcBef>
              <a:buNone/>
            </a:pPr>
            <a:r>
              <a:rPr lang="en-US" sz="3200" u="sng" dirty="0">
                <a:solidFill>
                  <a:srgbClr val="0000FF"/>
                </a:solidFill>
                <a:latin typeface="+mj-lt"/>
                <a:ea typeface="Times New Roman" panose="02020603050405020304" pitchFamily="18" charset="0"/>
                <a:cs typeface="Times New Roman" panose="02020603050405020304" pitchFamily="18" charset="0"/>
                <a:hlinkClick r:id="rId3"/>
              </a:rPr>
              <a:t>http://www.wakehealth.edu/Library/</a:t>
            </a:r>
            <a:endParaRPr lang="en-US" dirty="0">
              <a:latin typeface="+mj-lt"/>
              <a:cs typeface="Calibri" panose="020F0502020204030204" pitchFamily="34" charset="0"/>
            </a:endParaRPr>
          </a:p>
          <a:p>
            <a:pPr marL="0" indent="0">
              <a:lnSpc>
                <a:spcPct val="115000"/>
              </a:lnSpc>
              <a:spcBef>
                <a:spcPts val="0"/>
              </a:spcBef>
              <a:buNone/>
            </a:pPr>
            <a:endParaRPr lang="en-US" dirty="0">
              <a:latin typeface="+mj-lt"/>
              <a:cs typeface="Calibri" panose="020F0502020204030204" pitchFamily="34" charset="0"/>
            </a:endParaRPr>
          </a:p>
          <a:p>
            <a:r>
              <a:rPr lang="en-US" dirty="0">
                <a:latin typeface="+mj-lt"/>
                <a:cs typeface="Calibri" panose="020F0502020204030204" pitchFamily="34" charset="0"/>
              </a:rPr>
              <a:t>MedlinePlus:</a:t>
            </a:r>
          </a:p>
          <a:p>
            <a:pPr marL="0" indent="0">
              <a:buNone/>
            </a:pPr>
            <a:r>
              <a:rPr lang="en-US" dirty="0">
                <a:latin typeface="+mj-lt"/>
                <a:cs typeface="Calibri" panose="020F0502020204030204" pitchFamily="34" charset="0"/>
                <a:hlinkClick r:id="rId4"/>
              </a:rPr>
              <a:t>https://medlineplus.gov/</a:t>
            </a:r>
            <a:endParaRPr lang="en-US" dirty="0">
              <a:latin typeface="+mj-lt"/>
              <a:cs typeface="Calibri" panose="020F0502020204030204" pitchFamily="34" charset="0"/>
            </a:endParaRPr>
          </a:p>
          <a:p>
            <a:endParaRPr lang="en-US" dirty="0">
              <a:latin typeface="+mj-lt"/>
              <a:cs typeface="Calibri" panose="020F0502020204030204" pitchFamily="34" charset="0"/>
            </a:endParaRPr>
          </a:p>
          <a:p>
            <a:r>
              <a:rPr lang="en-US" dirty="0">
                <a:latin typeface="+mj-lt"/>
                <a:cs typeface="Calibri" panose="020F0502020204030204" pitchFamily="34" charset="0"/>
              </a:rPr>
              <a:t>NC Live:</a:t>
            </a:r>
          </a:p>
          <a:p>
            <a:pPr marL="0" indent="0">
              <a:buNone/>
            </a:pPr>
            <a:r>
              <a:rPr lang="en-US" dirty="0">
                <a:latin typeface="+mj-lt"/>
                <a:cs typeface="Calibri" panose="020F0502020204030204" pitchFamily="34" charset="0"/>
                <a:hlinkClick r:id="rId5"/>
              </a:rPr>
              <a:t>https://www.nclive.org/</a:t>
            </a:r>
            <a:endParaRPr lang="en-US" dirty="0">
              <a:latin typeface="+mj-lt"/>
              <a:cs typeface="Calibri" panose="020F0502020204030204" pitchFamily="34" charset="0"/>
            </a:endParaRPr>
          </a:p>
          <a:p>
            <a:pPr marL="0" indent="0">
              <a:buNone/>
            </a:pPr>
            <a:endParaRPr lang="en-US" dirty="0">
              <a:latin typeface="+mj-lt"/>
              <a:cs typeface="Calibri" panose="020F0502020204030204" pitchFamily="34" charset="0"/>
            </a:endParaRPr>
          </a:p>
          <a:p>
            <a:r>
              <a:rPr lang="en-US" dirty="0">
                <a:latin typeface="+mj-lt"/>
                <a:cs typeface="Calibri" panose="020F0502020204030204" pitchFamily="34" charset="0"/>
              </a:rPr>
              <a:t>North Caroling AHEC Digital Library:</a:t>
            </a:r>
          </a:p>
          <a:p>
            <a:pPr marL="0" indent="0">
              <a:buNone/>
            </a:pPr>
            <a:r>
              <a:rPr lang="en-US" dirty="0">
                <a:latin typeface="+mj-lt"/>
                <a:cs typeface="Calibri" panose="020F0502020204030204" pitchFamily="34" charset="0"/>
              </a:rPr>
              <a:t> </a:t>
            </a:r>
            <a:r>
              <a:rPr lang="en-US" u="sng" dirty="0">
                <a:latin typeface="+mj-lt"/>
                <a:cs typeface="Calibri" panose="020F0502020204030204" pitchFamily="34" charset="0"/>
                <a:hlinkClick r:id="rId6"/>
              </a:rPr>
              <a:t>https://library.ncahec.net/</a:t>
            </a:r>
            <a:endParaRPr lang="en-US" u="sng" dirty="0">
              <a:latin typeface="+mj-lt"/>
              <a:cs typeface="Calibri" panose="020F0502020204030204" pitchFamily="34" charset="0"/>
            </a:endParaRPr>
          </a:p>
          <a:p>
            <a:pPr marL="0" indent="0">
              <a:buNone/>
            </a:pPr>
            <a:endParaRPr lang="en-US" dirty="0">
              <a:latin typeface="+mj-lt"/>
              <a:cs typeface="Calibri" panose="020F0502020204030204" pitchFamily="34" charset="0"/>
            </a:endParaRPr>
          </a:p>
          <a:p>
            <a:pPr marL="0" indent="0">
              <a:buNone/>
            </a:pPr>
            <a:endParaRPr lang="en-US" dirty="0"/>
          </a:p>
        </p:txBody>
      </p:sp>
    </p:spTree>
    <p:extLst>
      <p:ext uri="{BB962C8B-B14F-4D97-AF65-F5344CB8AC3E}">
        <p14:creationId xmlns:p14="http://schemas.microsoft.com/office/powerpoint/2010/main" val="11853930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30335-E9CA-41B2-B635-435CF91ECC94}"/>
              </a:ext>
            </a:extLst>
          </p:cNvPr>
          <p:cNvSpPr>
            <a:spLocks noGrp="1"/>
          </p:cNvSpPr>
          <p:nvPr>
            <p:ph type="ctrTitle"/>
          </p:nvPr>
        </p:nvSpPr>
        <p:spPr/>
        <p:txBody>
          <a:bodyPr anchor="ctr">
            <a:normAutofit/>
          </a:bodyPr>
          <a:lstStyle/>
          <a:p>
            <a:br>
              <a:rPr lang="en-US" sz="4400" b="1" dirty="0">
                <a:solidFill>
                  <a:srgbClr val="2751A5"/>
                </a:solidFill>
                <a:latin typeface="Arial" panose="020B0604020202020204" pitchFamily="34" charset="0"/>
                <a:ea typeface="Times New Roman" panose="02020603050405020304" pitchFamily="18" charset="0"/>
                <a:cs typeface="Times New Roman" panose="02020603050405020304" pitchFamily="18" charset="0"/>
              </a:rPr>
            </a:br>
            <a:br>
              <a:rPr lang="en-US" sz="4400" b="1" dirty="0">
                <a:solidFill>
                  <a:srgbClr val="2751A5"/>
                </a:solidFill>
                <a:latin typeface="Arial" panose="020B0604020202020204" pitchFamily="34" charset="0"/>
                <a:ea typeface="Times New Roman" panose="02020603050405020304" pitchFamily="18" charset="0"/>
                <a:cs typeface="Times New Roman" panose="02020603050405020304" pitchFamily="18" charset="0"/>
              </a:rPr>
            </a:br>
            <a:r>
              <a:rPr lang="en-US" sz="4400" b="1" dirty="0">
                <a:solidFill>
                  <a:srgbClr val="2751A5"/>
                </a:solidFill>
                <a:latin typeface="Arial" panose="020B0604020202020204" pitchFamily="34" charset="0"/>
                <a:ea typeface="Times New Roman" panose="02020603050405020304" pitchFamily="18" charset="0"/>
                <a:cs typeface="Times New Roman" panose="02020603050405020304" pitchFamily="18" charset="0"/>
              </a:rPr>
              <a:t>Workgroup Breakout Sessions</a:t>
            </a:r>
            <a:endParaRPr lang="en-US" sz="4400" b="1" dirty="0">
              <a:solidFill>
                <a:srgbClr val="2751A5"/>
              </a:solidFill>
            </a:endParaRPr>
          </a:p>
        </p:txBody>
      </p:sp>
    </p:spTree>
    <p:extLst>
      <p:ext uri="{BB962C8B-B14F-4D97-AF65-F5344CB8AC3E}">
        <p14:creationId xmlns:p14="http://schemas.microsoft.com/office/powerpoint/2010/main" val="401806273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3112"/>
            <a:ext cx="10515600" cy="1325563"/>
          </a:xfrm>
          <a:prstGeom prst="rect">
            <a:avLst/>
          </a:prstGeom>
        </p:spPr>
        <p:txBody>
          <a:bodyPr/>
          <a:lstStyle/>
          <a:p>
            <a:pPr algn="ctr"/>
            <a:r>
              <a:rPr lang="en-US" b="1" dirty="0">
                <a:ln w="0"/>
                <a:solidFill>
                  <a:srgbClr val="2751A5"/>
                </a:solidFill>
                <a:latin typeface="Arial" panose="020B0604020202020204" pitchFamily="34" charset="0"/>
                <a:cs typeface="Arial" panose="020B0604020202020204" pitchFamily="34" charset="0"/>
              </a:rPr>
              <a:t>DAC Workgroups Overview</a:t>
            </a:r>
          </a:p>
        </p:txBody>
      </p:sp>
      <p:sp>
        <p:nvSpPr>
          <p:cNvPr id="3" name="Title 1">
            <a:extLst>
              <a:ext uri="{FF2B5EF4-FFF2-40B4-BE49-F238E27FC236}">
                <a16:creationId xmlns:a16="http://schemas.microsoft.com/office/drawing/2014/main" id="{F43AE958-C70E-360D-8081-CEC278E8034A}"/>
              </a:ext>
            </a:extLst>
          </p:cNvPr>
          <p:cNvSpPr txBox="1">
            <a:spLocks/>
          </p:cNvSpPr>
          <p:nvPr/>
        </p:nvSpPr>
        <p:spPr>
          <a:xfrm>
            <a:off x="838200" y="1298448"/>
            <a:ext cx="10515600" cy="4956048"/>
          </a:xfrm>
          <a:prstGeom prst="rect">
            <a:avLst/>
          </a:prstGeom>
        </p:spPr>
        <p:txBody>
          <a:bodyPr vert="horz" lIns="91440" tIns="45720" rIns="91440" bIns="45720" rtlCol="0" anchor="ctr">
            <a:normAutofit fontScale="5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700" b="1" dirty="0">
                <a:solidFill>
                  <a:srgbClr val="2751A5"/>
                </a:solidFill>
              </a:rPr>
              <a:t>Membership Workgroup</a:t>
            </a:r>
          </a:p>
          <a:p>
            <a:pPr marL="0" marR="0">
              <a:lnSpc>
                <a:spcPct val="120000"/>
              </a:lnSpc>
              <a:spcBef>
                <a:spcPts val="0"/>
              </a:spcBef>
            </a:pPr>
            <a:r>
              <a:rPr lang="en-US" sz="2100" dirty="0">
                <a:effectLst/>
                <a:ea typeface="Calibri" panose="020F0502020204030204" pitchFamily="34" charset="0"/>
                <a:cs typeface="Times New Roman" panose="02020603050405020304" pitchFamily="18" charset="0"/>
              </a:rPr>
              <a:t>The purpose of this workgroup is to develop a standardized process for identifying and engaging a diverse group of diabetes professionals to join the NC DAC as either stakeholders or voting members. </a:t>
            </a:r>
          </a:p>
          <a:p>
            <a:pPr marL="0" marR="0">
              <a:lnSpc>
                <a:spcPct val="120000"/>
              </a:lnSpc>
              <a:spcBef>
                <a:spcPts val="0"/>
              </a:spcBef>
            </a:pPr>
            <a:br>
              <a:rPr lang="en-US" sz="2100" dirty="0">
                <a:effectLst/>
                <a:ea typeface="Calibri" panose="020F0502020204030204" pitchFamily="34" charset="0"/>
                <a:cs typeface="Times New Roman" panose="02020603050405020304" pitchFamily="18" charset="0"/>
              </a:rPr>
            </a:br>
            <a:r>
              <a:rPr lang="en-US" sz="2100" dirty="0">
                <a:effectLst/>
                <a:ea typeface="Calibri" panose="020F0502020204030204" pitchFamily="34" charset="0"/>
                <a:cs typeface="Times New Roman" panose="02020603050405020304" pitchFamily="18" charset="0"/>
              </a:rPr>
              <a:t>Activities may include: </a:t>
            </a:r>
          </a:p>
          <a:p>
            <a:pPr marL="0" marR="0">
              <a:lnSpc>
                <a:spcPct val="120000"/>
              </a:lnSpc>
              <a:spcBef>
                <a:spcPts val="0"/>
              </a:spcBef>
            </a:pPr>
            <a:r>
              <a:rPr lang="en-US" sz="2100" dirty="0">
                <a:effectLst/>
                <a:ea typeface="Calibri" panose="020F0502020204030204" pitchFamily="34" charset="0"/>
                <a:cs typeface="Times New Roman" panose="02020603050405020304" pitchFamily="18" charset="0"/>
              </a:rPr>
              <a:t> 1) Developing a member survey to send to multi-disciplinary networks or organizations, </a:t>
            </a:r>
          </a:p>
          <a:p>
            <a:pPr marL="0" marR="0">
              <a:lnSpc>
                <a:spcPct val="120000"/>
              </a:lnSpc>
              <a:spcBef>
                <a:spcPts val="0"/>
              </a:spcBef>
            </a:pPr>
            <a:r>
              <a:rPr lang="en-US" sz="2100" dirty="0">
                <a:effectLst/>
                <a:ea typeface="Calibri" panose="020F0502020204030204" pitchFamily="34" charset="0"/>
                <a:cs typeface="Times New Roman" panose="02020603050405020304" pitchFamily="18" charset="0"/>
              </a:rPr>
              <a:t> 2) Assist the NC DAC leadership team in increasing awareness of the Council to individuals and organizations that are involved in diabetes care,   education and advocacy.</a:t>
            </a:r>
            <a:br>
              <a:rPr lang="en-US" sz="2100" dirty="0">
                <a:effectLst/>
                <a:ea typeface="Calibri" panose="020F0502020204030204" pitchFamily="34" charset="0"/>
                <a:cs typeface="Times New Roman" panose="02020603050405020304" pitchFamily="18" charset="0"/>
              </a:rPr>
            </a:br>
            <a:br>
              <a:rPr lang="en-US" sz="2100" dirty="0">
                <a:effectLst/>
                <a:ea typeface="Calibri" panose="020F0502020204030204" pitchFamily="34" charset="0"/>
                <a:cs typeface="Times New Roman" panose="02020603050405020304" pitchFamily="18" charset="0"/>
              </a:rPr>
            </a:br>
            <a:r>
              <a:rPr lang="en-US" sz="2100" dirty="0">
                <a:effectLst/>
                <a:ea typeface="Calibri" panose="020F0502020204030204" pitchFamily="34" charset="0"/>
                <a:cs typeface="Times New Roman" panose="02020603050405020304" pitchFamily="18" charset="0"/>
              </a:rPr>
              <a:t>This group would also identify gaps in our membership against the list of member representatives desired and then reach out to those orgs to request representation.</a:t>
            </a:r>
          </a:p>
          <a:p>
            <a:pPr>
              <a:lnSpc>
                <a:spcPct val="120000"/>
              </a:lnSpc>
            </a:pPr>
            <a:br>
              <a:rPr lang="en-US" sz="4800" b="1" dirty="0">
                <a:solidFill>
                  <a:srgbClr val="2751A5"/>
                </a:solidFill>
              </a:rPr>
            </a:br>
            <a:r>
              <a:rPr lang="en-US" sz="4800" b="1" dirty="0">
                <a:solidFill>
                  <a:srgbClr val="2751A5"/>
                </a:solidFill>
              </a:rPr>
              <a:t>Abstract Workgroup</a:t>
            </a:r>
          </a:p>
          <a:p>
            <a:pPr>
              <a:lnSpc>
                <a:spcPct val="120000"/>
              </a:lnSpc>
            </a:pPr>
            <a:r>
              <a:rPr lang="en-US" sz="2100" dirty="0">
                <a:effectLst/>
                <a:ea typeface="Calibri" panose="020F0502020204030204" pitchFamily="34" charset="0"/>
                <a:cs typeface="Times New Roman" panose="02020603050405020304" pitchFamily="18" charset="0"/>
              </a:rPr>
              <a:t>The purpose of this workgroup is to develop a standard presentation including talking points and handouts for any NC DAC representatives who are interested in submitting abstracts to state, national or international meetings or conferences.</a:t>
            </a:r>
            <a:endParaRPr lang="en-US" sz="2100" dirty="0">
              <a:ea typeface="Calibri" panose="020F0502020204030204" pitchFamily="34" charset="0"/>
              <a:cs typeface="Times New Roman" panose="02020603050405020304" pitchFamily="18" charset="0"/>
            </a:endParaRPr>
          </a:p>
          <a:p>
            <a:pPr>
              <a:lnSpc>
                <a:spcPct val="120000"/>
              </a:lnSpc>
            </a:pPr>
            <a:br>
              <a:rPr lang="en-US" sz="4800" b="1" dirty="0">
                <a:solidFill>
                  <a:srgbClr val="2751A5"/>
                </a:solidFill>
              </a:rPr>
            </a:br>
            <a:r>
              <a:rPr lang="en-US" sz="4800" b="1" dirty="0">
                <a:solidFill>
                  <a:srgbClr val="2751A5"/>
                </a:solidFill>
              </a:rPr>
              <a:t>Interest Survey Workgroup</a:t>
            </a:r>
          </a:p>
          <a:p>
            <a:pPr marL="0" marR="0">
              <a:lnSpc>
                <a:spcPct val="120000"/>
              </a:lnSpc>
              <a:spcBef>
                <a:spcPts val="0"/>
              </a:spcBef>
            </a:pPr>
            <a:r>
              <a:rPr lang="en-US" sz="2100" dirty="0">
                <a:effectLst/>
                <a:ea typeface="Calibri" panose="020F0502020204030204" pitchFamily="34" charset="0"/>
                <a:cs typeface="Times New Roman" panose="02020603050405020304" pitchFamily="18" charset="0"/>
              </a:rPr>
              <a:t>The purpose of this workgroup is to develop an interest survey for current NC DAC voting members and stakeholders to identify professionals who desire to:</a:t>
            </a:r>
          </a:p>
          <a:p>
            <a:pPr marL="0" marR="0">
              <a:lnSpc>
                <a:spcPct val="120000"/>
              </a:lnSpc>
              <a:spcBef>
                <a:spcPts val="0"/>
              </a:spcBef>
            </a:pPr>
            <a:r>
              <a:rPr lang="en-US" sz="2100" dirty="0">
                <a:effectLst/>
                <a:ea typeface="Calibri" panose="020F0502020204030204" pitchFamily="34" charset="0"/>
                <a:cs typeface="Times New Roman" panose="02020603050405020304" pitchFamily="18" charset="0"/>
              </a:rPr>
              <a:t> </a:t>
            </a:r>
          </a:p>
          <a:p>
            <a:pPr marL="0" marR="0">
              <a:lnSpc>
                <a:spcPct val="120000"/>
              </a:lnSpc>
              <a:spcBef>
                <a:spcPts val="0"/>
              </a:spcBef>
            </a:pPr>
            <a:r>
              <a:rPr lang="en-US" sz="2100" dirty="0">
                <a:effectLst/>
                <a:ea typeface="Calibri" panose="020F0502020204030204" pitchFamily="34" charset="0"/>
                <a:cs typeface="Times New Roman" panose="02020603050405020304" pitchFamily="18" charset="0"/>
              </a:rPr>
              <a:t>1) Continue to serve as voting members </a:t>
            </a:r>
          </a:p>
          <a:p>
            <a:pPr marL="0" marR="0">
              <a:lnSpc>
                <a:spcPct val="120000"/>
              </a:lnSpc>
              <a:spcBef>
                <a:spcPts val="0"/>
              </a:spcBef>
            </a:pPr>
            <a:r>
              <a:rPr lang="en-US" sz="2100" dirty="0">
                <a:effectLst/>
                <a:ea typeface="Calibri" panose="020F0502020204030204" pitchFamily="34" charset="0"/>
                <a:cs typeface="Times New Roman" panose="02020603050405020304" pitchFamily="18" charset="0"/>
              </a:rPr>
              <a:t>2) Move from serving as stakeholders to voting members, </a:t>
            </a:r>
          </a:p>
          <a:p>
            <a:pPr marL="0" marR="0">
              <a:lnSpc>
                <a:spcPct val="120000"/>
              </a:lnSpc>
              <a:spcBef>
                <a:spcPts val="0"/>
              </a:spcBef>
            </a:pPr>
            <a:r>
              <a:rPr lang="en-US" sz="2100" dirty="0">
                <a:effectLst/>
                <a:ea typeface="Calibri" panose="020F0502020204030204" pitchFamily="34" charset="0"/>
                <a:cs typeface="Times New Roman" panose="02020603050405020304" pitchFamily="18" charset="0"/>
              </a:rPr>
              <a:t>3) Increase involvement in the NC DAC by leading or participating in new workgroups, or </a:t>
            </a:r>
          </a:p>
          <a:p>
            <a:pPr marL="0" marR="0">
              <a:lnSpc>
                <a:spcPct val="120000"/>
              </a:lnSpc>
              <a:spcBef>
                <a:spcPts val="0"/>
              </a:spcBef>
            </a:pPr>
            <a:r>
              <a:rPr lang="en-US" sz="2100" dirty="0">
                <a:effectLst/>
                <a:ea typeface="Calibri" panose="020F0502020204030204" pitchFamily="34" charset="0"/>
                <a:cs typeface="Times New Roman" panose="02020603050405020304" pitchFamily="18" charset="0"/>
              </a:rPr>
              <a:t>4) Present on current or future diabetes work during upcoming NC DAC meetings or other state or national professional meetings  </a:t>
            </a:r>
          </a:p>
          <a:p>
            <a:endParaRPr lang="en-US" sz="2800" b="1" dirty="0">
              <a:solidFill>
                <a:srgbClr val="2751A5"/>
              </a:solidFill>
            </a:endParaRPr>
          </a:p>
        </p:txBody>
      </p:sp>
    </p:spTree>
    <p:extLst>
      <p:ext uri="{BB962C8B-B14F-4D97-AF65-F5344CB8AC3E}">
        <p14:creationId xmlns:p14="http://schemas.microsoft.com/office/powerpoint/2010/main" val="1863168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7211"/>
            <a:ext cx="10515600" cy="1325563"/>
          </a:xfrm>
          <a:prstGeom prst="rect">
            <a:avLst/>
          </a:prstGeom>
        </p:spPr>
        <p:txBody>
          <a:bodyPr/>
          <a:lstStyle/>
          <a:p>
            <a:pPr algn="ctr"/>
            <a:r>
              <a:rPr lang="en-US" b="1" dirty="0">
                <a:ln w="0"/>
                <a:solidFill>
                  <a:srgbClr val="2751A5"/>
                </a:solidFill>
                <a:latin typeface="Arial" panose="020B0604020202020204" pitchFamily="34" charset="0"/>
                <a:cs typeface="Arial" panose="020B0604020202020204" pitchFamily="34" charset="0"/>
              </a:rPr>
              <a:t>Agenda</a:t>
            </a:r>
          </a:p>
        </p:txBody>
      </p:sp>
      <p:sp>
        <p:nvSpPr>
          <p:cNvPr id="3" name="Content Placeholder 2"/>
          <p:cNvSpPr>
            <a:spLocks noGrp="1"/>
          </p:cNvSpPr>
          <p:nvPr>
            <p:ph idx="1"/>
          </p:nvPr>
        </p:nvSpPr>
        <p:spPr>
          <a:xfrm>
            <a:off x="704609" y="1242022"/>
            <a:ext cx="10782782" cy="4690922"/>
          </a:xfrm>
          <a:prstGeom prst="rect">
            <a:avLst/>
          </a:prstGeom>
        </p:spPr>
        <p:txBody>
          <a:bodyPr>
            <a:noAutofit/>
          </a:bodyPr>
          <a:lstStyle/>
          <a:p>
            <a:pPr>
              <a:lnSpc>
                <a:spcPct val="160000"/>
              </a:lnSpc>
            </a:pPr>
            <a:r>
              <a:rPr lang="en-US" sz="2000" dirty="0">
                <a:latin typeface="Arial" panose="020B0604020202020204" pitchFamily="34" charset="0"/>
                <a:cs typeface="Arial" panose="020B0604020202020204" pitchFamily="34" charset="0"/>
              </a:rPr>
              <a:t>Welcome, Introductions and Review and Approval of October 2023 Highlights</a:t>
            </a:r>
          </a:p>
          <a:p>
            <a:pPr>
              <a:lnSpc>
                <a:spcPct val="160000"/>
              </a:lnSpc>
            </a:pPr>
            <a:r>
              <a:rPr lang="en-US" sz="2000" dirty="0">
                <a:latin typeface="Arial" panose="020B0604020202020204" pitchFamily="34" charset="0"/>
                <a:cs typeface="Arial" panose="020B0604020202020204" pitchFamily="34" charset="0"/>
              </a:rPr>
              <a:t>Announcements</a:t>
            </a:r>
          </a:p>
          <a:p>
            <a:pPr>
              <a:lnSpc>
                <a:spcPct val="160000"/>
              </a:lnSpc>
            </a:pPr>
            <a:r>
              <a:rPr lang="en-US" sz="2000" dirty="0">
                <a:latin typeface="Arial" panose="020B0604020202020204" pitchFamily="34" charset="0"/>
                <a:cs typeface="Arial" panose="020B0604020202020204" pitchFamily="34" charset="0"/>
              </a:rPr>
              <a:t>Diabetes Advocacy – Diabetes Leadership Council</a:t>
            </a:r>
          </a:p>
          <a:p>
            <a:pPr>
              <a:lnSpc>
                <a:spcPct val="160000"/>
              </a:lnSpc>
            </a:pPr>
            <a:r>
              <a:rPr lang="en-US" sz="2000" dirty="0">
                <a:latin typeface="Arial" panose="020B0604020202020204" pitchFamily="34" charset="0"/>
                <a:cs typeface="Arial" panose="020B0604020202020204" pitchFamily="34" charset="0"/>
              </a:rPr>
              <a:t>Break</a:t>
            </a:r>
          </a:p>
          <a:p>
            <a:pPr>
              <a:lnSpc>
                <a:spcPct val="160000"/>
              </a:lnSpc>
            </a:pPr>
            <a:r>
              <a:rPr lang="en-US" sz="2000" dirty="0">
                <a:latin typeface="Arial" panose="020B0604020202020204" pitchFamily="34" charset="0"/>
                <a:cs typeface="Arial" panose="020B0604020202020204" pitchFamily="34" charset="0"/>
              </a:rPr>
              <a:t>Diabetes Performance Improvement Plan – Division of Health Benefits</a:t>
            </a:r>
          </a:p>
          <a:p>
            <a:pPr>
              <a:lnSpc>
                <a:spcPct val="160000"/>
              </a:lnSpc>
            </a:pPr>
            <a:r>
              <a:rPr lang="en-US" sz="2000" dirty="0">
                <a:latin typeface="Arial" panose="020B0604020202020204" pitchFamily="34" charset="0"/>
                <a:cs typeface="Arial" panose="020B0604020202020204" pitchFamily="34" charset="0"/>
              </a:rPr>
              <a:t>Diabetes Medication Update</a:t>
            </a:r>
          </a:p>
          <a:p>
            <a:pPr>
              <a:lnSpc>
                <a:spcPct val="160000"/>
              </a:lnSpc>
            </a:pPr>
            <a:r>
              <a:rPr lang="en-US" sz="2000" dirty="0">
                <a:latin typeface="Arial" panose="020B0604020202020204" pitchFamily="34" charset="0"/>
                <a:cs typeface="Arial" panose="020B0604020202020204" pitchFamily="34" charset="0"/>
              </a:rPr>
              <a:t>AHEC Digital Library</a:t>
            </a:r>
          </a:p>
          <a:p>
            <a:pPr>
              <a:lnSpc>
                <a:spcPct val="160000"/>
              </a:lnSpc>
            </a:pPr>
            <a:r>
              <a:rPr lang="en-US" sz="2000" dirty="0">
                <a:latin typeface="Arial" panose="020B0604020202020204" pitchFamily="34" charset="0"/>
                <a:cs typeface="Arial" panose="020B0604020202020204" pitchFamily="34" charset="0"/>
              </a:rPr>
              <a:t>Workgroup Breakout Sessions</a:t>
            </a:r>
          </a:p>
        </p:txBody>
      </p:sp>
    </p:spTree>
    <p:extLst>
      <p:ext uri="{BB962C8B-B14F-4D97-AF65-F5344CB8AC3E}">
        <p14:creationId xmlns:p14="http://schemas.microsoft.com/office/powerpoint/2010/main" val="80067857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241F77-0F77-4353-88DF-F8F52D32E290}"/>
              </a:ext>
            </a:extLst>
          </p:cNvPr>
          <p:cNvSpPr>
            <a:spLocks noGrp="1"/>
          </p:cNvSpPr>
          <p:nvPr>
            <p:ph idx="1"/>
          </p:nvPr>
        </p:nvSpPr>
        <p:spPr>
          <a:xfrm>
            <a:off x="546411" y="2262044"/>
            <a:ext cx="11039706" cy="4388138"/>
          </a:xfrm>
        </p:spPr>
        <p:txBody>
          <a:bodyPr>
            <a:noAutofit/>
          </a:bodyPr>
          <a:lstStyle/>
          <a:p>
            <a:pPr marL="0" indent="0" algn="ctr">
              <a:buNone/>
            </a:pPr>
            <a:r>
              <a:rPr lang="en-US" sz="3200" b="1" dirty="0">
                <a:latin typeface="Arial" panose="020B0604020202020204" pitchFamily="34" charset="0"/>
                <a:cs typeface="Arial" panose="020B0604020202020204" pitchFamily="34" charset="0"/>
              </a:rPr>
              <a:t>Upcoming DAC Meetings</a:t>
            </a:r>
            <a:r>
              <a:rPr lang="en-US" b="1" dirty="0">
                <a:latin typeface="Arial" panose="020B0604020202020204" pitchFamily="34" charset="0"/>
                <a:cs typeface="Arial" panose="020B0604020202020204" pitchFamily="34" charset="0"/>
              </a:rPr>
              <a:t> </a:t>
            </a:r>
          </a:p>
          <a:p>
            <a:pPr marL="0" indent="0" algn="ctr">
              <a:buNone/>
            </a:pPr>
            <a:endParaRPr lang="en-US" sz="1800" b="1" dirty="0">
              <a:latin typeface="Arial" panose="020B0604020202020204" pitchFamily="34" charset="0"/>
              <a:cs typeface="Arial" panose="020B0604020202020204" pitchFamily="34" charset="0"/>
            </a:endParaRPr>
          </a:p>
          <a:p>
            <a:pPr marL="0" indent="0" algn="ctr">
              <a:buNone/>
            </a:pPr>
            <a:r>
              <a:rPr lang="en-US" b="1" dirty="0">
                <a:latin typeface="Arial" panose="020B0604020202020204" pitchFamily="34" charset="0"/>
                <a:cs typeface="Arial" panose="020B0604020202020204" pitchFamily="34" charset="0"/>
              </a:rPr>
              <a:t>Friday, May 17, 2024</a:t>
            </a:r>
          </a:p>
          <a:p>
            <a:pPr marL="0" indent="0" algn="ctr">
              <a:buNone/>
            </a:pPr>
            <a:endParaRPr lang="en-US" sz="1200" b="1" dirty="0">
              <a:latin typeface="Arial" panose="020B0604020202020204" pitchFamily="34" charset="0"/>
              <a:cs typeface="Arial" panose="020B0604020202020204" pitchFamily="34" charset="0"/>
            </a:endParaRPr>
          </a:p>
          <a:p>
            <a:pPr marL="0" indent="0" algn="ctr">
              <a:buNone/>
            </a:pPr>
            <a:endParaRPr lang="en-US" sz="1200" b="1" dirty="0">
              <a:latin typeface="Arial" panose="020B0604020202020204" pitchFamily="34" charset="0"/>
              <a:cs typeface="Arial" panose="020B0604020202020204" pitchFamily="34" charset="0"/>
            </a:endParaRPr>
          </a:p>
          <a:p>
            <a:pPr marL="0" marR="0" indent="0" algn="ctr">
              <a:lnSpc>
                <a:spcPct val="107000"/>
              </a:lnSpc>
              <a:spcBef>
                <a:spcPts val="0"/>
              </a:spcBef>
              <a:spcAft>
                <a:spcPts val="0"/>
              </a:spcAft>
              <a:buNone/>
            </a:pPr>
            <a:r>
              <a:rPr lang="en-US" sz="2000" b="1" dirty="0">
                <a:latin typeface="Arial" panose="020B0604020202020204" pitchFamily="34" charset="0"/>
                <a:ea typeface="Calibri" panose="020F0502020204030204" pitchFamily="34" charset="0"/>
                <a:cs typeface="Times New Roman" panose="02020603050405020304" pitchFamily="18" charset="0"/>
              </a:rPr>
              <a:t>In-Person </a:t>
            </a:r>
            <a:r>
              <a:rPr lang="en-US" sz="2000" dirty="0">
                <a:latin typeface="Arial" panose="020B0604020202020204" pitchFamily="34" charset="0"/>
                <a:ea typeface="Calibri" panose="020F0502020204030204" pitchFamily="34" charset="0"/>
                <a:cs typeface="Times New Roman" panose="02020603050405020304" pitchFamily="18" charset="0"/>
              </a:rPr>
              <a:t>at </a:t>
            </a:r>
            <a:r>
              <a:rPr lang="en-US" sz="2000" dirty="0">
                <a:highlight>
                  <a:srgbClr val="FFFF00"/>
                </a:highlight>
                <a:latin typeface="Arial" panose="020B0604020202020204" pitchFamily="34" charset="0"/>
                <a:ea typeface="Calibri" panose="020F0502020204030204" pitchFamily="34" charset="0"/>
                <a:cs typeface="Times New Roman" panose="02020603050405020304" pitchFamily="18" charset="0"/>
              </a:rPr>
              <a:t>The </a:t>
            </a:r>
            <a:r>
              <a:rPr lang="en-US" sz="2000" dirty="0" err="1">
                <a:highlight>
                  <a:srgbClr val="FFFF00"/>
                </a:highlight>
                <a:latin typeface="Arial" panose="020B0604020202020204" pitchFamily="34" charset="0"/>
                <a:ea typeface="Calibri" panose="020F0502020204030204" pitchFamily="34" charset="0"/>
                <a:cs typeface="Times New Roman" panose="02020603050405020304" pitchFamily="18" charset="0"/>
              </a:rPr>
              <a:t>McKimmon</a:t>
            </a:r>
            <a:r>
              <a:rPr lang="en-US" sz="2000" dirty="0">
                <a:highlight>
                  <a:srgbClr val="FFFF00"/>
                </a:highlight>
                <a:latin typeface="Arial" panose="020B0604020202020204" pitchFamily="34" charset="0"/>
                <a:ea typeface="Calibri" panose="020F0502020204030204" pitchFamily="34" charset="0"/>
                <a:cs typeface="Times New Roman" panose="02020603050405020304" pitchFamily="18" charset="0"/>
              </a:rPr>
              <a:t> Center for Extension and Continuing Education</a:t>
            </a:r>
            <a:endParaRPr lang="en-US" dirty="0">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marL="0" marR="0" indent="0" algn="ctr">
              <a:lnSpc>
                <a:spcPct val="107000"/>
              </a:lnSpc>
              <a:spcBef>
                <a:spcPts val="0"/>
              </a:spcBef>
              <a:spcAft>
                <a:spcPts val="0"/>
              </a:spcAft>
              <a:buNone/>
            </a:pPr>
            <a:r>
              <a:rPr lang="en-US" sz="2000" dirty="0">
                <a:highlight>
                  <a:srgbClr val="FFFF00"/>
                </a:highlight>
                <a:latin typeface="Arial" panose="020B0604020202020204" pitchFamily="34" charset="0"/>
                <a:ea typeface="Calibri" panose="020F0502020204030204" pitchFamily="34" charset="0"/>
                <a:cs typeface="Times New Roman" panose="02020603050405020304" pitchFamily="18" charset="0"/>
              </a:rPr>
              <a:t> 1101 Gorman Street, Raleigh, NC 27606 </a:t>
            </a:r>
            <a:endParaRPr lang="en-US" dirty="0">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marL="0" indent="0" algn="ctr">
              <a:buNone/>
            </a:pPr>
            <a:endParaRPr lang="en-US" sz="1800" b="1" dirty="0">
              <a:latin typeface="Arial" panose="020B0604020202020204" pitchFamily="34" charset="0"/>
              <a:cs typeface="Arial" panose="020B0604020202020204" pitchFamily="34" charset="0"/>
            </a:endParaRPr>
          </a:p>
          <a:p>
            <a:pPr marL="0" indent="0" algn="ctr">
              <a:buNone/>
            </a:pPr>
            <a:r>
              <a:rPr lang="en-US" sz="1800" b="1" dirty="0">
                <a:latin typeface="Arial" panose="020B0604020202020204" pitchFamily="34" charset="0"/>
                <a:ea typeface="Calibri" panose="020F0502020204030204" pitchFamily="34" charset="0"/>
                <a:cs typeface="Times New Roman" panose="02020603050405020304" pitchFamily="18" charset="0"/>
              </a:rPr>
              <a:t>Virtual Option Available</a:t>
            </a:r>
            <a:endParaRPr lang="en-US" sz="1800" b="1" dirty="0">
              <a:latin typeface="Arial" panose="020B0604020202020204" pitchFamily="34" charset="0"/>
              <a:cs typeface="Arial" panose="020B0604020202020204" pitchFamily="34" charset="0"/>
              <a:hlinkClick r:id="" action="ppaction://noaction"/>
            </a:endParaRPr>
          </a:p>
          <a:p>
            <a:pPr marL="0" indent="0" algn="ctr">
              <a:buNone/>
            </a:pPr>
            <a:endParaRPr lang="en-US" sz="1800" b="1" u="sng" dirty="0">
              <a:solidFill>
                <a:prstClr val="black"/>
              </a:solidFill>
              <a:latin typeface="Arial" panose="020B0604020202020204" pitchFamily="34" charset="0"/>
              <a:cs typeface="Arial" panose="020B0604020202020204" pitchFamily="34" charset="0"/>
              <a:hlinkClick r:id="" action="ppaction://noaction"/>
            </a:endParaRPr>
          </a:p>
          <a:p>
            <a:pPr marL="0" indent="0" algn="ctr">
              <a:buNone/>
            </a:pPr>
            <a:r>
              <a:rPr lang="en-US" sz="1800" b="1" u="sng" dirty="0">
                <a:solidFill>
                  <a:prstClr val="black"/>
                </a:solidFill>
                <a:latin typeface="Arial" panose="020B0604020202020204" pitchFamily="34" charset="0"/>
                <a:cs typeface="Arial" panose="020B0604020202020204" pitchFamily="34" charset="0"/>
                <a:hlinkClick r:id="" action="ppaction://noaction"/>
              </a:rPr>
              <a:t>diabetesnc.com/diabetes-advisory-council</a:t>
            </a:r>
            <a:endParaRPr lang="en-US" sz="1200" b="1" dirty="0">
              <a:solidFill>
                <a:prstClr val="black"/>
              </a:solidFill>
              <a:latin typeface="Arial" panose="020B0604020202020204" pitchFamily="34" charset="0"/>
              <a:cs typeface="Arial" panose="020B0604020202020204" pitchFamily="34" charset="0"/>
            </a:endParaRPr>
          </a:p>
          <a:p>
            <a:pPr marL="0" indent="0" algn="ctr">
              <a:buNone/>
            </a:pPr>
            <a:endParaRPr lang="en-US" sz="1800" b="1"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4241" y="410194"/>
            <a:ext cx="4985393" cy="1420837"/>
          </a:xfrm>
          <a:prstGeom prst="rect">
            <a:avLst/>
          </a:prstGeom>
        </p:spPr>
      </p:pic>
    </p:spTree>
    <p:extLst>
      <p:ext uri="{BB962C8B-B14F-4D97-AF65-F5344CB8AC3E}">
        <p14:creationId xmlns:p14="http://schemas.microsoft.com/office/powerpoint/2010/main" val="26168589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93CF478-E0C0-4998-9FE1-0ECF85238D43}"/>
              </a:ext>
            </a:extLst>
          </p:cNvPr>
          <p:cNvPicPr>
            <a:picLocks noChangeAspect="1"/>
          </p:cNvPicPr>
          <p:nvPr/>
        </p:nvPicPr>
        <p:blipFill>
          <a:blip r:embed="rId3"/>
          <a:stretch>
            <a:fillRect/>
          </a:stretch>
        </p:blipFill>
        <p:spPr>
          <a:xfrm>
            <a:off x="201881" y="223805"/>
            <a:ext cx="9787681" cy="5422245"/>
          </a:xfrm>
          <a:prstGeom prst="rect">
            <a:avLst/>
          </a:prstGeom>
        </p:spPr>
      </p:pic>
      <p:sp>
        <p:nvSpPr>
          <p:cNvPr id="3" name="Oval 2"/>
          <p:cNvSpPr/>
          <p:nvPr/>
        </p:nvSpPr>
        <p:spPr>
          <a:xfrm>
            <a:off x="201881" y="1930370"/>
            <a:ext cx="3240566" cy="382524"/>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FF00"/>
                </a:solidFill>
              </a:ln>
            </a:endParaRPr>
          </a:p>
        </p:txBody>
      </p:sp>
      <p:sp>
        <p:nvSpPr>
          <p:cNvPr id="4" name="Rectangle 3"/>
          <p:cNvSpPr/>
          <p:nvPr/>
        </p:nvSpPr>
        <p:spPr>
          <a:xfrm>
            <a:off x="3136745" y="5985164"/>
            <a:ext cx="4532010" cy="369332"/>
          </a:xfrm>
          <a:prstGeom prst="rect">
            <a:avLst/>
          </a:prstGeom>
        </p:spPr>
        <p:txBody>
          <a:bodyPr wrap="none">
            <a:spAutoFit/>
          </a:bodyPr>
          <a:lstStyle/>
          <a:p>
            <a:r>
              <a:rPr lang="en-US" dirty="0">
                <a:hlinkClick r:id="rId4"/>
              </a:rPr>
              <a:t>diabetesnc.com/diabetes-advisory-council/</a:t>
            </a:r>
            <a:endParaRPr lang="en-US" dirty="0"/>
          </a:p>
        </p:txBody>
      </p:sp>
    </p:spTree>
    <p:extLst>
      <p:ext uri="{BB962C8B-B14F-4D97-AF65-F5344CB8AC3E}">
        <p14:creationId xmlns:p14="http://schemas.microsoft.com/office/powerpoint/2010/main" val="32367901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5556"/>
          <a:stretch/>
        </p:blipFill>
        <p:spPr>
          <a:xfrm>
            <a:off x="2706727" y="863492"/>
            <a:ext cx="6723023" cy="5674468"/>
          </a:xfrm>
          <a:prstGeom prst="rect">
            <a:avLst/>
          </a:prstGeom>
        </p:spPr>
      </p:pic>
      <p:sp>
        <p:nvSpPr>
          <p:cNvPr id="5" name="Title 1"/>
          <p:cNvSpPr txBox="1">
            <a:spLocks/>
          </p:cNvSpPr>
          <p:nvPr/>
        </p:nvSpPr>
        <p:spPr>
          <a:xfrm>
            <a:off x="838200" y="145880"/>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ln w="0"/>
                <a:solidFill>
                  <a:srgbClr val="2751A5"/>
                </a:solidFill>
                <a:latin typeface="Arial" panose="020B0604020202020204" pitchFamily="34" charset="0"/>
                <a:cs typeface="Arial" panose="020B0604020202020204" pitchFamily="34" charset="0"/>
              </a:rPr>
              <a:t>DAC Voting Members</a:t>
            </a:r>
          </a:p>
        </p:txBody>
      </p:sp>
    </p:spTree>
    <p:extLst>
      <p:ext uri="{BB962C8B-B14F-4D97-AF65-F5344CB8AC3E}">
        <p14:creationId xmlns:p14="http://schemas.microsoft.com/office/powerpoint/2010/main" val="13108808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30335-E9CA-41B2-B635-435CF91ECC94}"/>
              </a:ext>
            </a:extLst>
          </p:cNvPr>
          <p:cNvSpPr>
            <a:spLocks noGrp="1"/>
          </p:cNvSpPr>
          <p:nvPr>
            <p:ph type="ctrTitle"/>
          </p:nvPr>
        </p:nvSpPr>
        <p:spPr/>
        <p:txBody>
          <a:bodyPr anchor="ctr">
            <a:normAutofit/>
          </a:bodyPr>
          <a:lstStyle/>
          <a:p>
            <a:r>
              <a:rPr lang="en-US" sz="4400" b="1" dirty="0">
                <a:solidFill>
                  <a:srgbClr val="2751A5"/>
                </a:solidFill>
              </a:rPr>
              <a:t>Announcements</a:t>
            </a:r>
          </a:p>
        </p:txBody>
      </p:sp>
      <p:sp>
        <p:nvSpPr>
          <p:cNvPr id="3" name="Subtitle 2">
            <a:extLst>
              <a:ext uri="{FF2B5EF4-FFF2-40B4-BE49-F238E27FC236}">
                <a16:creationId xmlns:a16="http://schemas.microsoft.com/office/drawing/2014/main" id="{A45AA2A1-87B3-45E9-B437-34B3CEE3751C}"/>
              </a:ext>
            </a:extLst>
          </p:cNvPr>
          <p:cNvSpPr>
            <a:spLocks noGrp="1"/>
          </p:cNvSpPr>
          <p:nvPr>
            <p:ph type="subTitle" idx="1"/>
          </p:nvPr>
        </p:nvSpPr>
        <p:spPr/>
        <p:txBody>
          <a:bodyPr>
            <a:normAutofit/>
          </a:bodyPr>
          <a:lstStyle/>
          <a:p>
            <a:r>
              <a:rPr lang="en-US" sz="3200" dirty="0">
                <a:solidFill>
                  <a:srgbClr val="2751A5"/>
                </a:solidFill>
              </a:rPr>
              <a:t>Chris Memering</a:t>
            </a:r>
          </a:p>
          <a:p>
            <a:r>
              <a:rPr lang="en-US" sz="3200" dirty="0">
                <a:solidFill>
                  <a:srgbClr val="2751A5"/>
                </a:solidFill>
              </a:rPr>
              <a:t>Joanne Rinker</a:t>
            </a:r>
          </a:p>
        </p:txBody>
      </p:sp>
    </p:spTree>
    <p:extLst>
      <p:ext uri="{BB962C8B-B14F-4D97-AF65-F5344CB8AC3E}">
        <p14:creationId xmlns:p14="http://schemas.microsoft.com/office/powerpoint/2010/main" val="11770212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Ferguson">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TNR/Aria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TNR/Aria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itle Slide Option 3">
  <a:themeElements>
    <a:clrScheme name="ADA Theme Colors">
      <a:dk1>
        <a:srgbClr val="000000"/>
      </a:dk1>
      <a:lt1>
        <a:srgbClr val="FFFFFF"/>
      </a:lt1>
      <a:dk2>
        <a:srgbClr val="000000"/>
      </a:dk2>
      <a:lt2>
        <a:srgbClr val="FFFFFF"/>
      </a:lt2>
      <a:accent1>
        <a:srgbClr val="AA182C"/>
      </a:accent1>
      <a:accent2>
        <a:srgbClr val="EF4238"/>
      </a:accent2>
      <a:accent3>
        <a:srgbClr val="000000"/>
      </a:accent3>
      <a:accent4>
        <a:srgbClr val="F8F8F8"/>
      </a:accent4>
      <a:accent5>
        <a:srgbClr val="FFFFFF"/>
      </a:accent5>
      <a:accent6>
        <a:srgbClr val="AA182C"/>
      </a:accent6>
      <a:hlink>
        <a:srgbClr val="AA182C"/>
      </a:hlink>
      <a:folHlink>
        <a:srgbClr val="EF423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ADA">
  <a:themeElements>
    <a:clrScheme name="ADA Theme Colors">
      <a:dk1>
        <a:srgbClr val="000000"/>
      </a:dk1>
      <a:lt1>
        <a:srgbClr val="FFFFFF"/>
      </a:lt1>
      <a:dk2>
        <a:srgbClr val="000000"/>
      </a:dk2>
      <a:lt2>
        <a:srgbClr val="FFFFFF"/>
      </a:lt2>
      <a:accent1>
        <a:srgbClr val="AA182C"/>
      </a:accent1>
      <a:accent2>
        <a:srgbClr val="EF4238"/>
      </a:accent2>
      <a:accent3>
        <a:srgbClr val="000000"/>
      </a:accent3>
      <a:accent4>
        <a:srgbClr val="F8F8F8"/>
      </a:accent4>
      <a:accent5>
        <a:srgbClr val="FFFFFF"/>
      </a:accent5>
      <a:accent6>
        <a:srgbClr val="AA182C"/>
      </a:accent6>
      <a:hlink>
        <a:srgbClr val="AA182C"/>
      </a:hlink>
      <a:folHlink>
        <a:srgbClr val="EF423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DFNC_1">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DFNC_2">
  <a:themeElements>
    <a:clrScheme name="Custom 1">
      <a:dk1>
        <a:srgbClr val="FFFFFF"/>
      </a:dk1>
      <a:lt1>
        <a:sysClr val="window" lastClr="FFFFFF"/>
      </a:lt1>
      <a:dk2>
        <a:srgbClr val="44546A"/>
      </a:dk2>
      <a:lt2>
        <a:srgbClr val="E7E6E6"/>
      </a:lt2>
      <a:accent1>
        <a:srgbClr val="4472C4"/>
      </a:accent1>
      <a:accent2>
        <a:srgbClr val="CD4B31"/>
      </a:accent2>
      <a:accent3>
        <a:srgbClr val="1F8391"/>
      </a:accent3>
      <a:accent4>
        <a:srgbClr val="FFC000"/>
      </a:accent4>
      <a:accent5>
        <a:srgbClr val="5B9BD5"/>
      </a:accent5>
      <a:accent6>
        <a:srgbClr val="70AD47"/>
      </a:accent6>
      <a:hlink>
        <a:srgbClr val="0563C1"/>
      </a:hlink>
      <a:folHlink>
        <a:srgbClr val="954F72"/>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9.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3086</TotalTime>
  <Words>3725</Words>
  <Application>Microsoft Office PowerPoint</Application>
  <PresentationFormat>Widescreen</PresentationFormat>
  <Paragraphs>485</Paragraphs>
  <Slides>60</Slides>
  <Notes>39</Notes>
  <HiddenSlides>0</HiddenSlides>
  <MMClips>0</MMClips>
  <ScaleCrop>false</ScaleCrop>
  <HeadingPairs>
    <vt:vector size="6" baseType="variant">
      <vt:variant>
        <vt:lpstr>Fonts Used</vt:lpstr>
      </vt:variant>
      <vt:variant>
        <vt:i4>29</vt:i4>
      </vt:variant>
      <vt:variant>
        <vt:lpstr>Theme</vt:lpstr>
      </vt:variant>
      <vt:variant>
        <vt:i4>10</vt:i4>
      </vt:variant>
      <vt:variant>
        <vt:lpstr>Slide Titles</vt:lpstr>
      </vt:variant>
      <vt:variant>
        <vt:i4>60</vt:i4>
      </vt:variant>
    </vt:vector>
  </HeadingPairs>
  <TitlesOfParts>
    <vt:vector size="99" baseType="lpstr">
      <vt:lpstr>Arial</vt:lpstr>
      <vt:lpstr>Arial Nova</vt:lpstr>
      <vt:lpstr>Calibri</vt:lpstr>
      <vt:lpstr>Calibri Light</vt:lpstr>
      <vt:lpstr>Corbel</vt:lpstr>
      <vt:lpstr>Fira Sans</vt:lpstr>
      <vt:lpstr>Fira Sans Extra Condensed Medium</vt:lpstr>
      <vt:lpstr>Fira Sans Medium</vt:lpstr>
      <vt:lpstr>Franklin Gothic Demi Cond</vt:lpstr>
      <vt:lpstr>Franklin Gothic Medium</vt:lpstr>
      <vt:lpstr>Franklin Gothic Medium Cond</vt:lpstr>
      <vt:lpstr>Gotham Bold</vt:lpstr>
      <vt:lpstr>Gotham Light</vt:lpstr>
      <vt:lpstr>Helvetica</vt:lpstr>
      <vt:lpstr>Helvetica Neue</vt:lpstr>
      <vt:lpstr>Helvetica Neue Light</vt:lpstr>
      <vt:lpstr>HelveticaNeueLT Std</vt:lpstr>
      <vt:lpstr>Lato</vt:lpstr>
      <vt:lpstr>Lora</vt:lpstr>
      <vt:lpstr>Lucida Grande</vt:lpstr>
      <vt:lpstr>Open Sans</vt:lpstr>
      <vt:lpstr>Poppins SemiBold</vt:lpstr>
      <vt:lpstr>Raleway</vt:lpstr>
      <vt:lpstr>Roboto</vt:lpstr>
      <vt:lpstr>Source Sans Pro</vt:lpstr>
      <vt:lpstr>system-ui</vt:lpstr>
      <vt:lpstr>Times New Roman</vt:lpstr>
      <vt:lpstr>Trebuchet MS</vt:lpstr>
      <vt:lpstr>Tw Cen MT</vt:lpstr>
      <vt:lpstr>Office Theme</vt:lpstr>
      <vt:lpstr>3_Office Theme</vt:lpstr>
      <vt:lpstr>Title Slide Option 3</vt:lpstr>
      <vt:lpstr>ADA</vt:lpstr>
      <vt:lpstr>2_Office Theme</vt:lpstr>
      <vt:lpstr>Custom Design</vt:lpstr>
      <vt:lpstr>DFNC_1</vt:lpstr>
      <vt:lpstr>DFNC_2</vt:lpstr>
      <vt:lpstr>1_Custom Design</vt:lpstr>
      <vt:lpstr>Ferguson</vt:lpstr>
      <vt:lpstr>PowerPoint Presentation</vt:lpstr>
      <vt:lpstr>PowerPoint Presentation</vt:lpstr>
      <vt:lpstr>PowerPoint Presentation</vt:lpstr>
      <vt:lpstr>PowerPoint Presentation</vt:lpstr>
      <vt:lpstr>PowerPoint Presentation</vt:lpstr>
      <vt:lpstr>Agenda</vt:lpstr>
      <vt:lpstr>PowerPoint Presentation</vt:lpstr>
      <vt:lpstr>PowerPoint Presentation</vt:lpstr>
      <vt:lpstr>Announcements</vt:lpstr>
      <vt:lpstr>PowerPoint Presentation</vt:lpstr>
      <vt:lpstr>DAC Newsletter</vt:lpstr>
      <vt:lpstr>Virtual Public Policy Forum</vt:lpstr>
      <vt:lpstr>PowerPoint Presentation</vt:lpstr>
      <vt:lpstr>PowerPoint Presentation</vt:lpstr>
      <vt:lpstr>PowerPoint Presentation</vt:lpstr>
      <vt:lpstr>PowerPoint Presentation</vt:lpstr>
      <vt:lpstr>PowerPoint Presentation</vt:lpstr>
      <vt:lpstr>PowerPoint Presentation</vt:lpstr>
      <vt:lpstr>Diabetes Advocacy</vt:lpstr>
      <vt:lpstr>Break 10 minutes</vt:lpstr>
      <vt:lpstr>Diabetes Performance Improvement Plan  Brianne Davis Nurse Quality Improvement Manager Division of Health Benefits </vt:lpstr>
      <vt:lpstr>PowerPoint Presentation</vt:lpstr>
      <vt:lpstr>Agenda</vt:lpstr>
      <vt:lpstr>PowerPoint Presentation</vt:lpstr>
      <vt:lpstr>Performance Improvement Projects Background</vt:lpstr>
      <vt:lpstr>Performance Improvement Projects</vt:lpstr>
      <vt:lpstr>Standard Plan PIPs</vt:lpstr>
      <vt:lpstr>PowerPoint Presentation</vt:lpstr>
      <vt:lpstr>Diabetes PIP Collaborative Mission</vt:lpstr>
      <vt:lpstr>Diabetes Management Collaborative Aim Statement </vt:lpstr>
      <vt:lpstr>PowerPoint Presentation</vt:lpstr>
      <vt:lpstr>DHB’s Move to Improve the Diabetes PIP CY2024</vt:lpstr>
      <vt:lpstr>  DHB Recommended Intervention Effectiveness Measures</vt:lpstr>
      <vt:lpstr>PowerPoint Presentation</vt:lpstr>
      <vt:lpstr>  Implementation of DSMES Effectiveness Measures </vt:lpstr>
      <vt:lpstr>PowerPoint Presentation</vt:lpstr>
      <vt:lpstr>Maximizing Engagement in DSMES Classes</vt:lpstr>
      <vt:lpstr>PowerPoint Presentation</vt:lpstr>
      <vt:lpstr>Stay in Touch: Key Contacts for Continuous Collaboration </vt:lpstr>
      <vt:lpstr>Diabetes Medication Updates  Marico Dove, PharmD JanusRx </vt:lpstr>
      <vt:lpstr>PowerPoint Presentation</vt:lpstr>
      <vt:lpstr>PowerPoint Presentation</vt:lpstr>
      <vt:lpstr>PowerPoint Presentation</vt:lpstr>
      <vt:lpstr>PowerPoint Presentation</vt:lpstr>
      <vt:lpstr>PowerPoint Presentation</vt:lpstr>
      <vt:lpstr>PowerPoint Presentation</vt:lpstr>
      <vt:lpstr>AHEC Digital Library</vt:lpstr>
      <vt:lpstr> Orientation  Library Services </vt:lpstr>
      <vt:lpstr>PowerPoint Presentation</vt:lpstr>
      <vt:lpstr>Objectives (Evidence-Based Resources)</vt:lpstr>
      <vt:lpstr>PowerPoint Presentation</vt:lpstr>
      <vt:lpstr>AHEC Digital Library (ADL) </vt:lpstr>
      <vt:lpstr>PowerPoint Presentation</vt:lpstr>
      <vt:lpstr>NCLIVE</vt:lpstr>
      <vt:lpstr>PowerPoint Presentation</vt:lpstr>
      <vt:lpstr>MedlinePlus</vt:lpstr>
      <vt:lpstr>References</vt:lpstr>
      <vt:lpstr>  Workgroup Breakout Sessions</vt:lpstr>
      <vt:lpstr>DAC Workgroups Overview</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Hicks, Kristie N</dc:creator>
  <cp:lastModifiedBy>Payton, Corissa R</cp:lastModifiedBy>
  <cp:revision>99</cp:revision>
  <dcterms:created xsi:type="dcterms:W3CDTF">2019-02-27T13:26:14Z</dcterms:created>
  <dcterms:modified xsi:type="dcterms:W3CDTF">2024-02-02T12:59:35Z</dcterms:modified>
</cp:coreProperties>
</file>