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98" r:id="rId5"/>
    <p:sldMasterId id="2147483858" r:id="rId6"/>
    <p:sldMasterId id="2147483860" r:id="rId7"/>
    <p:sldMasterId id="2147483740" r:id="rId8"/>
    <p:sldMasterId id="2147483660" r:id="rId9"/>
    <p:sldMasterId id="2147483799" r:id="rId10"/>
    <p:sldMasterId id="2147483810" r:id="rId11"/>
    <p:sldMasterId id="2147483822" r:id="rId12"/>
    <p:sldMasterId id="2147483834" r:id="rId13"/>
  </p:sldMasterIdLst>
  <p:notesMasterIdLst>
    <p:notesMasterId r:id="rId43"/>
  </p:notesMasterIdLst>
  <p:handoutMasterIdLst>
    <p:handoutMasterId r:id="rId44"/>
  </p:handoutMasterIdLst>
  <p:sldIdLst>
    <p:sldId id="569" r:id="rId14"/>
    <p:sldId id="596" r:id="rId15"/>
    <p:sldId id="571" r:id="rId16"/>
    <p:sldId id="595" r:id="rId17"/>
    <p:sldId id="597" r:id="rId18"/>
    <p:sldId id="2147469245" r:id="rId19"/>
    <p:sldId id="601" r:id="rId20"/>
    <p:sldId id="2147469254" r:id="rId21"/>
    <p:sldId id="598" r:id="rId22"/>
    <p:sldId id="600" r:id="rId23"/>
    <p:sldId id="2147469255" r:id="rId24"/>
    <p:sldId id="580" r:id="rId25"/>
    <p:sldId id="599" r:id="rId26"/>
    <p:sldId id="2147469246" r:id="rId27"/>
    <p:sldId id="2147469259" r:id="rId28"/>
    <p:sldId id="2147469263" r:id="rId29"/>
    <p:sldId id="2147469261" r:id="rId30"/>
    <p:sldId id="602" r:id="rId31"/>
    <p:sldId id="2147469248" r:id="rId32"/>
    <p:sldId id="2147469250" r:id="rId33"/>
    <p:sldId id="2147469247" r:id="rId34"/>
    <p:sldId id="2147469258" r:id="rId35"/>
    <p:sldId id="2147469251" r:id="rId36"/>
    <p:sldId id="363" r:id="rId37"/>
    <p:sldId id="2147469252" r:id="rId38"/>
    <p:sldId id="2147469253" r:id="rId39"/>
    <p:sldId id="2147469262" r:id="rId40"/>
    <p:sldId id="2147469257" r:id="rId41"/>
    <p:sldId id="608" r:id="rId42"/>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l, Catherine P" initials="HCP" lastIdx="2" clrIdx="0">
    <p:extLst>
      <p:ext uri="{19B8F6BF-5375-455C-9EA6-DF929625EA0E}">
        <p15:presenceInfo xmlns:p15="http://schemas.microsoft.com/office/powerpoint/2012/main" userId="S-1-5-21-2744878847-1876734302-662453930-743817" providerId="AD"/>
      </p:ext>
    </p:extLst>
  </p:cmAuthor>
  <p:cmAuthor id="2" name="Lisa Murdock" initials="LM" lastIdx="4" clrIdx="1">
    <p:extLst>
      <p:ext uri="{19B8F6BF-5375-455C-9EA6-DF929625EA0E}">
        <p15:presenceInfo xmlns:p15="http://schemas.microsoft.com/office/powerpoint/2012/main" userId="S::LMurdock@diabetes.org::066038ed-371f-47cb-bd76-03bc5a88e8c7" providerId="AD"/>
      </p:ext>
    </p:extLst>
  </p:cmAuthor>
  <p:cmAuthor id="3" name="Christine Fallabel" initials="CF" lastIdx="1" clrIdx="2">
    <p:extLst>
      <p:ext uri="{19B8F6BF-5375-455C-9EA6-DF929625EA0E}">
        <p15:presenceInfo xmlns:p15="http://schemas.microsoft.com/office/powerpoint/2012/main" userId="S::CFallabel@diabetes.org::23414ed7-84b3-46bd-b71c-234d5f869a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51A5"/>
    <a:srgbClr val="E41800"/>
    <a:srgbClr val="68767F"/>
    <a:srgbClr val="21079B"/>
    <a:srgbClr val="603B13"/>
    <a:srgbClr val="EFEDE3"/>
    <a:srgbClr val="E418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942F14-1A0F-3445-FAD3-EC1B969AD509}" v="3" dt="2025-05-30T14:18:14.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4B9AD4-EB29-4E3F-9356-75406E7DE5E5}"/>
              </a:ext>
            </a:extLst>
          </p:cNvPr>
          <p:cNvSpPr>
            <a:spLocks noGrp="1"/>
          </p:cNvSpPr>
          <p:nvPr>
            <p:ph type="hdr" sz="quarter"/>
          </p:nvPr>
        </p:nvSpPr>
        <p:spPr>
          <a:xfrm>
            <a:off x="0" y="0"/>
            <a:ext cx="3026833" cy="465797"/>
          </a:xfrm>
          <a:prstGeom prst="rect">
            <a:avLst/>
          </a:prstGeom>
        </p:spPr>
        <p:txBody>
          <a:bodyPr vert="horz" lIns="92959" tIns="46480" rIns="92959" bIns="46480" rtlCol="0"/>
          <a:lstStyle>
            <a:lvl1pPr algn="l">
              <a:defRPr sz="1300"/>
            </a:lvl1pPr>
          </a:lstStyle>
          <a:p>
            <a:endParaRPr lang="en-US"/>
          </a:p>
        </p:txBody>
      </p:sp>
      <p:sp>
        <p:nvSpPr>
          <p:cNvPr id="3" name="Date Placeholder 2">
            <a:extLst>
              <a:ext uri="{FF2B5EF4-FFF2-40B4-BE49-F238E27FC236}">
                <a16:creationId xmlns:a16="http://schemas.microsoft.com/office/drawing/2014/main" id="{BE944C79-A610-4975-B7D3-FC6B2EC66076}"/>
              </a:ext>
            </a:extLst>
          </p:cNvPr>
          <p:cNvSpPr>
            <a:spLocks noGrp="1"/>
          </p:cNvSpPr>
          <p:nvPr>
            <p:ph type="dt" sz="quarter" idx="1"/>
          </p:nvPr>
        </p:nvSpPr>
        <p:spPr>
          <a:xfrm>
            <a:off x="3956550" y="0"/>
            <a:ext cx="3026833" cy="465797"/>
          </a:xfrm>
          <a:prstGeom prst="rect">
            <a:avLst/>
          </a:prstGeom>
        </p:spPr>
        <p:txBody>
          <a:bodyPr vert="horz" lIns="92959" tIns="46480" rIns="92959" bIns="46480" rtlCol="0"/>
          <a:lstStyle>
            <a:lvl1pPr algn="r">
              <a:defRPr sz="1300"/>
            </a:lvl1pPr>
          </a:lstStyle>
          <a:p>
            <a:fld id="{4782D7FC-6F1B-4393-B6A1-157091C19775}" type="datetimeFigureOut">
              <a:rPr lang="en-US" smtClean="0"/>
              <a:t>6/2/2025</a:t>
            </a:fld>
            <a:endParaRPr lang="en-US"/>
          </a:p>
        </p:txBody>
      </p:sp>
      <p:sp>
        <p:nvSpPr>
          <p:cNvPr id="4" name="Footer Placeholder 3">
            <a:extLst>
              <a:ext uri="{FF2B5EF4-FFF2-40B4-BE49-F238E27FC236}">
                <a16:creationId xmlns:a16="http://schemas.microsoft.com/office/drawing/2014/main" id="{A4683DCC-3D92-48CD-9535-FEDA4BAB565D}"/>
              </a:ext>
            </a:extLst>
          </p:cNvPr>
          <p:cNvSpPr>
            <a:spLocks noGrp="1"/>
          </p:cNvSpPr>
          <p:nvPr>
            <p:ph type="ftr" sz="quarter" idx="2"/>
          </p:nvPr>
        </p:nvSpPr>
        <p:spPr>
          <a:xfrm>
            <a:off x="0" y="8817904"/>
            <a:ext cx="3026833" cy="465796"/>
          </a:xfrm>
          <a:prstGeom prst="rect">
            <a:avLst/>
          </a:prstGeom>
        </p:spPr>
        <p:txBody>
          <a:bodyPr vert="horz" lIns="92959" tIns="46480" rIns="92959" bIns="46480"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7EFE3145-D3EF-44CE-9215-1E81D4EEBA2C}"/>
              </a:ext>
            </a:extLst>
          </p:cNvPr>
          <p:cNvSpPr>
            <a:spLocks noGrp="1"/>
          </p:cNvSpPr>
          <p:nvPr>
            <p:ph type="sldNum" sz="quarter" idx="3"/>
          </p:nvPr>
        </p:nvSpPr>
        <p:spPr>
          <a:xfrm>
            <a:off x="3956550" y="8817904"/>
            <a:ext cx="3026833" cy="465796"/>
          </a:xfrm>
          <a:prstGeom prst="rect">
            <a:avLst/>
          </a:prstGeom>
        </p:spPr>
        <p:txBody>
          <a:bodyPr vert="horz" lIns="92959" tIns="46480" rIns="92959" bIns="46480" rtlCol="0" anchor="b"/>
          <a:lstStyle>
            <a:lvl1pPr algn="r">
              <a:defRPr sz="1300"/>
            </a:lvl1pPr>
          </a:lstStyle>
          <a:p>
            <a:fld id="{11EBB9C8-71BD-4E44-B2E1-07214337AA5B}" type="slidenum">
              <a:rPr lang="en-US" smtClean="0"/>
              <a:t>‹#›</a:t>
            </a:fld>
            <a:endParaRPr lang="en-US"/>
          </a:p>
        </p:txBody>
      </p:sp>
    </p:spTree>
    <p:extLst>
      <p:ext uri="{BB962C8B-B14F-4D97-AF65-F5344CB8AC3E}">
        <p14:creationId xmlns:p14="http://schemas.microsoft.com/office/powerpoint/2010/main" val="1962951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9" tIns="46480" rIns="92959" bIns="46480" rtlCol="0"/>
          <a:lstStyle>
            <a:lvl1pPr algn="l">
              <a:defRPr sz="13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9" tIns="46480" rIns="92959" bIns="46480" rtlCol="0"/>
          <a:lstStyle>
            <a:lvl1pPr algn="r">
              <a:defRPr sz="1300"/>
            </a:lvl1pPr>
          </a:lstStyle>
          <a:p>
            <a:fld id="{D03DD6F9-4AFE-40AD-9D00-DD9EA80BFA40}" type="datetimeFigureOut">
              <a:rPr lang="en-US" smtClean="0"/>
              <a:t>6/2/2025</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59" tIns="46480" rIns="92959" bIns="46480"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9" tIns="46480" rIns="92959" bIns="464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9" tIns="46480" rIns="92959" bIns="46480" rtlCol="0" anchor="b"/>
          <a:lstStyle>
            <a:lvl1pPr algn="l">
              <a:defRPr sz="13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9" tIns="46480" rIns="92959" bIns="46480" rtlCol="0" anchor="b"/>
          <a:lstStyle>
            <a:lvl1pPr algn="r">
              <a:defRPr sz="1300"/>
            </a:lvl1pPr>
          </a:lstStyle>
          <a:p>
            <a:fld id="{5C7DE047-36E0-4A84-82CA-4C97168B37E6}" type="slidenum">
              <a:rPr lang="en-US" smtClean="0"/>
              <a:t>‹#›</a:t>
            </a:fld>
            <a:endParaRPr lang="en-US"/>
          </a:p>
        </p:txBody>
      </p:sp>
    </p:spTree>
    <p:extLst>
      <p:ext uri="{BB962C8B-B14F-4D97-AF65-F5344CB8AC3E}">
        <p14:creationId xmlns:p14="http://schemas.microsoft.com/office/powerpoint/2010/main" val="385569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gcc02.safelinks.protection.outlook.com/?url=https%3A%2F%2Fwww.kff.org%2Ftracking-the-medicaid-provisions-in-the-2025-budget-bill%2F&amp;data=05%7C02%7CCorissa.Payton%40dhhs.nc.gov%7Cc45a0d87fd5741926cbb08dd996c0e43%7C7a7681dcb9d0449a85c3ecc26cd7ed19%7C0%7C0%7C638835411557934052%7CUnknown%7CTWFpbGZsb3d8eyJFbXB0eU1hcGkiOnRydWUsIlYiOiIwLjAuMDAwMCIsIlAiOiJXaW4zMiIsIkFOIjoiTWFpbCIsIldUIjoyfQ%3D%3D%7C0%7C%7C%7C&amp;sdata=%2FY2AO%2Fundd%2FhATBMh7U%2BMUy8PPrCJbwBUQoXFr42xyw%3D&amp;reserved=0"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will be starting on time </a:t>
            </a:r>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1</a:t>
            </a:fld>
            <a:endParaRPr lang="en-US"/>
          </a:p>
        </p:txBody>
      </p:sp>
    </p:spTree>
    <p:extLst>
      <p:ext uri="{BB962C8B-B14F-4D97-AF65-F5344CB8AC3E}">
        <p14:creationId xmlns:p14="http://schemas.microsoft.com/office/powerpoint/2010/main" val="2390131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You can find previous meeting highlights on the DAC webpage here if you don't take a look at them in the follow up email that goes out after our meetings.</a:t>
            </a:r>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10</a:t>
            </a:fld>
            <a:endParaRPr lang="en-US"/>
          </a:p>
        </p:txBody>
      </p:sp>
    </p:spTree>
    <p:extLst>
      <p:ext uri="{BB962C8B-B14F-4D97-AF65-F5344CB8AC3E}">
        <p14:creationId xmlns:p14="http://schemas.microsoft.com/office/powerpoint/2010/main" val="3639269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4C469-7339-AA51-5278-9C547460D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1E435-64C4-4B39-6AE2-278B35B85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04C6EE-F21A-0585-5D84-3D6F26982625}"/>
              </a:ext>
            </a:extLst>
          </p:cNvPr>
          <p:cNvSpPr>
            <a:spLocks noGrp="1"/>
          </p:cNvSpPr>
          <p:nvPr>
            <p:ph type="body" idx="1"/>
          </p:nvPr>
        </p:nvSpPr>
        <p:spPr/>
        <p:txBody>
          <a:bodyPr/>
          <a:lstStyle/>
          <a:p>
            <a:endParaRPr lang="en-US">
              <a:ea typeface="Calibri"/>
              <a:cs typeface="Calibri"/>
            </a:endParaRPr>
          </a:p>
          <a:p>
            <a:r>
              <a:rPr lang="en-US">
                <a:ea typeface="Calibri"/>
                <a:cs typeface="Calibri"/>
              </a:rPr>
              <a:t>And with that we can go ahead and vote on the previous meeting's minutes. Only those on this list can vote.</a:t>
            </a:r>
            <a:endParaRPr lang="en-US"/>
          </a:p>
        </p:txBody>
      </p:sp>
      <p:sp>
        <p:nvSpPr>
          <p:cNvPr id="4" name="Slide Number Placeholder 3">
            <a:extLst>
              <a:ext uri="{FF2B5EF4-FFF2-40B4-BE49-F238E27FC236}">
                <a16:creationId xmlns:a16="http://schemas.microsoft.com/office/drawing/2014/main" id="{ACD2330E-833E-9CCA-5292-397311D0D641}"/>
              </a:ext>
            </a:extLst>
          </p:cNvPr>
          <p:cNvSpPr>
            <a:spLocks noGrp="1"/>
          </p:cNvSpPr>
          <p:nvPr>
            <p:ph type="sldNum" sz="quarter" idx="5"/>
          </p:nvPr>
        </p:nvSpPr>
        <p:spPr/>
        <p:txBody>
          <a:bodyPr/>
          <a:lstStyle/>
          <a:p>
            <a:fld id="{5C7DE047-36E0-4A84-82CA-4C97168B37E6}" type="slidenum">
              <a:rPr lang="en-US" smtClean="0"/>
              <a:t>11</a:t>
            </a:fld>
            <a:endParaRPr lang="en-US"/>
          </a:p>
        </p:txBody>
      </p:sp>
    </p:spTree>
    <p:extLst>
      <p:ext uri="{BB962C8B-B14F-4D97-AF65-F5344CB8AC3E}">
        <p14:creationId xmlns:p14="http://schemas.microsoft.com/office/powerpoint/2010/main" val="2227846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7DE047-36E0-4A84-82CA-4C97168B37E6}" type="slidenum">
              <a:rPr lang="en-US" smtClean="0"/>
              <a:t>12</a:t>
            </a:fld>
            <a:endParaRPr lang="en-US"/>
          </a:p>
        </p:txBody>
      </p:sp>
    </p:spTree>
    <p:extLst>
      <p:ext uri="{BB962C8B-B14F-4D97-AF65-F5344CB8AC3E}">
        <p14:creationId xmlns:p14="http://schemas.microsoft.com/office/powerpoint/2010/main" val="2917899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13</a:t>
            </a:fld>
            <a:endParaRPr lang="en-US"/>
          </a:p>
        </p:txBody>
      </p:sp>
    </p:spTree>
    <p:extLst>
      <p:ext uri="{BB962C8B-B14F-4D97-AF65-F5344CB8AC3E}">
        <p14:creationId xmlns:p14="http://schemas.microsoft.com/office/powerpoint/2010/main" val="3072369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Great volunteer opportunities and they're always looking for help</a:t>
            </a:r>
          </a:p>
        </p:txBody>
      </p:sp>
      <p:sp>
        <p:nvSpPr>
          <p:cNvPr id="4" name="Slide Number Placeholder 3"/>
          <p:cNvSpPr>
            <a:spLocks noGrp="1"/>
          </p:cNvSpPr>
          <p:nvPr>
            <p:ph type="sldNum" sz="quarter" idx="5"/>
          </p:nvPr>
        </p:nvSpPr>
        <p:spPr/>
        <p:txBody>
          <a:bodyPr/>
          <a:lstStyle/>
          <a:p>
            <a:fld id="{5C7DE047-36E0-4A84-82CA-4C97168B37E6}" type="slidenum">
              <a:rPr lang="en-US" smtClean="0"/>
              <a:t>14</a:t>
            </a:fld>
            <a:endParaRPr lang="en-US"/>
          </a:p>
        </p:txBody>
      </p:sp>
    </p:spTree>
    <p:extLst>
      <p:ext uri="{BB962C8B-B14F-4D97-AF65-F5344CB8AC3E}">
        <p14:creationId xmlns:p14="http://schemas.microsoft.com/office/powerpoint/2010/main" val="1310770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Announcement from Kathy Dowd</a:t>
            </a:r>
          </a:p>
        </p:txBody>
      </p:sp>
      <p:sp>
        <p:nvSpPr>
          <p:cNvPr id="4" name="Slide Number Placeholder 3"/>
          <p:cNvSpPr>
            <a:spLocks noGrp="1"/>
          </p:cNvSpPr>
          <p:nvPr>
            <p:ph type="sldNum" sz="quarter" idx="5"/>
          </p:nvPr>
        </p:nvSpPr>
        <p:spPr/>
        <p:txBody>
          <a:bodyPr/>
          <a:lstStyle/>
          <a:p>
            <a:fld id="{5C7DE047-36E0-4A84-82CA-4C97168B37E6}" type="slidenum">
              <a:rPr lang="en-US" smtClean="0"/>
              <a:t>15</a:t>
            </a:fld>
            <a:endParaRPr lang="en-US"/>
          </a:p>
        </p:txBody>
      </p:sp>
    </p:spTree>
    <p:extLst>
      <p:ext uri="{BB962C8B-B14F-4D97-AF65-F5344CB8AC3E}">
        <p14:creationId xmlns:p14="http://schemas.microsoft.com/office/powerpoint/2010/main" val="60440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June 4, 2025, Human Service Organizations for the Healthy Opportunities Pilots are coming together to share the importance of the Pilots with legislators at the North Carolina General Assembly. This is a critical moment to share what we know to be true: HOP works! Providing evidence-based supports for housing, food, and safety delivers an outsized impact on people, communities, and the cost of health care. This good work needs to be sustained, and your advocacy can help."</a:t>
            </a:r>
          </a:p>
        </p:txBody>
      </p:sp>
      <p:sp>
        <p:nvSpPr>
          <p:cNvPr id="4" name="Slide Number Placeholder 3"/>
          <p:cNvSpPr>
            <a:spLocks noGrp="1"/>
          </p:cNvSpPr>
          <p:nvPr>
            <p:ph type="sldNum" sz="quarter" idx="5"/>
          </p:nvPr>
        </p:nvSpPr>
        <p:spPr/>
        <p:txBody>
          <a:bodyPr/>
          <a:lstStyle/>
          <a:p>
            <a:fld id="{5C7DE047-36E0-4A84-82CA-4C97168B37E6}" type="slidenum">
              <a:rPr lang="en-US" smtClean="0"/>
              <a:t>16</a:t>
            </a:fld>
            <a:endParaRPr lang="en-US"/>
          </a:p>
        </p:txBody>
      </p:sp>
    </p:spTree>
    <p:extLst>
      <p:ext uri="{BB962C8B-B14F-4D97-AF65-F5344CB8AC3E}">
        <p14:creationId xmlns:p14="http://schemas.microsoft.com/office/powerpoint/2010/main" val="2987606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Brief updates on Maryland bill and work going on in NC</a:t>
            </a:r>
          </a:p>
        </p:txBody>
      </p:sp>
      <p:sp>
        <p:nvSpPr>
          <p:cNvPr id="4" name="Slide Number Placeholder 3"/>
          <p:cNvSpPr>
            <a:spLocks noGrp="1"/>
          </p:cNvSpPr>
          <p:nvPr>
            <p:ph type="sldNum" sz="quarter" idx="5"/>
          </p:nvPr>
        </p:nvSpPr>
        <p:spPr/>
        <p:txBody>
          <a:bodyPr/>
          <a:lstStyle/>
          <a:p>
            <a:fld id="{5C7DE047-36E0-4A84-82CA-4C97168B37E6}" type="slidenum">
              <a:rPr lang="en-US" smtClean="0"/>
              <a:t>17</a:t>
            </a:fld>
            <a:endParaRPr lang="en-US"/>
          </a:p>
        </p:txBody>
      </p:sp>
    </p:spTree>
    <p:extLst>
      <p:ext uri="{BB962C8B-B14F-4D97-AF65-F5344CB8AC3E}">
        <p14:creationId xmlns:p14="http://schemas.microsoft.com/office/powerpoint/2010/main" val="1704145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DAC Awards Presentation in October</a:t>
            </a:r>
          </a:p>
          <a:p>
            <a:endParaRPr lang="en-US">
              <a:ea typeface="Calibri"/>
              <a:cs typeface="Calibri"/>
            </a:endParaRPr>
          </a:p>
          <a:p>
            <a:r>
              <a:rPr lang="en-US">
                <a:ea typeface="Calibri"/>
                <a:cs typeface="Calibri"/>
              </a:rPr>
              <a:t>Announcement about Research Poster Displays at that meeting as well. Following the meeting, a link will go out to submit your research poster for display. Submissions will need to be in by September 12 and you'll be notified of approval by September 26.</a:t>
            </a:r>
          </a:p>
          <a:p>
            <a:endParaRPr lang="en-US">
              <a:ea typeface="Calibri"/>
              <a:cs typeface="Calibri"/>
            </a:endParaRPr>
          </a:p>
        </p:txBody>
      </p:sp>
      <p:sp>
        <p:nvSpPr>
          <p:cNvPr id="4" name="Slide Number Placeholder 3"/>
          <p:cNvSpPr>
            <a:spLocks noGrp="1"/>
          </p:cNvSpPr>
          <p:nvPr>
            <p:ph type="sldNum" sz="quarter" idx="10"/>
          </p:nvPr>
        </p:nvSpPr>
        <p:spPr/>
        <p:txBody>
          <a:bodyPr/>
          <a:lstStyle/>
          <a:p>
            <a:fld id="{0C6C244B-1343-4794-AF69-4047774DC747}" type="slidenum">
              <a:rPr lang="en-US" smtClean="0"/>
              <a:t>18</a:t>
            </a:fld>
            <a:endParaRPr lang="en-US"/>
          </a:p>
        </p:txBody>
      </p:sp>
    </p:spTree>
    <p:extLst>
      <p:ext uri="{BB962C8B-B14F-4D97-AF65-F5344CB8AC3E}">
        <p14:creationId xmlns:p14="http://schemas.microsoft.com/office/powerpoint/2010/main" val="134617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DAC Awards are open now through July 31. Need 3 volunteers to be on review committee</a:t>
            </a:r>
          </a:p>
        </p:txBody>
      </p:sp>
      <p:sp>
        <p:nvSpPr>
          <p:cNvPr id="4" name="Slide Number Placeholder 3"/>
          <p:cNvSpPr>
            <a:spLocks noGrp="1"/>
          </p:cNvSpPr>
          <p:nvPr>
            <p:ph type="sldNum" sz="quarter" idx="5"/>
          </p:nvPr>
        </p:nvSpPr>
        <p:spPr/>
        <p:txBody>
          <a:bodyPr/>
          <a:lstStyle/>
          <a:p>
            <a:fld id="{5C7DE047-36E0-4A84-82CA-4C97168B37E6}" type="slidenum">
              <a:rPr lang="en-US" smtClean="0"/>
              <a:t>19</a:t>
            </a:fld>
            <a:endParaRPr lang="en-US"/>
          </a:p>
        </p:txBody>
      </p:sp>
    </p:spTree>
    <p:extLst>
      <p:ext uri="{BB962C8B-B14F-4D97-AF65-F5344CB8AC3E}">
        <p14:creationId xmlns:p14="http://schemas.microsoft.com/office/powerpoint/2010/main" val="70526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2</a:t>
            </a:fld>
            <a:endParaRPr lang="en-US"/>
          </a:p>
        </p:txBody>
      </p:sp>
    </p:spTree>
    <p:extLst>
      <p:ext uri="{BB962C8B-B14F-4D97-AF65-F5344CB8AC3E}">
        <p14:creationId xmlns:p14="http://schemas.microsoft.com/office/powerpoint/2010/main" val="3425266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21C63-EA35-8CA4-63F5-5BCB25FD1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A67AE6-97A1-E274-245A-E95257A33B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D67342-C19E-6299-E01A-7CBCCBA2662D}"/>
              </a:ext>
            </a:extLst>
          </p:cNvPr>
          <p:cNvSpPr>
            <a:spLocks noGrp="1"/>
          </p:cNvSpPr>
          <p:nvPr>
            <p:ph type="body" idx="1"/>
          </p:nvPr>
        </p:nvSpPr>
        <p:spPr/>
        <p:txBody>
          <a:bodyPr/>
          <a:lstStyle/>
          <a:p>
            <a:r>
              <a:rPr lang="en-US" dirty="0">
                <a:ea typeface="Calibri"/>
                <a:cs typeface="Calibri"/>
              </a:rPr>
              <a:t>Lynsi Beers from Pinehurst Medical Clinic was the 2024 recipient of the Hugh Young Diabetes Care and Education Specialist Scholarship. She had a last minute scheduling conflict and could not make it in-person, but you can read about her experience at 2024 ADCES Diabetes Technology Conference in the most recent edition of the DAC Newsletter.</a:t>
            </a:r>
            <a:endParaRPr lang="en-US" dirty="0"/>
          </a:p>
        </p:txBody>
      </p:sp>
      <p:sp>
        <p:nvSpPr>
          <p:cNvPr id="4" name="Slide Number Placeholder 3">
            <a:extLst>
              <a:ext uri="{FF2B5EF4-FFF2-40B4-BE49-F238E27FC236}">
                <a16:creationId xmlns:a16="http://schemas.microsoft.com/office/drawing/2014/main" id="{A1D58997-142F-1BDD-D67B-D6C5BEE73FC0}"/>
              </a:ext>
            </a:extLst>
          </p:cNvPr>
          <p:cNvSpPr>
            <a:spLocks noGrp="1"/>
          </p:cNvSpPr>
          <p:nvPr>
            <p:ph type="sldNum" sz="quarter" idx="5"/>
          </p:nvPr>
        </p:nvSpPr>
        <p:spPr/>
        <p:txBody>
          <a:bodyPr/>
          <a:lstStyle/>
          <a:p>
            <a:fld id="{5C7DE047-36E0-4A84-82CA-4C97168B37E6}" type="slidenum">
              <a:rPr lang="en-US" smtClean="0"/>
              <a:t>20</a:t>
            </a:fld>
            <a:endParaRPr lang="en-US"/>
          </a:p>
        </p:txBody>
      </p:sp>
    </p:spTree>
    <p:extLst>
      <p:ext uri="{BB962C8B-B14F-4D97-AF65-F5344CB8AC3E}">
        <p14:creationId xmlns:p14="http://schemas.microsoft.com/office/powerpoint/2010/main" val="365197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Thank you to everyone who help with the previous workgroups and the chairs of those groups. We are sunsetting those workgroups and starting 4 new ones. </a:t>
            </a:r>
          </a:p>
          <a:p>
            <a:endParaRPr lang="en-US">
              <a:ea typeface="Calibri"/>
              <a:cs typeface="Calibri"/>
            </a:endParaRPr>
          </a:p>
          <a:p>
            <a:r>
              <a:rPr lang="en-US">
                <a:ea typeface="Calibri"/>
                <a:cs typeface="Calibri"/>
              </a:rPr>
              <a:t>QR code here goes to the sign up page to join one of these workgroups and to let us know if you're interested in chairing or co-chairing one of these workgroups</a:t>
            </a:r>
          </a:p>
        </p:txBody>
      </p:sp>
      <p:sp>
        <p:nvSpPr>
          <p:cNvPr id="4" name="Slide Number Placeholder 3"/>
          <p:cNvSpPr>
            <a:spLocks noGrp="1"/>
          </p:cNvSpPr>
          <p:nvPr>
            <p:ph type="sldNum" sz="quarter" idx="5"/>
          </p:nvPr>
        </p:nvSpPr>
        <p:spPr/>
        <p:txBody>
          <a:bodyPr/>
          <a:lstStyle/>
          <a:p>
            <a:fld id="{5C7DE047-36E0-4A84-82CA-4C97168B37E6}" type="slidenum">
              <a:rPr lang="en-US" smtClean="0"/>
              <a:t>21</a:t>
            </a:fld>
            <a:endParaRPr lang="en-US"/>
          </a:p>
        </p:txBody>
      </p:sp>
    </p:spTree>
    <p:extLst>
      <p:ext uri="{BB962C8B-B14F-4D97-AF65-F5344CB8AC3E}">
        <p14:creationId xmlns:p14="http://schemas.microsoft.com/office/powerpoint/2010/main" val="2384843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work ebbs and flows, but the time commitment is excepted to be about 4-6 hours a year. We already have our first meetings scheduled. If you can't attend these meetings, but still want to join a group, please still sign up!</a:t>
            </a:r>
          </a:p>
        </p:txBody>
      </p:sp>
      <p:sp>
        <p:nvSpPr>
          <p:cNvPr id="4" name="Slide Number Placeholder 3"/>
          <p:cNvSpPr>
            <a:spLocks noGrp="1"/>
          </p:cNvSpPr>
          <p:nvPr>
            <p:ph type="sldNum" sz="quarter" idx="5"/>
          </p:nvPr>
        </p:nvSpPr>
        <p:spPr/>
        <p:txBody>
          <a:bodyPr/>
          <a:lstStyle/>
          <a:p>
            <a:fld id="{5C7DE047-36E0-4A84-82CA-4C97168B37E6}" type="slidenum">
              <a:rPr lang="en-US" smtClean="0"/>
              <a:t>22</a:t>
            </a:fld>
            <a:endParaRPr lang="en-US"/>
          </a:p>
        </p:txBody>
      </p:sp>
    </p:spTree>
    <p:extLst>
      <p:ext uri="{BB962C8B-B14F-4D97-AF65-F5344CB8AC3E}">
        <p14:creationId xmlns:p14="http://schemas.microsoft.com/office/powerpoint/2010/main" val="55750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A27C8-F1D7-13FC-1195-4B496817C7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82ACD-C7EE-6D23-7304-AE71C1D471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C89C7-AF0C-EF4E-802D-497B996834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5205A0-2AE9-B6E0-F222-D5EC289FEB3F}"/>
              </a:ext>
            </a:extLst>
          </p:cNvPr>
          <p:cNvSpPr>
            <a:spLocks noGrp="1"/>
          </p:cNvSpPr>
          <p:nvPr>
            <p:ph type="sldNum" sz="quarter" idx="5"/>
          </p:nvPr>
        </p:nvSpPr>
        <p:spPr/>
        <p:txBody>
          <a:bodyPr/>
          <a:lstStyle/>
          <a:p>
            <a:fld id="{5C7DE047-36E0-4A84-82CA-4C97168B37E6}" type="slidenum">
              <a:rPr lang="en-US" smtClean="0"/>
              <a:t>23</a:t>
            </a:fld>
            <a:endParaRPr lang="en-US"/>
          </a:p>
        </p:txBody>
      </p:sp>
    </p:spTree>
    <p:extLst>
      <p:ext uri="{BB962C8B-B14F-4D97-AF65-F5344CB8AC3E}">
        <p14:creationId xmlns:p14="http://schemas.microsoft.com/office/powerpoint/2010/main" val="3043233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7DE047-36E0-4A84-82CA-4C97168B37E6}" type="slidenum">
              <a:rPr lang="en-US" smtClean="0"/>
              <a:t>24</a:t>
            </a:fld>
            <a:endParaRPr lang="en-US"/>
          </a:p>
        </p:txBody>
      </p:sp>
    </p:spTree>
    <p:extLst>
      <p:ext uri="{BB962C8B-B14F-4D97-AF65-F5344CB8AC3E}">
        <p14:creationId xmlns:p14="http://schemas.microsoft.com/office/powerpoint/2010/main" val="481395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D91A2-5D61-F4D2-8270-5C6174C91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8A5F9-2588-D17B-5BEF-63DE16D216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A48576-3DC4-DC32-338C-788CB9B7F1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0B699D-A717-738A-9B9B-11BA62BB841F}"/>
              </a:ext>
            </a:extLst>
          </p:cNvPr>
          <p:cNvSpPr>
            <a:spLocks noGrp="1"/>
          </p:cNvSpPr>
          <p:nvPr>
            <p:ph type="sldNum" sz="quarter" idx="5"/>
          </p:nvPr>
        </p:nvSpPr>
        <p:spPr/>
        <p:txBody>
          <a:bodyPr/>
          <a:lstStyle/>
          <a:p>
            <a:fld id="{5C7DE047-36E0-4A84-82CA-4C97168B37E6}" type="slidenum">
              <a:rPr lang="en-US" smtClean="0"/>
              <a:t>25</a:t>
            </a:fld>
            <a:endParaRPr lang="en-US"/>
          </a:p>
        </p:txBody>
      </p:sp>
    </p:spTree>
    <p:extLst>
      <p:ext uri="{BB962C8B-B14F-4D97-AF65-F5344CB8AC3E}">
        <p14:creationId xmlns:p14="http://schemas.microsoft.com/office/powerpoint/2010/main" val="2668960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79BD7-3FB5-3A9B-8A95-94C5C56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255D71-D6D4-207B-3ED9-0AF22E079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BA593-46D4-2FA3-BDB0-8D2A467EF4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01DFA3-C733-DBA8-02EB-E259D53D80DF}"/>
              </a:ext>
            </a:extLst>
          </p:cNvPr>
          <p:cNvSpPr>
            <a:spLocks noGrp="1"/>
          </p:cNvSpPr>
          <p:nvPr>
            <p:ph type="sldNum" sz="quarter" idx="5"/>
          </p:nvPr>
        </p:nvSpPr>
        <p:spPr/>
        <p:txBody>
          <a:bodyPr/>
          <a:lstStyle/>
          <a:p>
            <a:fld id="{5C7DE047-36E0-4A84-82CA-4C97168B37E6}" type="slidenum">
              <a:rPr lang="en-US" smtClean="0"/>
              <a:t>26</a:t>
            </a:fld>
            <a:endParaRPr lang="en-US"/>
          </a:p>
        </p:txBody>
      </p:sp>
    </p:spTree>
    <p:extLst>
      <p:ext uri="{BB962C8B-B14F-4D97-AF65-F5344CB8AC3E}">
        <p14:creationId xmlns:p14="http://schemas.microsoft.com/office/powerpoint/2010/main" val="1388600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28A2E-7F72-B43A-C5E6-D82CCE78B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F5C56-BAD9-7478-C355-132A5CE9D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37BB7-E775-5DFE-F1AF-DF0E36CA1936}"/>
              </a:ext>
            </a:extLst>
          </p:cNvPr>
          <p:cNvSpPr>
            <a:spLocks noGrp="1"/>
          </p:cNvSpPr>
          <p:nvPr>
            <p:ph type="body" idx="1"/>
          </p:nvPr>
        </p:nvSpPr>
        <p:spPr/>
        <p:txBody>
          <a:bodyPr/>
          <a:lstStyle/>
          <a:p>
            <a:r>
              <a:rPr lang="en-US" dirty="0">
                <a:ea typeface="Calibri"/>
                <a:cs typeface="Calibri"/>
              </a:rPr>
              <a:t>Possibly make these action items for a workgroup</a:t>
            </a:r>
          </a:p>
          <a:p>
            <a:endParaRPr lang="en-US" dirty="0">
              <a:ea typeface="Calibri"/>
              <a:cs typeface="Calibri"/>
            </a:endParaRPr>
          </a:p>
          <a:p>
            <a:r>
              <a:rPr lang="en-US"/>
              <a:t>Budget reconciliation process</a:t>
            </a:r>
            <a:endParaRPr lang="en-US" dirty="0"/>
          </a:p>
          <a:p>
            <a:pPr marL="171450" indent="-171450">
              <a:buFont typeface="Arial,Sans-Serif"/>
              <a:buChar char="•"/>
            </a:pPr>
            <a:r>
              <a:rPr lang="en-US" dirty="0"/>
              <a:t>Budget reconciliation is a procedural maneuver that allows the Senate to pass legislation with a simple majority rather than 60 votes.</a:t>
            </a:r>
          </a:p>
          <a:p>
            <a:pPr marL="171450" indent="-171450">
              <a:buFont typeface="Arial,Sans-Serif"/>
              <a:buChar char="•"/>
            </a:pPr>
            <a:r>
              <a:rPr lang="en-US" dirty="0"/>
              <a:t>Early Thursday morning, the House passed the reconciliation bill by a vote of 215-214.</a:t>
            </a:r>
          </a:p>
          <a:p>
            <a:pPr marL="171450" indent="-171450">
              <a:buFont typeface="Arial,Sans-Serif"/>
              <a:buChar char="•"/>
            </a:pPr>
            <a:r>
              <a:rPr lang="en-US" dirty="0"/>
              <a:t>Some key provisions:</a:t>
            </a:r>
          </a:p>
          <a:p>
            <a:pPr marL="628650" lvl="1" indent="-171450">
              <a:buFont typeface="Arial,Sans-Serif"/>
              <a:buChar char="•"/>
            </a:pPr>
            <a:r>
              <a:rPr lang="en-US" dirty="0"/>
              <a:t>Significant savings found in the Medicaid program – one major proposal is the first ever mandatory work requirement for Medicaid recipients, as well as financial penalties for states that provide Medicaid coverage for people who are not lawfully residing in the US</a:t>
            </a:r>
          </a:p>
          <a:p>
            <a:pPr marL="628650" lvl="1" indent="-171450">
              <a:buFont typeface="Arial,Sans-Serif"/>
              <a:buChar char="•"/>
            </a:pPr>
            <a:r>
              <a:rPr lang="en-US" dirty="0"/>
              <a:t>Require states to cover some of the costs in the SNAP programs</a:t>
            </a:r>
          </a:p>
          <a:p>
            <a:pPr marL="171450" indent="-171450">
              <a:buFont typeface="Arial,Sans-Serif"/>
              <a:buChar char="•"/>
            </a:pPr>
            <a:r>
              <a:rPr lang="en-US" dirty="0">
                <a:hlinkClick r:id="rId3"/>
              </a:rPr>
              <a:t>Full list of Medicaid provisions</a:t>
            </a:r>
            <a:endParaRPr lang="en-US" dirty="0"/>
          </a:p>
          <a:p>
            <a:pPr marL="171450" indent="-171450">
              <a:buFont typeface="Arial,Sans-Serif"/>
              <a:buChar char="•"/>
            </a:pPr>
            <a:r>
              <a:rPr lang="en-US" dirty="0"/>
              <a:t>The bill will be considered by the Senate after the Memorial Day recess, and it was likely they will vote on the bill by the end of June.</a:t>
            </a:r>
          </a:p>
          <a:p>
            <a:pPr marL="171450" indent="-171450">
              <a:buFont typeface="Arial,Sans-Serif"/>
              <a:buChar char="•"/>
            </a:pPr>
            <a:r>
              <a:rPr lang="en-US" dirty="0"/>
              <a:t>Given the different rules in each chamber, it is unclear how much the bill will change when it goes to the Senate floor.</a:t>
            </a:r>
          </a:p>
          <a:p>
            <a:endParaRPr lang="en-US" dirty="0"/>
          </a:p>
          <a:p>
            <a:endParaRPr lang="en-US" dirty="0">
              <a:ea typeface="Calibri"/>
              <a:cs typeface="Calibri"/>
            </a:endParaRPr>
          </a:p>
        </p:txBody>
      </p:sp>
      <p:sp>
        <p:nvSpPr>
          <p:cNvPr id="4" name="Slide Number Placeholder 3">
            <a:extLst>
              <a:ext uri="{FF2B5EF4-FFF2-40B4-BE49-F238E27FC236}">
                <a16:creationId xmlns:a16="http://schemas.microsoft.com/office/drawing/2014/main" id="{7490AEE2-2094-A877-4E85-2FD8CB756C13}"/>
              </a:ext>
            </a:extLst>
          </p:cNvPr>
          <p:cNvSpPr>
            <a:spLocks noGrp="1"/>
          </p:cNvSpPr>
          <p:nvPr>
            <p:ph type="sldNum" sz="quarter" idx="5"/>
          </p:nvPr>
        </p:nvSpPr>
        <p:spPr/>
        <p:txBody>
          <a:bodyPr/>
          <a:lstStyle/>
          <a:p>
            <a:fld id="{5C7DE047-36E0-4A84-82CA-4C97168B37E6}" type="slidenum">
              <a:rPr lang="en-US" smtClean="0"/>
              <a:t>27</a:t>
            </a:fld>
            <a:endParaRPr lang="en-US"/>
          </a:p>
        </p:txBody>
      </p:sp>
    </p:spTree>
    <p:extLst>
      <p:ext uri="{BB962C8B-B14F-4D97-AF65-F5344CB8AC3E}">
        <p14:creationId xmlns:p14="http://schemas.microsoft.com/office/powerpoint/2010/main" val="2397249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C7DE047-36E0-4A84-82CA-4C97168B37E6}" type="slidenum">
              <a:rPr lang="en-US" smtClean="0"/>
              <a:t>28</a:t>
            </a:fld>
            <a:endParaRPr lang="en-US"/>
          </a:p>
        </p:txBody>
      </p:sp>
    </p:spTree>
    <p:extLst>
      <p:ext uri="{BB962C8B-B14F-4D97-AF65-F5344CB8AC3E}">
        <p14:creationId xmlns:p14="http://schemas.microsoft.com/office/powerpoint/2010/main" val="296318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29</a:t>
            </a:fld>
            <a:endParaRPr lang="en-US"/>
          </a:p>
        </p:txBody>
      </p:sp>
    </p:spTree>
    <p:extLst>
      <p:ext uri="{BB962C8B-B14F-4D97-AF65-F5344CB8AC3E}">
        <p14:creationId xmlns:p14="http://schemas.microsoft.com/office/powerpoint/2010/main" val="24752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3</a:t>
            </a:fld>
            <a:endParaRPr lang="en-US"/>
          </a:p>
        </p:txBody>
      </p:sp>
    </p:spTree>
    <p:extLst>
      <p:ext uri="{BB962C8B-B14F-4D97-AF65-F5344CB8AC3E}">
        <p14:creationId xmlns:p14="http://schemas.microsoft.com/office/powerpoint/2010/main" val="239075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4</a:t>
            </a:fld>
            <a:endParaRPr lang="en-US"/>
          </a:p>
        </p:txBody>
      </p:sp>
    </p:spTree>
    <p:extLst>
      <p:ext uri="{BB962C8B-B14F-4D97-AF65-F5344CB8AC3E}">
        <p14:creationId xmlns:p14="http://schemas.microsoft.com/office/powerpoint/2010/main" val="51295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Everyone needs to sign in using the link through this QR code – online and in-person. </a:t>
            </a:r>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5</a:t>
            </a:fld>
            <a:endParaRPr lang="en-US"/>
          </a:p>
        </p:txBody>
      </p:sp>
    </p:spTree>
    <p:extLst>
      <p:ext uri="{BB962C8B-B14F-4D97-AF65-F5344CB8AC3E}">
        <p14:creationId xmlns:p14="http://schemas.microsoft.com/office/powerpoint/2010/main" val="2160243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7DE047-36E0-4A84-82CA-4C97168B37E6}" type="slidenum">
              <a:rPr lang="en-US" smtClean="0"/>
              <a:t>6</a:t>
            </a:fld>
            <a:endParaRPr lang="en-US"/>
          </a:p>
        </p:txBody>
      </p:sp>
    </p:spTree>
    <p:extLst>
      <p:ext uri="{BB962C8B-B14F-4D97-AF65-F5344CB8AC3E}">
        <p14:creationId xmlns:p14="http://schemas.microsoft.com/office/powerpoint/2010/main" val="362316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Updated list of DAC members. Those with a star next to their name are our newest members. If you don't see your name here, you are a collaborator. </a:t>
            </a:r>
          </a:p>
          <a:p>
            <a:endParaRPr lang="en-US"/>
          </a:p>
        </p:txBody>
      </p:sp>
      <p:sp>
        <p:nvSpPr>
          <p:cNvPr id="4" name="Slide Number Placeholder 3"/>
          <p:cNvSpPr>
            <a:spLocks noGrp="1"/>
          </p:cNvSpPr>
          <p:nvPr>
            <p:ph type="sldNum" sz="quarter" idx="5"/>
          </p:nvPr>
        </p:nvSpPr>
        <p:spPr/>
        <p:txBody>
          <a:bodyPr/>
          <a:lstStyle/>
          <a:p>
            <a:fld id="{5C7DE047-36E0-4A84-82CA-4C97168B37E6}" type="slidenum">
              <a:rPr lang="en-US" smtClean="0"/>
              <a:t>7</a:t>
            </a:fld>
            <a:endParaRPr lang="en-US"/>
          </a:p>
        </p:txBody>
      </p:sp>
    </p:spTree>
    <p:extLst>
      <p:ext uri="{BB962C8B-B14F-4D97-AF65-F5344CB8AC3E}">
        <p14:creationId xmlns:p14="http://schemas.microsoft.com/office/powerpoint/2010/main" val="2893244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 want CEUs, you have to be on our attendance sheet and the only way is through this online link. We will not be noting who is in the room or on virtually. Pharmacists will need to include their NABP and PIN numbers on the attendance form. One of the CE credit options listed is for IACET credits Those cover many allied healthcare professionals including dietitians, exercise physiologists, licensed clinical social workers, pharmacy technicians, audiologists, community health workers, among others.</a:t>
            </a:r>
          </a:p>
        </p:txBody>
      </p:sp>
      <p:sp>
        <p:nvSpPr>
          <p:cNvPr id="4" name="Slide Number Placeholder 3"/>
          <p:cNvSpPr>
            <a:spLocks noGrp="1"/>
          </p:cNvSpPr>
          <p:nvPr>
            <p:ph type="sldNum" sz="quarter" idx="5"/>
          </p:nvPr>
        </p:nvSpPr>
        <p:spPr/>
        <p:txBody>
          <a:bodyPr/>
          <a:lstStyle/>
          <a:p>
            <a:fld id="{5C7DE047-36E0-4A84-82CA-4C97168B37E6}" type="slidenum">
              <a:rPr lang="en-US" smtClean="0"/>
              <a:t>8</a:t>
            </a:fld>
            <a:endParaRPr lang="en-US"/>
          </a:p>
        </p:txBody>
      </p:sp>
    </p:spTree>
    <p:extLst>
      <p:ext uri="{BB962C8B-B14F-4D97-AF65-F5344CB8AC3E}">
        <p14:creationId xmlns:p14="http://schemas.microsoft.com/office/powerpoint/2010/main" val="1852975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Will be trying to stick to the time as closely as possible because we have a packed agenda today!</a:t>
            </a:r>
          </a:p>
        </p:txBody>
      </p:sp>
      <p:sp>
        <p:nvSpPr>
          <p:cNvPr id="4" name="Slide Number Placeholder 3"/>
          <p:cNvSpPr>
            <a:spLocks noGrp="1"/>
          </p:cNvSpPr>
          <p:nvPr>
            <p:ph type="sldNum" sz="quarter" idx="10"/>
          </p:nvPr>
        </p:nvSpPr>
        <p:spPr/>
        <p:txBody>
          <a:bodyPr/>
          <a:lstStyle/>
          <a:p>
            <a:fld id="{0C6C244B-1343-4794-AF69-4047774DC747}" type="slidenum">
              <a:rPr lang="en-US" smtClean="0"/>
              <a:t>9</a:t>
            </a:fld>
            <a:endParaRPr lang="en-US"/>
          </a:p>
        </p:txBody>
      </p:sp>
    </p:spTree>
    <p:extLst>
      <p:ext uri="{BB962C8B-B14F-4D97-AF65-F5344CB8AC3E}">
        <p14:creationId xmlns:p14="http://schemas.microsoft.com/office/powerpoint/2010/main" val="1774188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D75C-C6DD-434E-9F09-90CC50041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7FCE66-5723-4ED8-9536-E6763F17F2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38E66195-6851-460E-8121-295B96EC7B29}"/>
              </a:ext>
            </a:extLst>
          </p:cNvPr>
          <p:cNvSpPr>
            <a:spLocks noChangeArrowheads="1"/>
          </p:cNvSpPr>
          <p:nvPr userDrawn="1"/>
        </p:nvSpPr>
        <p:spPr bwMode="auto">
          <a:xfrm>
            <a:off x="152398" y="6525330"/>
            <a:ext cx="11899511" cy="196145"/>
          </a:xfrm>
          <a:prstGeom prst="rect">
            <a:avLst/>
          </a:prstGeom>
          <a:solidFill>
            <a:srgbClr val="2751A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a:extLst>
              <a:ext uri="{FF2B5EF4-FFF2-40B4-BE49-F238E27FC236}">
                <a16:creationId xmlns:a16="http://schemas.microsoft.com/office/drawing/2014/main" id="{E39D8C99-BA2F-4113-8184-B06B85B7BEF1}"/>
              </a:ext>
            </a:extLst>
          </p:cNvPr>
          <p:cNvSpPr>
            <a:spLocks noChangeArrowheads="1"/>
          </p:cNvSpPr>
          <p:nvPr userDrawn="1"/>
        </p:nvSpPr>
        <p:spPr bwMode="auto">
          <a:xfrm>
            <a:off x="152401" y="136525"/>
            <a:ext cx="11887202" cy="6388805"/>
          </a:xfrm>
          <a:prstGeom prst="rect">
            <a:avLst/>
          </a:prstGeom>
          <a:noFill/>
          <a:ln w="9525" cap="flat" cmpd="sng" algn="ctr">
            <a:solidFill>
              <a:srgbClr val="F79646">
                <a:lumMod val="50000"/>
              </a:srgbClr>
            </a:solidFill>
            <a:prstDash val="solid"/>
            <a:miter lim="800000"/>
            <a:headEnd type="none" w="med" len="med"/>
            <a:tailEnd type="none" w="med" len="med"/>
          </a:ln>
          <a:effectLst/>
        </p:spPr>
        <p:txBody>
          <a:bodyPr vert="horz" wrap="none" lIns="91440" tIns="45720" rIns="91440" bIns="45720" anchor="ctr"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83999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0E0D-3E09-47FB-8B3A-037ED5B8A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5DCE27-7431-475E-B453-D4D5B924A6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A8EB60-BC31-4064-8680-0CDDFD08F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09EBDD-F12E-4F3C-A576-8AD88C47BF72}"/>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6/2/2025</a:t>
            </a:fld>
            <a:endParaRPr lang="en-US"/>
          </a:p>
        </p:txBody>
      </p:sp>
      <p:sp>
        <p:nvSpPr>
          <p:cNvPr id="6" name="Footer Placeholder 5">
            <a:extLst>
              <a:ext uri="{FF2B5EF4-FFF2-40B4-BE49-F238E27FC236}">
                <a16:creationId xmlns:a16="http://schemas.microsoft.com/office/drawing/2014/main" id="{9F247DB2-C8C4-4794-AF24-DD5008ED83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5B38FAF-B12D-4036-8728-F77DBA2E7F57}"/>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554305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Tree>
    <p:extLst>
      <p:ext uri="{BB962C8B-B14F-4D97-AF65-F5344CB8AC3E}">
        <p14:creationId xmlns:p14="http://schemas.microsoft.com/office/powerpoint/2010/main" val="5498398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61986"/>
            <a:ext cx="2698311" cy="199887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33280932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8231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1896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1211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9437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9439"/>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0" y="1840560"/>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3502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5030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8277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365286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DB96-4377-4373-81DA-7B007DC3A0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288D79-EDC8-4914-8913-8C4EC011D9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C912A-8DE1-4CF0-B893-3CCDD0699232}"/>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6/2/2025</a:t>
            </a:fld>
            <a:endParaRPr lang="en-US"/>
          </a:p>
        </p:txBody>
      </p:sp>
      <p:sp>
        <p:nvSpPr>
          <p:cNvPr id="5" name="Footer Placeholder 4">
            <a:extLst>
              <a:ext uri="{FF2B5EF4-FFF2-40B4-BE49-F238E27FC236}">
                <a16:creationId xmlns:a16="http://schemas.microsoft.com/office/drawing/2014/main" id="{69FB2C5D-D162-4EA6-9288-573AC861C5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A97E7D-1E0B-4D5D-948F-70BD488FE536}"/>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244377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2CA78-07FC-4E0E-9C86-98095D74FD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3DCD9E-22A2-4527-897F-9BF1E66B44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736A0-ED98-4237-A51B-B017EEAED845}"/>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6/2/2025</a:t>
            </a:fld>
            <a:endParaRPr lang="en-US"/>
          </a:p>
        </p:txBody>
      </p:sp>
      <p:sp>
        <p:nvSpPr>
          <p:cNvPr id="5" name="Footer Placeholder 4">
            <a:extLst>
              <a:ext uri="{FF2B5EF4-FFF2-40B4-BE49-F238E27FC236}">
                <a16:creationId xmlns:a16="http://schemas.microsoft.com/office/drawing/2014/main" id="{98703255-2BEA-4734-8078-F497A47563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1B1423-F756-4A7C-BD7C-848BE5ECD7E0}"/>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215949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Option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E4A7ED-1076-F64D-A6A3-97C1D4BF2021}"/>
              </a:ext>
            </a:extLst>
          </p:cNvPr>
          <p:cNvSpPr>
            <a:spLocks noGrp="1"/>
          </p:cNvSpPr>
          <p:nvPr>
            <p:ph type="subTitle" idx="1" hasCustomPrompt="1"/>
          </p:nvPr>
        </p:nvSpPr>
        <p:spPr>
          <a:xfrm>
            <a:off x="2053001" y="4646836"/>
            <a:ext cx="9289907" cy="577081"/>
          </a:xfrm>
          <a:prstGeom prst="rect">
            <a:avLst/>
          </a:prstGeom>
        </p:spPr>
        <p:txBody>
          <a:bodyPr anchor="t" anchorCtr="0">
            <a:spAutoFit/>
          </a:bodyPr>
          <a:lstStyle>
            <a:lvl1pPr marL="0" marR="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sz="175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November 29, 2019</a:t>
            </a:r>
            <a:br>
              <a:rPr lang="en-US"/>
            </a:br>
            <a:r>
              <a:rPr lang="en-US"/>
              <a:t>Presenter Name</a:t>
            </a:r>
          </a:p>
        </p:txBody>
      </p:sp>
      <p:sp>
        <p:nvSpPr>
          <p:cNvPr id="7" name="Title 6">
            <a:extLst>
              <a:ext uri="{FF2B5EF4-FFF2-40B4-BE49-F238E27FC236}">
                <a16:creationId xmlns:a16="http://schemas.microsoft.com/office/drawing/2014/main" id="{FE1733B0-0097-0247-A2B7-4F4D779058D3}"/>
              </a:ext>
            </a:extLst>
          </p:cNvPr>
          <p:cNvSpPr>
            <a:spLocks noGrp="1"/>
          </p:cNvSpPr>
          <p:nvPr>
            <p:ph type="title" hasCustomPrompt="1"/>
          </p:nvPr>
        </p:nvSpPr>
        <p:spPr/>
        <p:txBody>
          <a:bodyPr/>
          <a:lstStyle>
            <a:lvl1pPr marL="0" marR="0" indent="0" algn="l" defTabSz="457200" rtl="0" eaLnBrk="1" fontAlgn="auto" latinLnBrk="0" hangingPunct="1">
              <a:lnSpc>
                <a:spcPct val="90000"/>
              </a:lnSpc>
              <a:spcBef>
                <a:spcPct val="0"/>
              </a:spcBef>
              <a:spcAft>
                <a:spcPts val="0"/>
              </a:spcAft>
              <a:buClrTx/>
              <a:buSzTx/>
              <a:buFontTx/>
              <a:buNone/>
              <a:tabLst/>
              <a:defRPr/>
            </a:lvl1pPr>
          </a:lstStyle>
          <a:p>
            <a:r>
              <a:rPr lang="de-DE" err="1"/>
              <a:t>Presentation</a:t>
            </a:r>
            <a:r>
              <a:rPr lang="de-DE"/>
              <a:t> Title </a:t>
            </a:r>
            <a:br>
              <a:rPr lang="de-DE"/>
            </a:br>
            <a:r>
              <a:rPr lang="de-DE"/>
              <a:t>Goes </a:t>
            </a:r>
            <a:r>
              <a:rPr lang="de-DE" err="1"/>
              <a:t>Here</a:t>
            </a:r>
            <a:endParaRPr lang="en-US"/>
          </a:p>
        </p:txBody>
      </p:sp>
    </p:spTree>
    <p:extLst>
      <p:ext uri="{BB962C8B-B14F-4D97-AF65-F5344CB8AC3E}">
        <p14:creationId xmlns:p14="http://schemas.microsoft.com/office/powerpoint/2010/main" val="289593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5" name="Google Shape;25;p4"/>
          <p:cNvGrpSpPr/>
          <p:nvPr/>
        </p:nvGrpSpPr>
        <p:grpSpPr>
          <a:xfrm>
            <a:off x="1107191" y="1588342"/>
            <a:ext cx="994351" cy="61101"/>
            <a:chOff x="4580561" y="2589004"/>
            <a:chExt cx="1064464" cy="25200"/>
          </a:xfrm>
        </p:grpSpPr>
        <p:sp>
          <p:nvSpPr>
            <p:cNvPr id="26" name="Google Shape;26;p4"/>
            <p:cNvSpPr/>
            <p:nvPr/>
          </p:nvSpPr>
          <p:spPr>
            <a:xfrm rot="-5400000">
              <a:off x="5366325" y="2335504"/>
              <a:ext cx="25200" cy="532200"/>
            </a:xfrm>
            <a:prstGeom prst="rect">
              <a:avLst/>
            </a:prstGeom>
            <a:solidFill>
              <a:srgbClr val="CB6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4"/>
            <p:cNvSpPr/>
            <p:nvPr/>
          </p:nvSpPr>
          <p:spPr>
            <a:xfrm rot="-5400000">
              <a:off x="4836311" y="2333254"/>
              <a:ext cx="25200" cy="536700"/>
            </a:xfrm>
            <a:prstGeom prst="rect">
              <a:avLst/>
            </a:prstGeom>
            <a:solidFill>
              <a:srgbClr val="227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8" name="Google Shape;28;p4"/>
          <p:cNvSpPr txBox="1">
            <a:spLocks noGrp="1"/>
          </p:cNvSpPr>
          <p:nvPr>
            <p:ph type="title"/>
          </p:nvPr>
        </p:nvSpPr>
        <p:spPr>
          <a:xfrm>
            <a:off x="972601" y="1758200"/>
            <a:ext cx="10251600" cy="71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b="1" i="0">
                <a:solidFill>
                  <a:srgbClr val="1E6266"/>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29" name="Google Shape;29;p4"/>
          <p:cNvSpPr txBox="1">
            <a:spLocks noGrp="1"/>
          </p:cNvSpPr>
          <p:nvPr>
            <p:ph type="body" idx="1"/>
          </p:nvPr>
        </p:nvSpPr>
        <p:spPr>
          <a:xfrm>
            <a:off x="972601" y="2771833"/>
            <a:ext cx="10251600" cy="3014800"/>
          </a:xfrm>
          <a:prstGeom prst="rect">
            <a:avLst/>
          </a:prstGeom>
        </p:spPr>
        <p:txBody>
          <a:bodyPr spcFirstLastPara="1" wrap="square" lIns="91425" tIns="91425" rIns="91425" bIns="91425" anchor="t" anchorCtr="0">
            <a:noAutofit/>
          </a:bodyPr>
          <a:lstStyle>
            <a:lvl1pPr marL="609570" lvl="0" indent="-414847">
              <a:spcBef>
                <a:spcPts val="0"/>
              </a:spcBef>
              <a:spcAft>
                <a:spcPts val="0"/>
              </a:spcAft>
              <a:buSzPts val="1300"/>
              <a:buChar char="●"/>
              <a:defRPr b="0" i="0">
                <a:latin typeface="Helvetica Neue Light" panose="02000403000000020004" pitchFamily="2" charset="0"/>
                <a:ea typeface="Helvetica Neue Light" panose="02000403000000020004" pitchFamily="2" charset="0"/>
              </a:defRPr>
            </a:lvl1pPr>
            <a:lvl2pPr marL="1219139" lvl="1" indent="-397914">
              <a:spcBef>
                <a:spcPts val="2133"/>
              </a:spcBef>
              <a:spcAft>
                <a:spcPts val="0"/>
              </a:spcAft>
              <a:buSzPts val="1100"/>
              <a:buChar char="○"/>
              <a:defRPr/>
            </a:lvl2pPr>
            <a:lvl3pPr marL="1828709" lvl="2" indent="-397914">
              <a:spcBef>
                <a:spcPts val="2133"/>
              </a:spcBef>
              <a:spcAft>
                <a:spcPts val="0"/>
              </a:spcAft>
              <a:buSzPts val="1100"/>
              <a:buChar char="■"/>
              <a:defRPr/>
            </a:lvl3pPr>
            <a:lvl4pPr marL="2438278" lvl="3" indent="-397914">
              <a:spcBef>
                <a:spcPts val="2133"/>
              </a:spcBef>
              <a:spcAft>
                <a:spcPts val="0"/>
              </a:spcAft>
              <a:buSzPts val="1100"/>
              <a:buChar char="●"/>
              <a:defRPr/>
            </a:lvl4pPr>
            <a:lvl5pPr marL="3047848" lvl="4" indent="-397914">
              <a:spcBef>
                <a:spcPts val="2133"/>
              </a:spcBef>
              <a:spcAft>
                <a:spcPts val="0"/>
              </a:spcAft>
              <a:buSzPts val="1100"/>
              <a:buChar char="○"/>
              <a:defRPr/>
            </a:lvl5pPr>
            <a:lvl6pPr marL="3657417" lvl="5" indent="-397914">
              <a:spcBef>
                <a:spcPts val="2133"/>
              </a:spcBef>
              <a:spcAft>
                <a:spcPts val="0"/>
              </a:spcAft>
              <a:buSzPts val="1100"/>
              <a:buChar char="■"/>
              <a:defRPr/>
            </a:lvl6pPr>
            <a:lvl7pPr marL="4266987" lvl="6" indent="-397914">
              <a:spcBef>
                <a:spcPts val="2133"/>
              </a:spcBef>
              <a:spcAft>
                <a:spcPts val="0"/>
              </a:spcAft>
              <a:buSzPts val="1100"/>
              <a:buChar char="●"/>
              <a:defRPr/>
            </a:lvl7pPr>
            <a:lvl8pPr marL="4876557" lvl="7" indent="-397914">
              <a:spcBef>
                <a:spcPts val="2133"/>
              </a:spcBef>
              <a:spcAft>
                <a:spcPts val="0"/>
              </a:spcAft>
              <a:buSzPts val="1100"/>
              <a:buChar char="○"/>
              <a:defRPr/>
            </a:lvl8pPr>
            <a:lvl9pPr marL="5486126" lvl="8" indent="-397914">
              <a:spcBef>
                <a:spcPts val="2133"/>
              </a:spcBef>
              <a:spcAft>
                <a:spcPts val="2133"/>
              </a:spcAft>
              <a:buSzPts val="1100"/>
              <a:buChar char="■"/>
              <a:defRPr/>
            </a:lvl9pPr>
          </a:lstStyle>
          <a:p>
            <a:endParaRPr/>
          </a:p>
        </p:txBody>
      </p:sp>
      <p:sp>
        <p:nvSpPr>
          <p:cNvPr id="30" name="Google Shape;30;p4"/>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2733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06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2" y="232219"/>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87" y="23009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Tree>
    <p:extLst>
      <p:ext uri="{BB962C8B-B14F-4D97-AF65-F5344CB8AC3E}">
        <p14:creationId xmlns:p14="http://schemas.microsoft.com/office/powerpoint/2010/main" val="1118088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428212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61986"/>
            <a:ext cx="2698311" cy="199887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2426622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18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D75C-C6DD-434E-9F09-90CC50041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7FCE66-5723-4ED8-9536-E6763F17F2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38E66195-6851-460E-8121-295B96EC7B29}"/>
              </a:ext>
            </a:extLst>
          </p:cNvPr>
          <p:cNvSpPr>
            <a:spLocks noChangeArrowheads="1"/>
          </p:cNvSpPr>
          <p:nvPr userDrawn="1"/>
        </p:nvSpPr>
        <p:spPr bwMode="auto">
          <a:xfrm>
            <a:off x="152398" y="6525330"/>
            <a:ext cx="11899511" cy="196145"/>
          </a:xfrm>
          <a:prstGeom prst="rect">
            <a:avLst/>
          </a:prstGeom>
          <a:solidFill>
            <a:srgbClr val="2751A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a:extLst>
              <a:ext uri="{FF2B5EF4-FFF2-40B4-BE49-F238E27FC236}">
                <a16:creationId xmlns:a16="http://schemas.microsoft.com/office/drawing/2014/main" id="{E39D8C99-BA2F-4113-8184-B06B85B7BEF1}"/>
              </a:ext>
            </a:extLst>
          </p:cNvPr>
          <p:cNvSpPr>
            <a:spLocks noChangeArrowheads="1"/>
          </p:cNvSpPr>
          <p:nvPr userDrawn="1"/>
        </p:nvSpPr>
        <p:spPr bwMode="auto">
          <a:xfrm>
            <a:off x="152401" y="136525"/>
            <a:ext cx="11887202" cy="6388805"/>
          </a:xfrm>
          <a:prstGeom prst="rect">
            <a:avLst/>
          </a:prstGeom>
          <a:noFill/>
          <a:ln w="9525" cap="flat" cmpd="sng" algn="ctr">
            <a:solidFill>
              <a:srgbClr val="F79646">
                <a:lumMod val="50000"/>
              </a:srgbClr>
            </a:solidFill>
            <a:prstDash val="solid"/>
            <a:miter lim="800000"/>
            <a:headEnd type="none" w="med" len="med"/>
            <a:tailEnd type="none" w="med" len="med"/>
          </a:ln>
          <a:effectLst/>
        </p:spPr>
        <p:txBody>
          <a:bodyPr vert="horz" wrap="none" lIns="91440" tIns="45720" rIns="91440" bIns="45720" anchor="ctr"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915197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469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804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194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9439"/>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0" y="1840560"/>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123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755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022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a:solidFill>
                <a:srgbClr val="000000"/>
              </a:solidFill>
              <a:cs typeface="Arial" charset="0"/>
            </a:endParaRPr>
          </a:p>
        </p:txBody>
      </p:sp>
    </p:spTree>
    <p:extLst>
      <p:ext uri="{BB962C8B-B14F-4D97-AF65-F5344CB8AC3E}">
        <p14:creationId xmlns:p14="http://schemas.microsoft.com/office/powerpoint/2010/main" val="3437338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E4A7ED-1076-F64D-A6A3-97C1D4BF2021}"/>
              </a:ext>
            </a:extLst>
          </p:cNvPr>
          <p:cNvSpPr>
            <a:spLocks noGrp="1"/>
          </p:cNvSpPr>
          <p:nvPr>
            <p:ph type="subTitle" idx="1" hasCustomPrompt="1"/>
          </p:nvPr>
        </p:nvSpPr>
        <p:spPr>
          <a:xfrm>
            <a:off x="2053001" y="4646836"/>
            <a:ext cx="9289907" cy="577081"/>
          </a:xfrm>
          <a:prstGeom prst="rect">
            <a:avLst/>
          </a:prstGeom>
        </p:spPr>
        <p:txBody>
          <a:bodyPr anchor="t" anchorCtr="0">
            <a:spAutoFit/>
          </a:bodyPr>
          <a:lstStyle>
            <a:lvl1pPr marL="0" marR="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sz="175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November 29, 2019</a:t>
            </a:r>
            <a:br>
              <a:rPr lang="en-US"/>
            </a:br>
            <a:r>
              <a:rPr lang="en-US"/>
              <a:t>Presenter Name</a:t>
            </a:r>
          </a:p>
        </p:txBody>
      </p:sp>
      <p:sp>
        <p:nvSpPr>
          <p:cNvPr id="7" name="Title 6">
            <a:extLst>
              <a:ext uri="{FF2B5EF4-FFF2-40B4-BE49-F238E27FC236}">
                <a16:creationId xmlns:a16="http://schemas.microsoft.com/office/drawing/2014/main" id="{FE1733B0-0097-0247-A2B7-4F4D779058D3}"/>
              </a:ext>
            </a:extLst>
          </p:cNvPr>
          <p:cNvSpPr>
            <a:spLocks noGrp="1"/>
          </p:cNvSpPr>
          <p:nvPr>
            <p:ph type="title" hasCustomPrompt="1"/>
          </p:nvPr>
        </p:nvSpPr>
        <p:spPr/>
        <p:txBody>
          <a:bodyPr/>
          <a:lstStyle>
            <a:lvl1pPr marL="0" marR="0" indent="0" algn="l" defTabSz="457200" rtl="0" eaLnBrk="1" fontAlgn="auto" latinLnBrk="0" hangingPunct="1">
              <a:lnSpc>
                <a:spcPct val="90000"/>
              </a:lnSpc>
              <a:spcBef>
                <a:spcPct val="0"/>
              </a:spcBef>
              <a:spcAft>
                <a:spcPts val="0"/>
              </a:spcAft>
              <a:buClrTx/>
              <a:buSzTx/>
              <a:buFontTx/>
              <a:buNone/>
              <a:tabLst/>
              <a:defRPr/>
            </a:lvl1pPr>
          </a:lstStyle>
          <a:p>
            <a:r>
              <a:rPr lang="de-DE" err="1"/>
              <a:t>Presentation</a:t>
            </a:r>
            <a:r>
              <a:rPr lang="de-DE"/>
              <a:t> Title </a:t>
            </a:r>
            <a:br>
              <a:rPr lang="de-DE"/>
            </a:br>
            <a:r>
              <a:rPr lang="de-DE"/>
              <a:t>Goes </a:t>
            </a:r>
            <a:r>
              <a:rPr lang="de-DE" err="1"/>
              <a:t>Here</a:t>
            </a:r>
            <a:endParaRPr lang="en-US"/>
          </a:p>
        </p:txBody>
      </p:sp>
    </p:spTree>
    <p:extLst>
      <p:ext uri="{BB962C8B-B14F-4D97-AF65-F5344CB8AC3E}">
        <p14:creationId xmlns:p14="http://schemas.microsoft.com/office/powerpoint/2010/main" val="2000655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854809"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838288"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854810" y="2377255"/>
            <a:ext cx="7303301" cy="2923878"/>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458746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2034211" y="725646"/>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017689" y="963078"/>
            <a:ext cx="8899338" cy="1107739"/>
          </a:xfrm>
          <a:prstGeom prst="rect">
            <a:avLst/>
          </a:prstGeom>
        </p:spPr>
        <p:txBody>
          <a:bodyPr wrap="square" lIns="0" tIns="0" rIns="0" bIns="0">
            <a:spAutoFit/>
          </a:bodyPr>
          <a:lstStyle>
            <a:lvl1pPr marL="0" indent="0">
              <a:buNone/>
              <a:defRPr lang="de-DE" sz="3999" b="1" dirty="0"/>
            </a:lvl1pPr>
          </a:lstStyle>
          <a:p>
            <a:r>
              <a:rPr lang="de-DE" sz="3999" b="1"/>
              <a:t>Slide title </a:t>
            </a:r>
            <a:r>
              <a:rPr lang="de-DE" sz="3999" b="1" err="1"/>
              <a:t>goes</a:t>
            </a:r>
            <a:r>
              <a:rPr lang="de-DE" sz="3999" b="1"/>
              <a:t> </a:t>
            </a:r>
            <a:r>
              <a:rPr lang="de-DE" sz="3999" b="1" err="1"/>
              <a:t>here</a:t>
            </a:r>
            <a:r>
              <a:rPr lang="de-DE" sz="3999" b="1"/>
              <a:t> </a:t>
            </a:r>
            <a:r>
              <a:rPr lang="de-DE" sz="3999" b="1" err="1"/>
              <a:t>and</a:t>
            </a:r>
            <a:r>
              <a:rPr lang="de-DE" sz="3999" b="1"/>
              <a:t> </a:t>
            </a:r>
            <a:r>
              <a:rPr lang="de-DE" sz="3999" b="1" err="1"/>
              <a:t>can</a:t>
            </a:r>
            <a:r>
              <a:rPr lang="de-DE" sz="3999" b="1"/>
              <a:t> </a:t>
            </a:r>
            <a:r>
              <a:rPr lang="de-DE" sz="3999" b="1" err="1"/>
              <a:t>be</a:t>
            </a:r>
            <a:r>
              <a:rPr lang="de-DE" sz="3999" b="1"/>
              <a:t> </a:t>
            </a:r>
            <a:r>
              <a:rPr lang="de-DE" sz="3999" b="1" err="1"/>
              <a:t>two</a:t>
            </a:r>
            <a:r>
              <a:rPr lang="de-DE" sz="3999" b="1"/>
              <a:t> </a:t>
            </a:r>
            <a:r>
              <a:rPr lang="de-DE" sz="3999" b="1" err="1"/>
              <a:t>lines</a:t>
            </a:r>
            <a:r>
              <a:rPr lang="de-DE" sz="3999" b="1"/>
              <a:t>, but not </a:t>
            </a:r>
            <a:r>
              <a:rPr lang="de-DE" sz="3999" b="1" err="1"/>
              <a:t>three</a:t>
            </a:r>
            <a:endParaRPr lang="de-DE" sz="3999"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3613728" y="2525484"/>
            <a:ext cx="7303301" cy="2923878"/>
          </a:xfrm>
          <a:prstGeom prst="rect">
            <a:avLst/>
          </a:prstGeom>
        </p:spPr>
        <p:txBody>
          <a:bodyPr wrap="square" lIns="0" tIns="0" rIns="0" bIns="0">
            <a:spAutoFit/>
          </a:bodyPr>
          <a:lstStyle>
            <a:lvl1pPr marL="228543" indent="-228543">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335433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17A83-9666-444C-A84D-324067E475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B4C1E-95AD-4532-A8CD-3B47AD68A0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7EE14-A314-4142-B92C-A9B6663855BE}"/>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6/2/2025</a:t>
            </a:fld>
            <a:endParaRPr lang="en-US"/>
          </a:p>
        </p:txBody>
      </p:sp>
      <p:sp>
        <p:nvSpPr>
          <p:cNvPr id="5" name="Footer Placeholder 4">
            <a:extLst>
              <a:ext uri="{FF2B5EF4-FFF2-40B4-BE49-F238E27FC236}">
                <a16:creationId xmlns:a16="http://schemas.microsoft.com/office/drawing/2014/main" id="{761653B0-3C93-46DD-82D4-F227BDD879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FE17A5-E3BF-46AB-BFCC-630D1A33B22A}"/>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1700482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854809"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838288"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854810" y="2377255"/>
            <a:ext cx="7303301" cy="2923878"/>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57965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142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2034211"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017689"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3613727" y="2525484"/>
            <a:ext cx="7303301" cy="2923878"/>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942518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3735438" y="725645"/>
            <a:ext cx="142758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3718916" y="963078"/>
            <a:ext cx="8043331" cy="1107996"/>
          </a:xfrm>
          <a:prstGeom prst="rect">
            <a:avLst/>
          </a:prstGeom>
        </p:spPr>
        <p:txBody>
          <a:bodyPr wrap="square"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4458946" y="2536368"/>
            <a:ext cx="7303301" cy="2923878"/>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2295174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1224375"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1207853" y="963078"/>
            <a:ext cx="10677147" cy="1107996"/>
          </a:xfrm>
          <a:prstGeom prst="rect">
            <a:avLst/>
          </a:prstGeom>
        </p:spPr>
        <p:txBody>
          <a:bodyPr wrap="square"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2803890" y="2525484"/>
            <a:ext cx="9081110" cy="2654573"/>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232038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262099"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45578" y="963078"/>
            <a:ext cx="11639423" cy="1107996"/>
          </a:xfrm>
          <a:prstGeom prst="rect">
            <a:avLst/>
          </a:prstGeom>
        </p:spPr>
        <p:txBody>
          <a:bodyPr wrap="square"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1841615" y="2525484"/>
            <a:ext cx="10043385" cy="2654573"/>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26006825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2034211"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017689"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pic>
        <p:nvPicPr>
          <p:cNvPr id="19" name="Picture 2">
            <a:extLst>
              <a:ext uri="{FF2B5EF4-FFF2-40B4-BE49-F238E27FC236}">
                <a16:creationId xmlns:a16="http://schemas.microsoft.com/office/drawing/2014/main" id="{F0FD0F01-9DFF-8E40-9ACE-5D900CE4ED88}"/>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067410" y="2360991"/>
            <a:ext cx="514484"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38B595C3-CB50-CE4A-82B3-B8E8EF119B58}"/>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067410" y="4312403"/>
            <a:ext cx="514484"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a:extLst>
              <a:ext uri="{FF2B5EF4-FFF2-40B4-BE49-F238E27FC236}">
                <a16:creationId xmlns:a16="http://schemas.microsoft.com/office/drawing/2014/main" id="{89F15C4A-FBC6-BD4A-BB5E-AAADBB513778}"/>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6543792" y="2360991"/>
            <a:ext cx="514484"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a:extLst>
              <a:ext uri="{FF2B5EF4-FFF2-40B4-BE49-F238E27FC236}">
                <a16:creationId xmlns:a16="http://schemas.microsoft.com/office/drawing/2014/main" id="{026751B1-C86F-0C4F-906D-91E78AA14E20}"/>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6543792" y="4312403"/>
            <a:ext cx="514484"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a:extLst>
              <a:ext uri="{FF2B5EF4-FFF2-40B4-BE49-F238E27FC236}">
                <a16:creationId xmlns:a16="http://schemas.microsoft.com/office/drawing/2014/main" id="{E2A7B6B9-F354-BA46-B0BC-2C57BD9AB5BB}"/>
              </a:ext>
            </a:extLst>
          </p:cNvPr>
          <p:cNvSpPr>
            <a:spLocks noGrp="1"/>
          </p:cNvSpPr>
          <p:nvPr>
            <p:ph type="body" sz="quarter" idx="11" hasCustomPrompt="1"/>
          </p:nvPr>
        </p:nvSpPr>
        <p:spPr>
          <a:xfrm>
            <a:off x="2857825" y="2696517"/>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2849333" y="2335359"/>
            <a:ext cx="3164585" cy="346249"/>
          </a:xfrm>
          <a:prstGeom prst="rect">
            <a:avLst/>
          </a:prstGeom>
        </p:spPr>
        <p:txBody>
          <a:bodyPr wrap="square" lIns="0" tIns="0" rIns="0" bIns="0">
            <a:spAutoFit/>
          </a:bodyPr>
          <a:lstStyle>
            <a:lvl1pPr marL="0" indent="0">
              <a:buNone/>
              <a:defRPr sz="2500" b="1"/>
            </a:lvl1pPr>
          </a:lstStyle>
          <a:p>
            <a:pPr lvl="0"/>
            <a:r>
              <a:rPr lang="en-US"/>
              <a:t>LABEL 1</a:t>
            </a:r>
          </a:p>
        </p:txBody>
      </p:sp>
      <p:sp>
        <p:nvSpPr>
          <p:cNvPr id="24" name="Text Placeholder 2">
            <a:extLst>
              <a:ext uri="{FF2B5EF4-FFF2-40B4-BE49-F238E27FC236}">
                <a16:creationId xmlns:a16="http://schemas.microsoft.com/office/drawing/2014/main" id="{EA82899F-2746-4B4F-98D2-4A81F87BF690}"/>
              </a:ext>
            </a:extLst>
          </p:cNvPr>
          <p:cNvSpPr>
            <a:spLocks noGrp="1"/>
          </p:cNvSpPr>
          <p:nvPr>
            <p:ph type="body" sz="quarter" idx="13" hasCustomPrompt="1"/>
          </p:nvPr>
        </p:nvSpPr>
        <p:spPr>
          <a:xfrm>
            <a:off x="2857825" y="4689440"/>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2849333" y="4328282"/>
            <a:ext cx="3164585" cy="346249"/>
          </a:xfrm>
          <a:prstGeom prst="rect">
            <a:avLst/>
          </a:prstGeom>
        </p:spPr>
        <p:txBody>
          <a:bodyPr wrap="square" lIns="0" tIns="0" rIns="0" bIns="0">
            <a:spAutoFit/>
          </a:bodyPr>
          <a:lstStyle>
            <a:lvl1pPr marL="0" indent="0">
              <a:buNone/>
              <a:defRPr sz="2500" b="1"/>
            </a:lvl1pPr>
          </a:lstStyle>
          <a:p>
            <a:pPr lvl="0"/>
            <a:r>
              <a:rPr lang="en-US"/>
              <a:t>LABEL 3</a:t>
            </a:r>
          </a:p>
        </p:txBody>
      </p:sp>
      <p:sp>
        <p:nvSpPr>
          <p:cNvPr id="26" name="Text Placeholder 2">
            <a:extLst>
              <a:ext uri="{FF2B5EF4-FFF2-40B4-BE49-F238E27FC236}">
                <a16:creationId xmlns:a16="http://schemas.microsoft.com/office/drawing/2014/main" id="{D6BC14E0-939B-4C4A-B630-327B17D24C8D}"/>
              </a:ext>
            </a:extLst>
          </p:cNvPr>
          <p:cNvSpPr>
            <a:spLocks noGrp="1"/>
          </p:cNvSpPr>
          <p:nvPr>
            <p:ph type="body" sz="quarter" idx="15" hasCustomPrompt="1"/>
          </p:nvPr>
        </p:nvSpPr>
        <p:spPr>
          <a:xfrm>
            <a:off x="7360659" y="2696517"/>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7352167" y="2335359"/>
            <a:ext cx="3164585" cy="346249"/>
          </a:xfrm>
          <a:prstGeom prst="rect">
            <a:avLst/>
          </a:prstGeom>
        </p:spPr>
        <p:txBody>
          <a:bodyPr wrap="square" lIns="0" tIns="0" rIns="0" bIns="0">
            <a:spAutoFit/>
          </a:bodyPr>
          <a:lstStyle>
            <a:lvl1pPr marL="0" indent="0">
              <a:buNone/>
              <a:defRPr sz="2500" b="1"/>
            </a:lvl1pPr>
          </a:lstStyle>
          <a:p>
            <a:pPr lvl="0"/>
            <a:r>
              <a:rPr lang="en-US"/>
              <a:t>LABEL 2</a:t>
            </a:r>
          </a:p>
        </p:txBody>
      </p:sp>
      <p:sp>
        <p:nvSpPr>
          <p:cNvPr id="28" name="Text Placeholder 2">
            <a:extLst>
              <a:ext uri="{FF2B5EF4-FFF2-40B4-BE49-F238E27FC236}">
                <a16:creationId xmlns:a16="http://schemas.microsoft.com/office/drawing/2014/main" id="{43167959-B492-2F40-9794-FE5751DC43FF}"/>
              </a:ext>
            </a:extLst>
          </p:cNvPr>
          <p:cNvSpPr>
            <a:spLocks noGrp="1"/>
          </p:cNvSpPr>
          <p:nvPr>
            <p:ph type="body" sz="quarter" idx="17" hasCustomPrompt="1"/>
          </p:nvPr>
        </p:nvSpPr>
        <p:spPr>
          <a:xfrm>
            <a:off x="7360659" y="4689440"/>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29" name="Text Placeholder 22">
            <a:extLst>
              <a:ext uri="{FF2B5EF4-FFF2-40B4-BE49-F238E27FC236}">
                <a16:creationId xmlns:a16="http://schemas.microsoft.com/office/drawing/2014/main" id="{E29381BC-6EA4-8845-8FBC-F105C9447D41}"/>
              </a:ext>
            </a:extLst>
          </p:cNvPr>
          <p:cNvSpPr>
            <a:spLocks noGrp="1"/>
          </p:cNvSpPr>
          <p:nvPr>
            <p:ph type="body" sz="quarter" idx="18" hasCustomPrompt="1"/>
          </p:nvPr>
        </p:nvSpPr>
        <p:spPr>
          <a:xfrm>
            <a:off x="7352167" y="4328282"/>
            <a:ext cx="3164585" cy="346249"/>
          </a:xfrm>
          <a:prstGeom prst="rect">
            <a:avLst/>
          </a:prstGeom>
        </p:spPr>
        <p:txBody>
          <a:bodyPr wrap="square" lIns="0" tIns="0" rIns="0" bIns="0">
            <a:spAutoFit/>
          </a:bodyPr>
          <a:lstStyle>
            <a:lvl1pPr marL="0" indent="0">
              <a:buNone/>
              <a:defRPr sz="2500" b="1"/>
            </a:lvl1pPr>
          </a:lstStyle>
          <a:p>
            <a:pPr lvl="0"/>
            <a:r>
              <a:rPr lang="en-US"/>
              <a:t>LABEL 4</a:t>
            </a:r>
          </a:p>
        </p:txBody>
      </p:sp>
    </p:spTree>
    <p:extLst>
      <p:ext uri="{BB962C8B-B14F-4D97-AF65-F5344CB8AC3E}">
        <p14:creationId xmlns:p14="http://schemas.microsoft.com/office/powerpoint/2010/main" val="289633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139C3D3-D2C2-4B4B-8CC3-B8A836AF9059}"/>
              </a:ext>
            </a:extLst>
          </p:cNvPr>
          <p:cNvSpPr/>
          <p:nvPr userDrawn="1"/>
        </p:nvSpPr>
        <p:spPr>
          <a:xfrm>
            <a:off x="2034211"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Rectangle 25">
            <a:extLst>
              <a:ext uri="{FF2B5EF4-FFF2-40B4-BE49-F238E27FC236}">
                <a16:creationId xmlns:a16="http://schemas.microsoft.com/office/drawing/2014/main" id="{46C8D251-48BF-4A94-8864-5BD7FA89B0F5}"/>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 name="Picture 2" descr="C:\ADA\Brand\ADA-sm.png">
            <a:extLst>
              <a:ext uri="{FF2B5EF4-FFF2-40B4-BE49-F238E27FC236}">
                <a16:creationId xmlns:a16="http://schemas.microsoft.com/office/drawing/2014/main" id="{DBE0FA62-3A98-48AA-B192-9ECA13F318EB}"/>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8">
            <a:extLst>
              <a:ext uri="{FF2B5EF4-FFF2-40B4-BE49-F238E27FC236}">
                <a16:creationId xmlns:a16="http://schemas.microsoft.com/office/drawing/2014/main" id="{3D31CF83-DB6F-47A4-9AB0-3516B6D0F752}"/>
              </a:ext>
            </a:extLst>
          </p:cNvPr>
          <p:cNvSpPr>
            <a:spLocks noGrp="1"/>
          </p:cNvSpPr>
          <p:nvPr>
            <p:ph type="body" sz="quarter" idx="10" hasCustomPrompt="1"/>
          </p:nvPr>
        </p:nvSpPr>
        <p:spPr>
          <a:xfrm>
            <a:off x="2017689"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33" name="Text Placeholder 2">
            <a:extLst>
              <a:ext uri="{FF2B5EF4-FFF2-40B4-BE49-F238E27FC236}">
                <a16:creationId xmlns:a16="http://schemas.microsoft.com/office/drawing/2014/main" id="{1E7744F7-7D0F-48E2-A326-AD047DBF5768}"/>
              </a:ext>
            </a:extLst>
          </p:cNvPr>
          <p:cNvSpPr>
            <a:spLocks noGrp="1"/>
          </p:cNvSpPr>
          <p:nvPr>
            <p:ph type="body" sz="quarter" idx="11" hasCustomPrompt="1"/>
          </p:nvPr>
        </p:nvSpPr>
        <p:spPr>
          <a:xfrm>
            <a:off x="2857825" y="2696517"/>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34" name="Text Placeholder 22">
            <a:extLst>
              <a:ext uri="{FF2B5EF4-FFF2-40B4-BE49-F238E27FC236}">
                <a16:creationId xmlns:a16="http://schemas.microsoft.com/office/drawing/2014/main" id="{753FE261-CB1F-4451-9DEF-4C46678177E2}"/>
              </a:ext>
            </a:extLst>
          </p:cNvPr>
          <p:cNvSpPr>
            <a:spLocks noGrp="1"/>
          </p:cNvSpPr>
          <p:nvPr>
            <p:ph type="body" sz="quarter" idx="12" hasCustomPrompt="1"/>
          </p:nvPr>
        </p:nvSpPr>
        <p:spPr>
          <a:xfrm>
            <a:off x="2849333" y="2335359"/>
            <a:ext cx="3164585" cy="346249"/>
          </a:xfrm>
          <a:prstGeom prst="rect">
            <a:avLst/>
          </a:prstGeom>
        </p:spPr>
        <p:txBody>
          <a:bodyPr wrap="square" lIns="0" tIns="0" rIns="0" bIns="0">
            <a:spAutoFit/>
          </a:bodyPr>
          <a:lstStyle>
            <a:lvl1pPr marL="0" indent="0">
              <a:buNone/>
              <a:defRPr sz="2500" b="1"/>
            </a:lvl1pPr>
          </a:lstStyle>
          <a:p>
            <a:pPr lvl="0"/>
            <a:r>
              <a:rPr lang="en-US"/>
              <a:t>LABEL 1</a:t>
            </a:r>
          </a:p>
        </p:txBody>
      </p:sp>
      <p:sp>
        <p:nvSpPr>
          <p:cNvPr id="35" name="Text Placeholder 2">
            <a:extLst>
              <a:ext uri="{FF2B5EF4-FFF2-40B4-BE49-F238E27FC236}">
                <a16:creationId xmlns:a16="http://schemas.microsoft.com/office/drawing/2014/main" id="{EB88A147-03DE-48D0-B70F-C450821AAA7F}"/>
              </a:ext>
            </a:extLst>
          </p:cNvPr>
          <p:cNvSpPr>
            <a:spLocks noGrp="1"/>
          </p:cNvSpPr>
          <p:nvPr>
            <p:ph type="body" sz="quarter" idx="13" hasCustomPrompt="1"/>
          </p:nvPr>
        </p:nvSpPr>
        <p:spPr>
          <a:xfrm>
            <a:off x="2857825" y="4689440"/>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36" name="Text Placeholder 22">
            <a:extLst>
              <a:ext uri="{FF2B5EF4-FFF2-40B4-BE49-F238E27FC236}">
                <a16:creationId xmlns:a16="http://schemas.microsoft.com/office/drawing/2014/main" id="{CC3717D6-392F-4B10-B926-F4C43D5510B8}"/>
              </a:ext>
            </a:extLst>
          </p:cNvPr>
          <p:cNvSpPr>
            <a:spLocks noGrp="1"/>
          </p:cNvSpPr>
          <p:nvPr>
            <p:ph type="body" sz="quarter" idx="14" hasCustomPrompt="1"/>
          </p:nvPr>
        </p:nvSpPr>
        <p:spPr>
          <a:xfrm>
            <a:off x="2849333" y="4328282"/>
            <a:ext cx="3164585" cy="346249"/>
          </a:xfrm>
          <a:prstGeom prst="rect">
            <a:avLst/>
          </a:prstGeom>
        </p:spPr>
        <p:txBody>
          <a:bodyPr wrap="square" lIns="0" tIns="0" rIns="0" bIns="0">
            <a:spAutoFit/>
          </a:bodyPr>
          <a:lstStyle>
            <a:lvl1pPr marL="0" indent="0">
              <a:buNone/>
              <a:defRPr sz="2500" b="1"/>
            </a:lvl1pPr>
          </a:lstStyle>
          <a:p>
            <a:pPr lvl="0"/>
            <a:r>
              <a:rPr lang="en-US"/>
              <a:t>LABEL 3</a:t>
            </a:r>
          </a:p>
        </p:txBody>
      </p:sp>
      <p:sp>
        <p:nvSpPr>
          <p:cNvPr id="37" name="Text Placeholder 2">
            <a:extLst>
              <a:ext uri="{FF2B5EF4-FFF2-40B4-BE49-F238E27FC236}">
                <a16:creationId xmlns:a16="http://schemas.microsoft.com/office/drawing/2014/main" id="{76297893-5E54-490D-A457-E37023A804D3}"/>
              </a:ext>
            </a:extLst>
          </p:cNvPr>
          <p:cNvSpPr>
            <a:spLocks noGrp="1"/>
          </p:cNvSpPr>
          <p:nvPr>
            <p:ph type="body" sz="quarter" idx="15" hasCustomPrompt="1"/>
          </p:nvPr>
        </p:nvSpPr>
        <p:spPr>
          <a:xfrm>
            <a:off x="7360659" y="2696517"/>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38" name="Text Placeholder 22">
            <a:extLst>
              <a:ext uri="{FF2B5EF4-FFF2-40B4-BE49-F238E27FC236}">
                <a16:creationId xmlns:a16="http://schemas.microsoft.com/office/drawing/2014/main" id="{D3038450-F53C-4DF4-B033-557524462DF2}"/>
              </a:ext>
            </a:extLst>
          </p:cNvPr>
          <p:cNvSpPr>
            <a:spLocks noGrp="1"/>
          </p:cNvSpPr>
          <p:nvPr>
            <p:ph type="body" sz="quarter" idx="16" hasCustomPrompt="1"/>
          </p:nvPr>
        </p:nvSpPr>
        <p:spPr>
          <a:xfrm>
            <a:off x="7352167" y="2335359"/>
            <a:ext cx="3164585" cy="346249"/>
          </a:xfrm>
          <a:prstGeom prst="rect">
            <a:avLst/>
          </a:prstGeom>
        </p:spPr>
        <p:txBody>
          <a:bodyPr wrap="square" lIns="0" tIns="0" rIns="0" bIns="0">
            <a:spAutoFit/>
          </a:bodyPr>
          <a:lstStyle>
            <a:lvl1pPr marL="0" indent="0">
              <a:buNone/>
              <a:defRPr sz="2500" b="1"/>
            </a:lvl1pPr>
          </a:lstStyle>
          <a:p>
            <a:pPr lvl="0"/>
            <a:r>
              <a:rPr lang="en-US"/>
              <a:t>LABEL 2</a:t>
            </a:r>
          </a:p>
        </p:txBody>
      </p:sp>
      <p:sp>
        <p:nvSpPr>
          <p:cNvPr id="39" name="Text Placeholder 2">
            <a:extLst>
              <a:ext uri="{FF2B5EF4-FFF2-40B4-BE49-F238E27FC236}">
                <a16:creationId xmlns:a16="http://schemas.microsoft.com/office/drawing/2014/main" id="{4B3BE938-37D2-406F-B612-AF0FA834D1D7}"/>
              </a:ext>
            </a:extLst>
          </p:cNvPr>
          <p:cNvSpPr>
            <a:spLocks noGrp="1"/>
          </p:cNvSpPr>
          <p:nvPr>
            <p:ph type="body" sz="quarter" idx="17" hasCustomPrompt="1"/>
          </p:nvPr>
        </p:nvSpPr>
        <p:spPr>
          <a:xfrm>
            <a:off x="7360659" y="4689440"/>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40" name="Text Placeholder 22">
            <a:extLst>
              <a:ext uri="{FF2B5EF4-FFF2-40B4-BE49-F238E27FC236}">
                <a16:creationId xmlns:a16="http://schemas.microsoft.com/office/drawing/2014/main" id="{5D82B9FA-C6F1-4C64-BB0F-51C131195645}"/>
              </a:ext>
            </a:extLst>
          </p:cNvPr>
          <p:cNvSpPr>
            <a:spLocks noGrp="1"/>
          </p:cNvSpPr>
          <p:nvPr>
            <p:ph type="body" sz="quarter" idx="18" hasCustomPrompt="1"/>
          </p:nvPr>
        </p:nvSpPr>
        <p:spPr>
          <a:xfrm>
            <a:off x="7352167" y="4328282"/>
            <a:ext cx="3164585" cy="346249"/>
          </a:xfrm>
          <a:prstGeom prst="rect">
            <a:avLst/>
          </a:prstGeom>
        </p:spPr>
        <p:txBody>
          <a:bodyPr wrap="square" lIns="0" tIns="0" rIns="0" bIns="0">
            <a:spAutoFit/>
          </a:bodyPr>
          <a:lstStyle>
            <a:lvl1pPr marL="0" indent="0">
              <a:buNone/>
              <a:defRPr sz="2500" b="1"/>
            </a:lvl1pPr>
          </a:lstStyle>
          <a:p>
            <a:pPr lvl="0"/>
            <a:r>
              <a:rPr lang="en-US"/>
              <a:t>LABEL 4</a:t>
            </a:r>
          </a:p>
        </p:txBody>
      </p:sp>
    </p:spTree>
    <p:extLst>
      <p:ext uri="{BB962C8B-B14F-4D97-AF65-F5344CB8AC3E}">
        <p14:creationId xmlns:p14="http://schemas.microsoft.com/office/powerpoint/2010/main" val="4257327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2A7B6B9-F354-BA46-B0BC-2C57BD9AB5BB}"/>
              </a:ext>
            </a:extLst>
          </p:cNvPr>
          <p:cNvSpPr>
            <a:spLocks noGrp="1"/>
          </p:cNvSpPr>
          <p:nvPr>
            <p:ph type="body" sz="quarter" idx="11" hasCustomPrompt="1"/>
          </p:nvPr>
        </p:nvSpPr>
        <p:spPr>
          <a:xfrm>
            <a:off x="5504596" y="1132976"/>
            <a:ext cx="2109264" cy="1346522"/>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consectetur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adipisicing</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en-US"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Et </a:t>
            </a:r>
            <a:r>
              <a:rPr kumimoji="0" lang="en-US"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ut</a:t>
            </a:r>
            <a:r>
              <a:rPr kumimoji="0" lang="en-US"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en-US"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endPar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endParaRPr>
          </a:p>
        </p:txBody>
      </p:sp>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5496104" y="8421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pic>
        <p:nvPicPr>
          <p:cNvPr id="61" name="Picture 2">
            <a:extLst>
              <a:ext uri="{FF2B5EF4-FFF2-40B4-BE49-F238E27FC236}">
                <a16:creationId xmlns:a16="http://schemas.microsoft.com/office/drawing/2014/main" id="{43807E9F-A7E3-7142-8D7D-DE696B4CFB7B}"/>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824876" y="856529"/>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
            <a:extLst>
              <a:ext uri="{FF2B5EF4-FFF2-40B4-BE49-F238E27FC236}">
                <a16:creationId xmlns:a16="http://schemas.microsoft.com/office/drawing/2014/main" id="{15041EC0-13D0-0743-8A15-22F5FE721037}"/>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4824875" y="2688759"/>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4">
            <a:extLst>
              <a:ext uri="{FF2B5EF4-FFF2-40B4-BE49-F238E27FC236}">
                <a16:creationId xmlns:a16="http://schemas.microsoft.com/office/drawing/2014/main" id="{2E1AB827-4389-AD4A-89D0-7CE661A8E86E}"/>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4824875" y="4515247"/>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a:extLst>
              <a:ext uri="{FF2B5EF4-FFF2-40B4-BE49-F238E27FC236}">
                <a16:creationId xmlns:a16="http://schemas.microsoft.com/office/drawing/2014/main" id="{34A0FB84-D52F-624E-9CC3-079DCC974AD5}"/>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7950683" y="856529"/>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6">
            <a:extLst>
              <a:ext uri="{FF2B5EF4-FFF2-40B4-BE49-F238E27FC236}">
                <a16:creationId xmlns:a16="http://schemas.microsoft.com/office/drawing/2014/main" id="{354B8BFC-8625-474F-8C06-0B489CF15EB5}"/>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7950683" y="2688759"/>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7">
            <a:extLst>
              <a:ext uri="{FF2B5EF4-FFF2-40B4-BE49-F238E27FC236}">
                <a16:creationId xmlns:a16="http://schemas.microsoft.com/office/drawing/2014/main" id="{F57915EB-C55D-9A4D-A67B-5104FA8C9D0B}"/>
              </a:ext>
            </a:extLst>
          </p:cNvPr>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7950683" y="4515247"/>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a:extLst>
              <a:ext uri="{FF2B5EF4-FFF2-40B4-BE49-F238E27FC236}">
                <a16:creationId xmlns:a16="http://schemas.microsoft.com/office/drawing/2014/main" id="{B9402316-C7D4-8948-A8E4-05A68BA6EEE6}"/>
              </a:ext>
            </a:extLst>
          </p:cNvPr>
          <p:cNvSpPr>
            <a:spLocks noGrp="1"/>
          </p:cNvSpPr>
          <p:nvPr>
            <p:ph type="body" sz="quarter" idx="19" hasCustomPrompt="1"/>
          </p:nvPr>
        </p:nvSpPr>
        <p:spPr>
          <a:xfrm>
            <a:off x="2067110" y="2744673"/>
            <a:ext cx="1899267" cy="947823"/>
          </a:xfrm>
          <a:prstGeom prst="rect">
            <a:avLst/>
          </a:prstGeom>
        </p:spPr>
        <p:txBody>
          <a:bodyPr/>
          <a:lstStyle>
            <a:lvl1pPr marL="0" indent="0">
              <a:buNone/>
              <a:defRPr sz="2500" b="1"/>
            </a:lvl1pPr>
            <a:lvl2pPr marL="228600" indent="0">
              <a:buNone/>
              <a:defRPr sz="2500" b="1"/>
            </a:lvl2pPr>
            <a:lvl3pPr marL="457200" indent="0">
              <a:buNone/>
              <a:defRPr sz="2500" b="1"/>
            </a:lvl3pPr>
            <a:lvl4pPr marL="685800" indent="0">
              <a:buNone/>
              <a:defRPr sz="2500" b="1"/>
            </a:lvl4pPr>
            <a:lvl5pPr marL="914400" indent="0">
              <a:buNone/>
              <a:defRPr sz="2500" b="1"/>
            </a:lvl5pPr>
          </a:lstStyle>
          <a:p>
            <a:pPr lvl="0"/>
            <a:r>
              <a:rPr lang="en-US"/>
              <a:t>#01 MAKE MULTIPLE POINTS</a:t>
            </a:r>
          </a:p>
        </p:txBody>
      </p:sp>
      <p:sp>
        <p:nvSpPr>
          <p:cNvPr id="67" name="Text Placeholder 2">
            <a:extLst>
              <a:ext uri="{FF2B5EF4-FFF2-40B4-BE49-F238E27FC236}">
                <a16:creationId xmlns:a16="http://schemas.microsoft.com/office/drawing/2014/main" id="{EDE6DA34-E02B-F04B-8799-EE81090CC239}"/>
              </a:ext>
            </a:extLst>
          </p:cNvPr>
          <p:cNvSpPr>
            <a:spLocks noGrp="1"/>
          </p:cNvSpPr>
          <p:nvPr>
            <p:ph type="body" sz="quarter" idx="20" hasCustomPrompt="1"/>
          </p:nvPr>
        </p:nvSpPr>
        <p:spPr>
          <a:xfrm>
            <a:off x="5504596" y="2961776"/>
            <a:ext cx="2109264" cy="1077218"/>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consect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68" name="Text Placeholder 22">
            <a:extLst>
              <a:ext uri="{FF2B5EF4-FFF2-40B4-BE49-F238E27FC236}">
                <a16:creationId xmlns:a16="http://schemas.microsoft.com/office/drawing/2014/main" id="{8214857F-6151-E041-91D9-C7B7DBE39EFA}"/>
              </a:ext>
            </a:extLst>
          </p:cNvPr>
          <p:cNvSpPr>
            <a:spLocks noGrp="1"/>
          </p:cNvSpPr>
          <p:nvPr>
            <p:ph type="body" sz="quarter" idx="21" hasCustomPrompt="1"/>
          </p:nvPr>
        </p:nvSpPr>
        <p:spPr>
          <a:xfrm>
            <a:off x="5496104" y="26709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sp>
        <p:nvSpPr>
          <p:cNvPr id="69" name="Text Placeholder 2">
            <a:extLst>
              <a:ext uri="{FF2B5EF4-FFF2-40B4-BE49-F238E27FC236}">
                <a16:creationId xmlns:a16="http://schemas.microsoft.com/office/drawing/2014/main" id="{9052DA06-D71D-9743-95DC-60B223FEFB81}"/>
              </a:ext>
            </a:extLst>
          </p:cNvPr>
          <p:cNvSpPr>
            <a:spLocks noGrp="1"/>
          </p:cNvSpPr>
          <p:nvPr>
            <p:ph type="body" sz="quarter" idx="22" hasCustomPrompt="1"/>
          </p:nvPr>
        </p:nvSpPr>
        <p:spPr>
          <a:xfrm>
            <a:off x="5504596" y="4790576"/>
            <a:ext cx="2109264" cy="1077218"/>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adipisicing</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70" name="Text Placeholder 22">
            <a:extLst>
              <a:ext uri="{FF2B5EF4-FFF2-40B4-BE49-F238E27FC236}">
                <a16:creationId xmlns:a16="http://schemas.microsoft.com/office/drawing/2014/main" id="{096AB836-BEB1-6742-801D-823A42456C21}"/>
              </a:ext>
            </a:extLst>
          </p:cNvPr>
          <p:cNvSpPr>
            <a:spLocks noGrp="1"/>
          </p:cNvSpPr>
          <p:nvPr>
            <p:ph type="body" sz="quarter" idx="23" hasCustomPrompt="1"/>
          </p:nvPr>
        </p:nvSpPr>
        <p:spPr>
          <a:xfrm>
            <a:off x="5496104" y="44997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sp>
        <p:nvSpPr>
          <p:cNvPr id="77" name="Text Placeholder 2">
            <a:extLst>
              <a:ext uri="{FF2B5EF4-FFF2-40B4-BE49-F238E27FC236}">
                <a16:creationId xmlns:a16="http://schemas.microsoft.com/office/drawing/2014/main" id="{D56C0FD0-0B7C-D54B-80F3-ACA1A31EE342}"/>
              </a:ext>
            </a:extLst>
          </p:cNvPr>
          <p:cNvSpPr>
            <a:spLocks noGrp="1"/>
          </p:cNvSpPr>
          <p:nvPr>
            <p:ph type="body" sz="quarter" idx="24" hasCustomPrompt="1"/>
          </p:nvPr>
        </p:nvSpPr>
        <p:spPr>
          <a:xfrm>
            <a:off x="8612020" y="1132976"/>
            <a:ext cx="2109264" cy="1077218"/>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78" name="Text Placeholder 22">
            <a:extLst>
              <a:ext uri="{FF2B5EF4-FFF2-40B4-BE49-F238E27FC236}">
                <a16:creationId xmlns:a16="http://schemas.microsoft.com/office/drawing/2014/main" id="{3D52C5B8-A8FE-BF4E-8127-0D9A6DC9D7C0}"/>
              </a:ext>
            </a:extLst>
          </p:cNvPr>
          <p:cNvSpPr>
            <a:spLocks noGrp="1"/>
          </p:cNvSpPr>
          <p:nvPr>
            <p:ph type="body" sz="quarter" idx="25" hasCustomPrompt="1"/>
          </p:nvPr>
        </p:nvSpPr>
        <p:spPr>
          <a:xfrm>
            <a:off x="8603528" y="8421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sp>
        <p:nvSpPr>
          <p:cNvPr id="79" name="Text Placeholder 2">
            <a:extLst>
              <a:ext uri="{FF2B5EF4-FFF2-40B4-BE49-F238E27FC236}">
                <a16:creationId xmlns:a16="http://schemas.microsoft.com/office/drawing/2014/main" id="{36BE959B-5C7D-6F4F-9E69-66A2A47AD16D}"/>
              </a:ext>
            </a:extLst>
          </p:cNvPr>
          <p:cNvSpPr>
            <a:spLocks noGrp="1"/>
          </p:cNvSpPr>
          <p:nvPr>
            <p:ph type="body" sz="quarter" idx="26" hasCustomPrompt="1"/>
          </p:nvPr>
        </p:nvSpPr>
        <p:spPr>
          <a:xfrm>
            <a:off x="8612020" y="2961776"/>
            <a:ext cx="2109264" cy="1346522"/>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adipisicing</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80" name="Text Placeholder 22">
            <a:extLst>
              <a:ext uri="{FF2B5EF4-FFF2-40B4-BE49-F238E27FC236}">
                <a16:creationId xmlns:a16="http://schemas.microsoft.com/office/drawing/2014/main" id="{8A67B22F-B02E-684A-8DE5-06B2C450D259}"/>
              </a:ext>
            </a:extLst>
          </p:cNvPr>
          <p:cNvSpPr>
            <a:spLocks noGrp="1"/>
          </p:cNvSpPr>
          <p:nvPr>
            <p:ph type="body" sz="quarter" idx="27" hasCustomPrompt="1"/>
          </p:nvPr>
        </p:nvSpPr>
        <p:spPr>
          <a:xfrm>
            <a:off x="8603528" y="26709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sp>
        <p:nvSpPr>
          <p:cNvPr id="81" name="Text Placeholder 2">
            <a:extLst>
              <a:ext uri="{FF2B5EF4-FFF2-40B4-BE49-F238E27FC236}">
                <a16:creationId xmlns:a16="http://schemas.microsoft.com/office/drawing/2014/main" id="{8B6EA1E3-AB89-A54B-9F37-7F631306A7ED}"/>
              </a:ext>
            </a:extLst>
          </p:cNvPr>
          <p:cNvSpPr>
            <a:spLocks noGrp="1"/>
          </p:cNvSpPr>
          <p:nvPr>
            <p:ph type="body" sz="quarter" idx="28" hasCustomPrompt="1"/>
          </p:nvPr>
        </p:nvSpPr>
        <p:spPr>
          <a:xfrm>
            <a:off x="8612020" y="4790576"/>
            <a:ext cx="2109264" cy="1077218"/>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consectetur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82" name="Text Placeholder 22">
            <a:extLst>
              <a:ext uri="{FF2B5EF4-FFF2-40B4-BE49-F238E27FC236}">
                <a16:creationId xmlns:a16="http://schemas.microsoft.com/office/drawing/2014/main" id="{2A342E73-3BE4-DA47-BB41-36249945B84C}"/>
              </a:ext>
            </a:extLst>
          </p:cNvPr>
          <p:cNvSpPr>
            <a:spLocks noGrp="1"/>
          </p:cNvSpPr>
          <p:nvPr>
            <p:ph type="body" sz="quarter" idx="29" hasCustomPrompt="1"/>
          </p:nvPr>
        </p:nvSpPr>
        <p:spPr>
          <a:xfrm>
            <a:off x="8603528" y="44997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spTree>
    <p:extLst>
      <p:ext uri="{BB962C8B-B14F-4D97-AF65-F5344CB8AC3E}">
        <p14:creationId xmlns:p14="http://schemas.microsoft.com/office/powerpoint/2010/main" val="1691474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2A7B6B9-F354-BA46-B0BC-2C57BD9AB5BB}"/>
              </a:ext>
            </a:extLst>
          </p:cNvPr>
          <p:cNvSpPr>
            <a:spLocks noGrp="1"/>
          </p:cNvSpPr>
          <p:nvPr>
            <p:ph type="body" sz="quarter" idx="11" hasCustomPrompt="1"/>
          </p:nvPr>
        </p:nvSpPr>
        <p:spPr>
          <a:xfrm>
            <a:off x="1674508"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1674508" y="2144437"/>
            <a:ext cx="2437060"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24" name="Text Placeholder 2">
            <a:extLst>
              <a:ext uri="{FF2B5EF4-FFF2-40B4-BE49-F238E27FC236}">
                <a16:creationId xmlns:a16="http://schemas.microsoft.com/office/drawing/2014/main" id="{EA82899F-2746-4B4F-98D2-4A81F87BF690}"/>
              </a:ext>
            </a:extLst>
          </p:cNvPr>
          <p:cNvSpPr>
            <a:spLocks noGrp="1"/>
          </p:cNvSpPr>
          <p:nvPr>
            <p:ph type="body" sz="quarter" idx="13" hasCustomPrompt="1"/>
          </p:nvPr>
        </p:nvSpPr>
        <p:spPr>
          <a:xfrm>
            <a:off x="1661518"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$3,483 | 27%</a:t>
            </a: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8088701" y="2144437"/>
            <a:ext cx="2460513"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4854296" y="2144437"/>
            <a:ext cx="2435054"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41" name="Text Placeholder 2">
            <a:extLst>
              <a:ext uri="{FF2B5EF4-FFF2-40B4-BE49-F238E27FC236}">
                <a16:creationId xmlns:a16="http://schemas.microsoft.com/office/drawing/2014/main" id="{D9825806-3868-B64B-A588-FBD21F4705DC}"/>
              </a:ext>
            </a:extLst>
          </p:cNvPr>
          <p:cNvSpPr>
            <a:spLocks noGrp="1"/>
          </p:cNvSpPr>
          <p:nvPr>
            <p:ph type="body" sz="quarter" idx="19" hasCustomPrompt="1"/>
          </p:nvPr>
        </p:nvSpPr>
        <p:spPr>
          <a:xfrm>
            <a:off x="4840563"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8088701"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6" name="Text Placeholder 2">
            <a:extLst>
              <a:ext uri="{FF2B5EF4-FFF2-40B4-BE49-F238E27FC236}">
                <a16:creationId xmlns:a16="http://schemas.microsoft.com/office/drawing/2014/main" id="{AE405713-6A88-A041-8AD9-7B7D46572A8D}"/>
              </a:ext>
            </a:extLst>
          </p:cNvPr>
          <p:cNvSpPr>
            <a:spLocks noGrp="1"/>
          </p:cNvSpPr>
          <p:nvPr>
            <p:ph type="body" sz="quarter" idx="21" hasCustomPrompt="1"/>
          </p:nvPr>
        </p:nvSpPr>
        <p:spPr>
          <a:xfrm>
            <a:off x="4839299"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$1,684 | 56%</a:t>
            </a: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8099163"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$2,483 | 57%</a:t>
            </a:r>
          </a:p>
        </p:txBody>
      </p:sp>
    </p:spTree>
    <p:extLst>
      <p:ext uri="{BB962C8B-B14F-4D97-AF65-F5344CB8AC3E}">
        <p14:creationId xmlns:p14="http://schemas.microsoft.com/office/powerpoint/2010/main" val="210554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FAE1-1850-4D43-ADF2-6E68C8F18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97D888-B8C9-4486-B238-1C52294AC0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EB77BC-89EF-45A9-A0AC-96185F2FF24C}"/>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6/2/2025</a:t>
            </a:fld>
            <a:endParaRPr lang="en-US"/>
          </a:p>
        </p:txBody>
      </p:sp>
      <p:sp>
        <p:nvSpPr>
          <p:cNvPr id="5" name="Footer Placeholder 4">
            <a:extLst>
              <a:ext uri="{FF2B5EF4-FFF2-40B4-BE49-F238E27FC236}">
                <a16:creationId xmlns:a16="http://schemas.microsoft.com/office/drawing/2014/main" id="{E3809F56-6EFD-47AA-B97A-AF08DD0AA7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FBF3D8-A6AA-4522-BA9B-7B3C41272BC4}"/>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330446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7173434" y="1325637"/>
            <a:ext cx="3424380" cy="346249"/>
          </a:xfrm>
          <a:prstGeom prst="rect">
            <a:avLst/>
          </a:prstGeom>
        </p:spPr>
        <p:txBody>
          <a:bodyPr wrap="square" lIns="0" tIns="0" rIns="0" bIns="0">
            <a:spAutoFit/>
          </a:bodyPr>
          <a:lstStyle>
            <a:lvl1pPr marL="0" indent="0" algn="l">
              <a:buNone/>
              <a:defRPr sz="2500" b="1"/>
            </a:lvl1pPr>
          </a:lstStyle>
          <a:p>
            <a:pPr lvl="0"/>
            <a:r>
              <a:rPr lang="en-US"/>
              <a:t>LOREM IPSUM</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7173434" y="1823027"/>
            <a:ext cx="3424380" cy="807913"/>
          </a:xfrm>
          <a:prstGeom prst="rect">
            <a:avLst/>
          </a:prstGeom>
        </p:spPr>
        <p:txBody>
          <a:bodyPr wrap="square" lIns="0" tIns="0" rIns="0" bIns="0">
            <a:spAutoFit/>
          </a:bodyPr>
          <a:lstStyle>
            <a:lvl1pPr marL="0" indent="0" algn="l">
              <a:lnSpc>
                <a:spcPct val="100000"/>
              </a:lnSpc>
              <a:buNone/>
              <a:defRPr lang="de-DE" sz="1750" dirty="0"/>
            </a:lvl1pPr>
          </a:lstStyle>
          <a:p>
            <a:pPr>
              <a:buSzPct val="25000"/>
            </a:pPr>
            <a:r>
              <a:rPr lang="id-ID" sz="1750" err="1">
                <a:ea typeface="Roboto"/>
                <a:cs typeface="Roboto"/>
                <a:sym typeface="Roboto"/>
              </a:rPr>
              <a:t>Suscipit</a:t>
            </a:r>
            <a:r>
              <a:rPr lang="id-ID" sz="1750">
                <a:ea typeface="Roboto"/>
                <a:cs typeface="Roboto"/>
                <a:sym typeface="Roboto"/>
              </a:rPr>
              <a:t>, </a:t>
            </a:r>
            <a:r>
              <a:rPr lang="id-ID" sz="1750" err="1">
                <a:ea typeface="Roboto"/>
                <a:cs typeface="Roboto"/>
                <a:sym typeface="Roboto"/>
              </a:rPr>
              <a:t>laudantium</a:t>
            </a:r>
            <a:r>
              <a:rPr lang="id-ID" sz="1750">
                <a:ea typeface="Roboto"/>
                <a:cs typeface="Roboto"/>
                <a:sym typeface="Roboto"/>
              </a:rPr>
              <a:t>? </a:t>
            </a:r>
            <a:r>
              <a:rPr lang="id-ID" sz="1750" err="1">
                <a:ea typeface="Roboto"/>
                <a:cs typeface="Roboto"/>
                <a:sym typeface="Roboto"/>
              </a:rPr>
              <a:t>Beatae</a:t>
            </a:r>
            <a:r>
              <a:rPr lang="id-ID" sz="1750">
                <a:ea typeface="Roboto"/>
                <a:cs typeface="Roboto"/>
                <a:sym typeface="Roboto"/>
              </a:rPr>
              <a:t> </a:t>
            </a:r>
            <a:r>
              <a:rPr lang="id-ID" sz="1750" err="1">
                <a:ea typeface="Roboto"/>
                <a:cs typeface="Roboto"/>
                <a:sym typeface="Roboto"/>
              </a:rPr>
              <a:t>delectus</a:t>
            </a:r>
            <a:r>
              <a:rPr lang="id-ID" sz="1750">
                <a:ea typeface="Roboto"/>
                <a:cs typeface="Roboto"/>
                <a:sym typeface="Roboto"/>
              </a:rPr>
              <a:t> </a:t>
            </a:r>
            <a:r>
              <a:rPr lang="id-ID" sz="1750" err="1">
                <a:ea typeface="Roboto"/>
                <a:cs typeface="Roboto"/>
                <a:sym typeface="Roboto"/>
              </a:rPr>
              <a:t>inventore</a:t>
            </a:r>
            <a:r>
              <a:rPr lang="id-ID" sz="1750">
                <a:ea typeface="Roboto"/>
                <a:cs typeface="Roboto"/>
                <a:sym typeface="Roboto"/>
              </a:rPr>
              <a:t> </a:t>
            </a:r>
            <a:r>
              <a:rPr lang="id-ID" sz="1750" err="1">
                <a:ea typeface="Roboto"/>
                <a:cs typeface="Roboto"/>
                <a:sym typeface="Roboto"/>
              </a:rPr>
              <a:t>possimus</a:t>
            </a:r>
            <a:r>
              <a:rPr lang="id-ID" sz="1750">
                <a:ea typeface="Roboto"/>
                <a:cs typeface="Roboto"/>
                <a:sym typeface="Roboto"/>
              </a:rPr>
              <a:t> </a:t>
            </a:r>
            <a:r>
              <a:rPr lang="id-ID" sz="1750" err="1">
                <a:ea typeface="Roboto"/>
                <a:cs typeface="Roboto"/>
                <a:sym typeface="Roboto"/>
              </a:rPr>
              <a:t>ex</a:t>
            </a:r>
            <a:r>
              <a:rPr lang="id-ID" sz="1750">
                <a:ea typeface="Roboto"/>
                <a:cs typeface="Roboto"/>
                <a:sym typeface="Roboto"/>
              </a:rPr>
              <a:t> </a:t>
            </a:r>
            <a:r>
              <a:rPr lang="id-ID" sz="1750" err="1">
                <a:ea typeface="Roboto"/>
                <a:cs typeface="Roboto"/>
                <a:sym typeface="Roboto"/>
              </a:rPr>
              <a:t>cum</a:t>
            </a:r>
            <a:r>
              <a:rPr lang="id-ID" sz="1750">
                <a:ea typeface="Roboto"/>
                <a:cs typeface="Roboto"/>
                <a:sym typeface="Roboto"/>
              </a:rPr>
              <a:t> </a:t>
            </a:r>
            <a:r>
              <a:rPr lang="id-ID" sz="1750" err="1">
                <a:ea typeface="Roboto"/>
                <a:cs typeface="Roboto"/>
                <a:sym typeface="Roboto"/>
              </a:rPr>
              <a:t>qui</a:t>
            </a:r>
            <a:r>
              <a:rPr lang="en-US" sz="1750">
                <a:ea typeface="Roboto"/>
                <a:cs typeface="Roboto"/>
                <a:sym typeface="Roboto"/>
              </a:rPr>
              <a:t> </a:t>
            </a:r>
            <a:r>
              <a:rPr lang="id-ID" sz="1750" err="1">
                <a:ea typeface="Roboto"/>
                <a:cs typeface="Roboto"/>
                <a:sym typeface="Roboto"/>
              </a:rPr>
              <a:t>busdam</a:t>
            </a:r>
            <a:r>
              <a:rPr lang="id-ID" sz="1750">
                <a:ea typeface="Roboto"/>
                <a:cs typeface="Roboto"/>
                <a:sym typeface="Roboto"/>
              </a:rPr>
              <a:t>, </a:t>
            </a:r>
            <a:r>
              <a:rPr lang="id-ID" sz="1750" err="1">
                <a:ea typeface="Roboto"/>
                <a:cs typeface="Roboto"/>
                <a:sym typeface="Roboto"/>
              </a:rPr>
              <a:t>fugiat</a:t>
            </a:r>
            <a:r>
              <a:rPr lang="id-ID" sz="1750">
                <a:ea typeface="Roboto"/>
                <a:cs typeface="Roboto"/>
                <a:sym typeface="Roboto"/>
              </a:rPr>
              <a:t> </a:t>
            </a:r>
            <a:r>
              <a:rPr lang="id-ID" sz="1750" err="1">
                <a:ea typeface="Roboto"/>
                <a:cs typeface="Roboto"/>
                <a:sym typeface="Roboto"/>
              </a:rPr>
              <a:t>deserunt</a:t>
            </a:r>
            <a:r>
              <a:rPr lang="en-US" sz="1750">
                <a:ea typeface="Roboto"/>
                <a:cs typeface="Roboto"/>
                <a:sym typeface="Roboto"/>
              </a:rPr>
              <a:t>.</a:t>
            </a:r>
            <a:endParaRPr lang="id-ID" sz="1750">
              <a:ea typeface="Roboto"/>
              <a:cs typeface="Roboto"/>
              <a:sym typeface="Roboto"/>
            </a:endParaRP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7173434" y="2777809"/>
            <a:ext cx="3424380" cy="1885132"/>
          </a:xfrm>
          <a:prstGeom prst="rect">
            <a:avLst/>
          </a:prstGeom>
        </p:spPr>
        <p:txBody>
          <a:bodyPr wrap="square" lIns="0" tIns="0" rIns="0" bIns="0">
            <a:spAutoFit/>
          </a:bodyPr>
          <a:lstStyle>
            <a:lvl1pPr marL="228600" indent="-228600" algn="l">
              <a:lnSpc>
                <a:spcPct val="100000"/>
              </a:lnSpc>
              <a:spcBef>
                <a:spcPts val="0"/>
              </a:spcBef>
              <a:buSzPct val="100000"/>
              <a:buFont typeface="Arial" panose="020B0604020202020204" pitchFamily="34" charset="0"/>
              <a:buChar char="•"/>
              <a:defRPr lang="de-DE" sz="1750" b="0" dirty="0">
                <a:ea typeface="Roboto"/>
                <a:cs typeface="Roboto"/>
                <a:sym typeface="Roboto"/>
              </a:defRPr>
            </a:lvl1pPr>
          </a:lstStyle>
          <a:p>
            <a:pPr lvl="0"/>
            <a:r>
              <a:rPr lang="en-US"/>
              <a:t>Lorem, ipsum dolor sit </a:t>
            </a:r>
          </a:p>
          <a:p>
            <a:pPr lvl="0"/>
            <a:r>
              <a:rPr lang="en-US" err="1"/>
              <a:t>Velit</a:t>
            </a:r>
            <a:r>
              <a:rPr lang="en-US"/>
              <a:t> </a:t>
            </a:r>
            <a:r>
              <a:rPr lang="en-US" err="1"/>
              <a:t>consectetur</a:t>
            </a:r>
            <a:r>
              <a:rPr lang="en-US"/>
              <a:t> </a:t>
            </a:r>
            <a:r>
              <a:rPr lang="en-US" err="1"/>
              <a:t>debitis</a:t>
            </a:r>
            <a:r>
              <a:rPr lang="en-US"/>
              <a:t> quasi </a:t>
            </a:r>
            <a:r>
              <a:rPr lang="en-US" err="1"/>
              <a:t>eum</a:t>
            </a:r>
            <a:r>
              <a:rPr lang="en-US"/>
              <a:t>. </a:t>
            </a:r>
            <a:r>
              <a:rPr lang="en-US" err="1"/>
              <a:t>Impedit</a:t>
            </a:r>
            <a:r>
              <a:rPr lang="en-US"/>
              <a:t>. </a:t>
            </a:r>
          </a:p>
          <a:p>
            <a:pPr lvl="0"/>
            <a:r>
              <a:rPr lang="en-US"/>
              <a:t>Maxime, </a:t>
            </a:r>
            <a:r>
              <a:rPr lang="en-US" err="1"/>
              <a:t>necessitatibus</a:t>
            </a:r>
            <a:r>
              <a:rPr lang="en-US"/>
              <a:t> </a:t>
            </a:r>
            <a:r>
              <a:rPr lang="en-US" err="1"/>
              <a:t>eum</a:t>
            </a:r>
            <a:r>
              <a:rPr lang="en-US"/>
              <a:t> </a:t>
            </a:r>
            <a:r>
              <a:rPr lang="en-US" err="1"/>
              <a:t>sunt</a:t>
            </a:r>
            <a:r>
              <a:rPr lang="en-US"/>
              <a:t> provident.</a:t>
            </a:r>
          </a:p>
          <a:p>
            <a:pPr lvl="0"/>
            <a:r>
              <a:rPr lang="en-US" err="1"/>
              <a:t>ducimus</a:t>
            </a:r>
            <a:r>
              <a:rPr lang="en-US"/>
              <a:t> nobis </a:t>
            </a:r>
            <a:r>
              <a:rPr lang="en-US" err="1"/>
              <a:t>odit</a:t>
            </a:r>
            <a:r>
              <a:rPr lang="en-US"/>
              <a:t> </a:t>
            </a:r>
            <a:r>
              <a:rPr lang="en-US" err="1"/>
              <a:t>blanditiis</a:t>
            </a:r>
            <a:r>
              <a:rPr lang="en-US"/>
              <a:t> </a:t>
            </a:r>
            <a:r>
              <a:rPr lang="en-US" err="1"/>
              <a:t>molestiae</a:t>
            </a:r>
            <a:r>
              <a:rPr lang="en-US"/>
              <a:t> </a:t>
            </a:r>
            <a:r>
              <a:rPr lang="en-US" err="1"/>
              <a:t>ea</a:t>
            </a:r>
            <a:r>
              <a:rPr lang="en-US"/>
              <a:t>, </a:t>
            </a:r>
            <a:r>
              <a:rPr lang="en-US" err="1"/>
              <a:t>suscipit</a:t>
            </a:r>
            <a:r>
              <a:rPr lang="en-US"/>
              <a:t> ad.</a:t>
            </a:r>
          </a:p>
        </p:txBody>
      </p:sp>
    </p:spTree>
    <p:extLst>
      <p:ext uri="{BB962C8B-B14F-4D97-AF65-F5344CB8AC3E}">
        <p14:creationId xmlns:p14="http://schemas.microsoft.com/office/powerpoint/2010/main" val="3340928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e Chart Slide Option 1">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FDC5D766-45EF-8348-891C-4645DFE3BBE0}"/>
              </a:ext>
            </a:extLst>
          </p:cNvPr>
          <p:cNvSpPr>
            <a:spLocks noGrp="1"/>
          </p:cNvSpPr>
          <p:nvPr>
            <p:ph type="body" sz="quarter" idx="10" hasCustomPrompt="1"/>
          </p:nvPr>
        </p:nvSpPr>
        <p:spPr>
          <a:xfrm>
            <a:off x="2555992" y="6154677"/>
            <a:ext cx="2533516" cy="124650"/>
          </a:xfrm>
          <a:prstGeom prst="rect">
            <a:avLst/>
          </a:prstGeom>
        </p:spPr>
        <p:txBody>
          <a:bodyPr lIns="0" tIns="0" rIns="0" bIns="0">
            <a:spAutoFit/>
          </a:bodyPr>
          <a:lstStyle>
            <a:lvl1pPr marL="0" indent="0">
              <a:buNone/>
              <a:defRPr sz="900">
                <a:solidFill>
                  <a:schemeClr val="tx1"/>
                </a:solidFill>
              </a:defRPr>
            </a:lvl1pPr>
            <a:lvl2pPr marL="228600" indent="0">
              <a:buNone/>
              <a:defRPr sz="900">
                <a:solidFill>
                  <a:schemeClr val="tx1"/>
                </a:solidFill>
              </a:defRPr>
            </a:lvl2pPr>
            <a:lvl3pPr marL="457200" indent="0">
              <a:buNone/>
              <a:defRPr sz="900">
                <a:solidFill>
                  <a:schemeClr val="tx1"/>
                </a:solidFill>
              </a:defRPr>
            </a:lvl3pPr>
            <a:lvl4pPr marL="685800" indent="0">
              <a:buNone/>
              <a:defRPr sz="900">
                <a:solidFill>
                  <a:schemeClr val="tx1"/>
                </a:solidFill>
              </a:defRPr>
            </a:lvl4pPr>
            <a:lvl5pPr marL="914400" indent="0">
              <a:buNone/>
              <a:defRPr sz="900">
                <a:solidFill>
                  <a:schemeClr val="tx1"/>
                </a:solidFill>
              </a:defRPr>
            </a:lvl5pPr>
          </a:lstStyle>
          <a:p>
            <a:pPr lvl="0"/>
            <a:r>
              <a:rPr lang="en-US"/>
              <a:t>Source of the data that created this chart.</a:t>
            </a:r>
          </a:p>
        </p:txBody>
      </p:sp>
      <p:sp>
        <p:nvSpPr>
          <p:cNvPr id="3" name="Text Placeholder 9">
            <a:extLst>
              <a:ext uri="{FF2B5EF4-FFF2-40B4-BE49-F238E27FC236}">
                <a16:creationId xmlns:a16="http://schemas.microsoft.com/office/drawing/2014/main" id="{568A6A0E-789F-5448-84A6-EF3D10B056F7}"/>
              </a:ext>
            </a:extLst>
          </p:cNvPr>
          <p:cNvSpPr>
            <a:spLocks noGrp="1"/>
          </p:cNvSpPr>
          <p:nvPr>
            <p:ph type="body" sz="quarter" idx="11" hasCustomPrompt="1"/>
          </p:nvPr>
        </p:nvSpPr>
        <p:spPr>
          <a:xfrm>
            <a:off x="6860547" y="2578894"/>
            <a:ext cx="3997211" cy="346249"/>
          </a:xfrm>
          <a:prstGeom prst="rect">
            <a:avLst/>
          </a:prstGeom>
        </p:spPr>
        <p:txBody>
          <a:bodyPr lIns="0" tIns="0" rIns="0" bIns="0">
            <a:spAutoFit/>
          </a:bodyPr>
          <a:lstStyle>
            <a:lvl1pPr marL="0" indent="0">
              <a:buNone/>
              <a:defRPr lang="de-DE" sz="2500" b="1" dirty="0">
                <a:solidFill>
                  <a:schemeClr val="tx1"/>
                </a:solidFill>
              </a:defRPr>
            </a:lvl1pPr>
            <a:lvl2pPr>
              <a:defRPr sz="2500" b="1">
                <a:solidFill>
                  <a:schemeClr val="tx1"/>
                </a:solidFill>
              </a:defRPr>
            </a:lvl2pPr>
            <a:lvl3pPr>
              <a:defRPr sz="2500" b="1">
                <a:solidFill>
                  <a:schemeClr val="tx1"/>
                </a:solidFill>
              </a:defRPr>
            </a:lvl3pPr>
            <a:lvl4pPr>
              <a:defRPr sz="2500" b="1">
                <a:solidFill>
                  <a:schemeClr val="tx1"/>
                </a:solidFill>
              </a:defRPr>
            </a:lvl4pPr>
            <a:lvl5pPr>
              <a:defRPr sz="2500" b="1">
                <a:solidFill>
                  <a:schemeClr val="tx1"/>
                </a:solidFill>
              </a:defRPr>
            </a:lvl5pPr>
          </a:lstStyle>
          <a:p>
            <a:pPr lvl="0"/>
            <a:r>
              <a:rPr lang="en-US"/>
              <a:t>#07 CHART LABEL HERE</a:t>
            </a:r>
          </a:p>
        </p:txBody>
      </p:sp>
      <p:sp>
        <p:nvSpPr>
          <p:cNvPr id="4" name="Text Placeholder 11">
            <a:extLst>
              <a:ext uri="{FF2B5EF4-FFF2-40B4-BE49-F238E27FC236}">
                <a16:creationId xmlns:a16="http://schemas.microsoft.com/office/drawing/2014/main" id="{F13A367C-7643-A346-A5D5-7A33ACE648F2}"/>
              </a:ext>
            </a:extLst>
          </p:cNvPr>
          <p:cNvSpPr>
            <a:spLocks noGrp="1"/>
          </p:cNvSpPr>
          <p:nvPr>
            <p:ph type="body" sz="quarter" idx="12" hasCustomPrompt="1"/>
          </p:nvPr>
        </p:nvSpPr>
        <p:spPr>
          <a:xfrm>
            <a:off x="6930937" y="3259137"/>
            <a:ext cx="4912455" cy="807914"/>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vl2pPr>
              <a:defRPr sz="1750"/>
            </a:lvl2pPr>
            <a:lvl3pPr>
              <a:defRPr sz="1750"/>
            </a:lvl3pPr>
            <a:lvl4pPr>
              <a:defRPr sz="1750"/>
            </a:lvl4pPr>
            <a:lvl5pPr>
              <a:defRPr sz="1750"/>
            </a:lvl5pPr>
          </a:lstStyle>
          <a:p>
            <a:pPr lvl="0"/>
            <a:r>
              <a:rPr lang="en-US"/>
              <a:t>Lorem ipsum dolor sit </a:t>
            </a:r>
            <a:r>
              <a:rPr lang="en-US" err="1"/>
              <a:t>amet</a:t>
            </a:r>
            <a:r>
              <a:rPr lang="en-US"/>
              <a:t>, </a:t>
            </a:r>
            <a:r>
              <a:rPr lang="en-US" err="1"/>
              <a:t>consetetur</a:t>
            </a:r>
            <a:r>
              <a:rPr lang="en-US"/>
              <a:t> </a:t>
            </a:r>
            <a:r>
              <a:rPr lang="en-US" err="1"/>
              <a:t>sadipscing</a:t>
            </a:r>
            <a:r>
              <a:rPr lang="en-US"/>
              <a:t> </a:t>
            </a:r>
            <a:r>
              <a:rPr lang="en-US" err="1"/>
              <a:t>elitr</a:t>
            </a:r>
            <a:r>
              <a:rPr lang="en-US"/>
              <a:t>, </a:t>
            </a:r>
            <a:r>
              <a:rPr lang="en-US" err="1"/>
              <a:t>sed</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et dolore magna </a:t>
            </a:r>
            <a:r>
              <a:rPr lang="en-US" err="1"/>
              <a:t>aliquyam</a:t>
            </a:r>
            <a:r>
              <a:rPr lang="en-US"/>
              <a:t> </a:t>
            </a:r>
            <a:r>
              <a:rPr lang="en-US" err="1"/>
              <a:t>erat</a:t>
            </a:r>
            <a:r>
              <a:rPr lang="en-US"/>
              <a:t>.</a:t>
            </a:r>
          </a:p>
        </p:txBody>
      </p:sp>
      <p:pic>
        <p:nvPicPr>
          <p:cNvPr id="5" name="Picture 2" descr="C:\ADA\Brand\ADA-sm.png">
            <a:extLst>
              <a:ext uri="{FF2B5EF4-FFF2-40B4-BE49-F238E27FC236}">
                <a16:creationId xmlns:a16="http://schemas.microsoft.com/office/drawing/2014/main" id="{49F90DD9-F636-FA4E-A982-9FEA3D73E9E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560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e Chart Slide Option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8">
            <a:extLst>
              <a:ext uri="{FF2B5EF4-FFF2-40B4-BE49-F238E27FC236}">
                <a16:creationId xmlns:a16="http://schemas.microsoft.com/office/drawing/2014/main" id="{91A70955-1FB0-B64C-9625-18535E4C14EC}"/>
              </a:ext>
            </a:extLst>
          </p:cNvPr>
          <p:cNvSpPr>
            <a:spLocks noGrp="1"/>
          </p:cNvSpPr>
          <p:nvPr>
            <p:ph type="body" sz="quarter" idx="20" hasCustomPrompt="1"/>
          </p:nvPr>
        </p:nvSpPr>
        <p:spPr>
          <a:xfrm>
            <a:off x="2657238" y="3363848"/>
            <a:ext cx="3553815" cy="1969867"/>
          </a:xfrm>
          <a:prstGeom prst="rect">
            <a:avLst/>
          </a:prstGeom>
        </p:spPr>
        <p:txBody>
          <a:bodyPr wrap="square" lIns="0" tIns="0" rIns="0" bIns="0">
            <a:spAutoFit/>
          </a:bodyPr>
          <a:lstStyle>
            <a:lvl1pPr marL="0" indent="0">
              <a:lnSpc>
                <a:spcPct val="150000"/>
              </a:lnSpc>
              <a:spcBef>
                <a:spcPts val="0"/>
              </a:spcBef>
              <a:buNone/>
              <a:defRPr sz="1750"/>
            </a:lvl1pPr>
          </a:lstStyle>
          <a:p>
            <a:pPr lvl="0"/>
            <a:r>
              <a:rPr lang="en-US"/>
              <a:t>Lorem, ipsum dolor sit </a:t>
            </a:r>
            <a:r>
              <a:rPr lang="en-US" err="1"/>
              <a:t>amet</a:t>
            </a:r>
            <a:endParaRPr lang="en-US"/>
          </a:p>
          <a:p>
            <a:pPr lvl="0"/>
            <a:r>
              <a:rPr lang="en-US"/>
              <a:t>Lorem, ipsum dolor sit </a:t>
            </a:r>
            <a:r>
              <a:rPr lang="en-US" err="1"/>
              <a:t>amet</a:t>
            </a:r>
            <a:endParaRPr lang="en-US"/>
          </a:p>
          <a:p>
            <a:pPr lvl="0"/>
            <a:r>
              <a:rPr lang="en-US"/>
              <a:t>Lorem, ipsum dolor sit </a:t>
            </a:r>
            <a:r>
              <a:rPr lang="en-US" err="1"/>
              <a:t>amet</a:t>
            </a:r>
            <a:endParaRPr lang="en-US"/>
          </a:p>
          <a:p>
            <a:pPr lvl="0"/>
            <a:r>
              <a:rPr lang="en-US"/>
              <a:t>Lorem, ipsum dolor sit </a:t>
            </a:r>
            <a:r>
              <a:rPr lang="en-US" err="1"/>
              <a:t>amet</a:t>
            </a:r>
            <a:endParaRPr lang="en-US"/>
          </a:p>
          <a:p>
            <a:pPr lvl="0"/>
            <a:r>
              <a:rPr lang="en-US"/>
              <a:t>Lorem, ipsum dolor sit </a:t>
            </a:r>
            <a:r>
              <a:rPr lang="en-US" err="1"/>
              <a:t>amet</a:t>
            </a:r>
            <a:endParaRPr lang="en-US"/>
          </a:p>
        </p:txBody>
      </p:sp>
      <p:sp>
        <p:nvSpPr>
          <p:cNvPr id="24" name="Text Placeholder 8">
            <a:extLst>
              <a:ext uri="{FF2B5EF4-FFF2-40B4-BE49-F238E27FC236}">
                <a16:creationId xmlns:a16="http://schemas.microsoft.com/office/drawing/2014/main" id="{BEA62D3B-1F96-BC4D-9F37-D062BB482F55}"/>
              </a:ext>
            </a:extLst>
          </p:cNvPr>
          <p:cNvSpPr>
            <a:spLocks noGrp="1"/>
          </p:cNvSpPr>
          <p:nvPr>
            <p:ph type="body" sz="quarter" idx="24" hasCustomPrompt="1"/>
          </p:nvPr>
        </p:nvSpPr>
        <p:spPr>
          <a:xfrm>
            <a:off x="2657238" y="2915084"/>
            <a:ext cx="3817279" cy="384721"/>
          </a:xfrm>
          <a:prstGeom prst="rect">
            <a:avLst/>
          </a:prstGeom>
        </p:spPr>
        <p:txBody>
          <a:bodyPr wrap="square" lIns="0" tIns="0" rIns="0" bIns="0">
            <a:spAutoFit/>
          </a:bodyPr>
          <a:lstStyle>
            <a:lvl1pPr marL="0" indent="0">
              <a:lnSpc>
                <a:spcPct val="100000"/>
              </a:lnSpc>
              <a:spcBef>
                <a:spcPts val="0"/>
              </a:spcBef>
              <a:buNone/>
              <a:defRPr sz="2500" b="1">
                <a:solidFill>
                  <a:schemeClr val="accent1"/>
                </a:solidFill>
              </a:defRPr>
            </a:lvl1pPr>
          </a:lstStyle>
          <a:p>
            <a:pPr lvl="0"/>
            <a:r>
              <a:rPr lang="pt"/>
              <a:t>LOREM IPSUM</a:t>
            </a:r>
          </a:p>
        </p:txBody>
      </p:sp>
    </p:spTree>
    <p:extLst>
      <p:ext uri="{BB962C8B-B14F-4D97-AF65-F5344CB8AC3E}">
        <p14:creationId xmlns:p14="http://schemas.microsoft.com/office/powerpoint/2010/main" val="3366495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r Chart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2108375" y="710555"/>
            <a:ext cx="4364450" cy="553998"/>
          </a:xfrm>
          <a:prstGeom prst="rect">
            <a:avLst/>
          </a:prstGeom>
        </p:spPr>
        <p:txBody>
          <a:bodyPr wrap="square" lIns="0" tIns="0" rIns="0" bIns="0">
            <a:spAutoFit/>
          </a:bodyPr>
          <a:lstStyle>
            <a:lvl1pPr marL="0" indent="0" algn="l">
              <a:buNone/>
              <a:defRPr lang="de-DE" sz="4000" b="1" dirty="0">
                <a:solidFill>
                  <a:schemeClr val="tx1"/>
                </a:solidFill>
              </a:defRPr>
            </a:lvl1pPr>
          </a:lstStyle>
          <a:p>
            <a:r>
              <a:rPr lang="en-US" sz="4000" b="1">
                <a:solidFill>
                  <a:schemeClr val="accent1"/>
                </a:solidFill>
                <a:latin typeface="+mj-lt"/>
              </a:rPr>
              <a:t>#01 </a:t>
            </a:r>
            <a:r>
              <a:rPr lang="en-US" sz="4000" b="1">
                <a:latin typeface="+mj-lt"/>
              </a:rPr>
              <a:t>BAR CHART</a:t>
            </a:r>
            <a:endParaRPr lang="de-DE" sz="4000" b="1">
              <a:latin typeface="+mj-lt"/>
            </a:endParaRP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17258535" y="2144437"/>
            <a:ext cx="2460513"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14024130" y="2144437"/>
            <a:ext cx="2435054"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41" name="Text Placeholder 2">
            <a:extLst>
              <a:ext uri="{FF2B5EF4-FFF2-40B4-BE49-F238E27FC236}">
                <a16:creationId xmlns:a16="http://schemas.microsoft.com/office/drawing/2014/main" id="{D9825806-3868-B64B-A588-FBD21F4705DC}"/>
              </a:ext>
            </a:extLst>
          </p:cNvPr>
          <p:cNvSpPr>
            <a:spLocks noGrp="1"/>
          </p:cNvSpPr>
          <p:nvPr>
            <p:ph type="body" sz="quarter" idx="19" hasCustomPrompt="1"/>
          </p:nvPr>
        </p:nvSpPr>
        <p:spPr>
          <a:xfrm>
            <a:off x="14010397"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17258535"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6" name="Text Placeholder 2">
            <a:extLst>
              <a:ext uri="{FF2B5EF4-FFF2-40B4-BE49-F238E27FC236}">
                <a16:creationId xmlns:a16="http://schemas.microsoft.com/office/drawing/2014/main" id="{AE405713-6A88-A041-8AD9-7B7D46572A8D}"/>
              </a:ext>
            </a:extLst>
          </p:cNvPr>
          <p:cNvSpPr>
            <a:spLocks noGrp="1"/>
          </p:cNvSpPr>
          <p:nvPr>
            <p:ph type="body" sz="quarter" idx="21" hasCustomPrompt="1"/>
          </p:nvPr>
        </p:nvSpPr>
        <p:spPr>
          <a:xfrm>
            <a:off x="14009133"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$1,684 | 56%</a:t>
            </a: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17268997"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$2,483 | 57%</a:t>
            </a:r>
          </a:p>
        </p:txBody>
      </p:sp>
      <p:sp>
        <p:nvSpPr>
          <p:cNvPr id="19" name="Text Placeholder 2">
            <a:extLst>
              <a:ext uri="{FF2B5EF4-FFF2-40B4-BE49-F238E27FC236}">
                <a16:creationId xmlns:a16="http://schemas.microsoft.com/office/drawing/2014/main" id="{E649495D-EB35-E544-A796-BC5FC9FCD305}"/>
              </a:ext>
            </a:extLst>
          </p:cNvPr>
          <p:cNvSpPr>
            <a:spLocks noGrp="1"/>
          </p:cNvSpPr>
          <p:nvPr>
            <p:ph type="body" sz="quarter" idx="11" hasCustomPrompt="1"/>
          </p:nvPr>
        </p:nvSpPr>
        <p:spPr>
          <a:xfrm>
            <a:off x="2114806" y="5264859"/>
            <a:ext cx="5851003" cy="538609"/>
          </a:xfrm>
          <a:prstGeom prst="rect">
            <a:avLst/>
          </a:prstGeom>
        </p:spPr>
        <p:txBody>
          <a:bodyPr wrap="square" lIns="0" tIns="0" rIns="0" bIns="0">
            <a:spAutoFit/>
          </a:bodyPr>
          <a:lstStyle>
            <a:lvl1pPr marL="0" indent="0" algn="l">
              <a:lnSpc>
                <a:spcPct val="100000"/>
              </a:lnSpc>
              <a:buNone/>
              <a:defRPr lang="en-US" sz="1750" dirty="0">
                <a:ea typeface="Poppins SemiBold" charset="0"/>
                <a:cs typeface="Poppins SemiBold" charset="0"/>
              </a:defRPr>
            </a:lvl1pPr>
          </a:lstStyle>
          <a:p>
            <a:pPr lvl="0"/>
            <a:r>
              <a:rPr lang="en-US"/>
              <a:t>Dolor </a:t>
            </a:r>
            <a:r>
              <a:rPr lang="en-US" err="1"/>
              <a:t>amet</a:t>
            </a:r>
            <a:r>
              <a:rPr lang="en-US"/>
              <a:t> sit </a:t>
            </a:r>
            <a:r>
              <a:rPr lang="en-US" err="1"/>
              <a:t>amet</a:t>
            </a:r>
            <a:r>
              <a:rPr lang="en-US"/>
              <a:t>, </a:t>
            </a:r>
            <a:r>
              <a:rPr lang="en-US" err="1"/>
              <a:t>consetetur</a:t>
            </a:r>
            <a:r>
              <a:rPr lang="en-US"/>
              <a:t> </a:t>
            </a:r>
            <a:r>
              <a:rPr lang="en-US" err="1"/>
              <a:t>sadipscing</a:t>
            </a:r>
            <a:r>
              <a:rPr lang="en-US"/>
              <a:t> </a:t>
            </a:r>
            <a:r>
              <a:rPr lang="en-US" err="1"/>
              <a:t>elitr</a:t>
            </a:r>
            <a:r>
              <a:rPr lang="en-US"/>
              <a:t>, </a:t>
            </a:r>
            <a:r>
              <a:rPr lang="en-US" err="1"/>
              <a:t>sed</a:t>
            </a:r>
            <a:r>
              <a:rPr lang="en-US"/>
              <a:t> </a:t>
            </a:r>
            <a:r>
              <a:rPr lang="en-US" err="1"/>
              <a:t>diam</a:t>
            </a:r>
            <a:r>
              <a:rPr lang="en-US"/>
              <a:t> </a:t>
            </a:r>
            <a:r>
              <a:rPr lang="en-US" err="1"/>
              <a:t>nonumy</a:t>
            </a:r>
            <a:r>
              <a:rPr lang="en-US"/>
              <a:t> </a:t>
            </a:r>
            <a:r>
              <a:rPr lang="en-US" err="1"/>
              <a:t>eirmod</a:t>
            </a:r>
            <a:r>
              <a:rPr lang="en-US"/>
              <a:t> </a:t>
            </a:r>
            <a:r>
              <a:rPr lang="en-US" err="1"/>
              <a:t>tempor</a:t>
            </a:r>
            <a:r>
              <a:rPr lang="en-US"/>
              <a:t> lorem ipsum.</a:t>
            </a:r>
          </a:p>
        </p:txBody>
      </p:sp>
      <p:sp>
        <p:nvSpPr>
          <p:cNvPr id="21" name="Text Placeholder 8">
            <a:extLst>
              <a:ext uri="{FF2B5EF4-FFF2-40B4-BE49-F238E27FC236}">
                <a16:creationId xmlns:a16="http://schemas.microsoft.com/office/drawing/2014/main" id="{5E054BA5-0D1F-B347-B0FB-6725AE172D4D}"/>
              </a:ext>
            </a:extLst>
          </p:cNvPr>
          <p:cNvSpPr>
            <a:spLocks noGrp="1"/>
          </p:cNvSpPr>
          <p:nvPr>
            <p:ph type="body" sz="quarter" idx="24" hasCustomPrompt="1"/>
          </p:nvPr>
        </p:nvSpPr>
        <p:spPr>
          <a:xfrm>
            <a:off x="2114932" y="4831300"/>
            <a:ext cx="3817279" cy="384721"/>
          </a:xfrm>
          <a:prstGeom prst="rect">
            <a:avLst/>
          </a:prstGeom>
        </p:spPr>
        <p:txBody>
          <a:bodyPr wrap="square" lIns="0" tIns="0" rIns="0" bIns="0">
            <a:spAutoFit/>
          </a:bodyPr>
          <a:lstStyle>
            <a:lvl1pPr marL="0" indent="0">
              <a:lnSpc>
                <a:spcPct val="100000"/>
              </a:lnSpc>
              <a:spcBef>
                <a:spcPts val="0"/>
              </a:spcBef>
              <a:buNone/>
              <a:defRPr sz="2500" b="1">
                <a:solidFill>
                  <a:schemeClr val="tx1"/>
                </a:solidFill>
              </a:defRPr>
            </a:lvl1pPr>
          </a:lstStyle>
          <a:p>
            <a:pPr lvl="0"/>
            <a:r>
              <a:rPr lang="pt" err="1"/>
              <a:t>Lorem</a:t>
            </a:r>
            <a:r>
              <a:rPr lang="pt"/>
              <a:t> Ipsum</a:t>
            </a:r>
          </a:p>
        </p:txBody>
      </p:sp>
    </p:spTree>
    <p:extLst>
      <p:ext uri="{BB962C8B-B14F-4D97-AF65-F5344CB8AC3E}">
        <p14:creationId xmlns:p14="http://schemas.microsoft.com/office/powerpoint/2010/main" val="1510522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Progres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2108375" y="1834793"/>
            <a:ext cx="7260803" cy="553998"/>
          </a:xfrm>
          <a:prstGeom prst="rect">
            <a:avLst/>
          </a:prstGeom>
        </p:spPr>
        <p:txBody>
          <a:bodyPr wrap="square" lIns="0" tIns="0" rIns="0" bIns="0">
            <a:spAutoFit/>
          </a:bodyPr>
          <a:lstStyle>
            <a:lvl1pPr marL="0" indent="0" algn="l">
              <a:buNone/>
              <a:defRPr lang="de-DE" sz="4000" b="1" dirty="0">
                <a:solidFill>
                  <a:schemeClr val="tx1"/>
                </a:solidFill>
              </a:defRPr>
            </a:lvl1pPr>
          </a:lstStyle>
          <a:p>
            <a:r>
              <a:rPr lang="en-US" sz="4000" b="1">
                <a:solidFill>
                  <a:schemeClr val="accent1"/>
                </a:solidFill>
                <a:latin typeface="+mj-lt"/>
              </a:rPr>
              <a:t>#01 </a:t>
            </a:r>
            <a:r>
              <a:rPr lang="en-US" sz="4000" b="1">
                <a:latin typeface="+mj-lt"/>
              </a:rPr>
              <a:t>TIMELINE/PROGRESS</a:t>
            </a:r>
            <a:endParaRPr lang="de-DE" sz="4000" b="1">
              <a:latin typeface="+mj-lt"/>
            </a:endParaRP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17258535" y="2144437"/>
            <a:ext cx="2460513"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14024130" y="2144437"/>
            <a:ext cx="2435054"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41" name="Text Placeholder 2">
            <a:extLst>
              <a:ext uri="{FF2B5EF4-FFF2-40B4-BE49-F238E27FC236}">
                <a16:creationId xmlns:a16="http://schemas.microsoft.com/office/drawing/2014/main" id="{D9825806-3868-B64B-A588-FBD21F4705DC}"/>
              </a:ext>
            </a:extLst>
          </p:cNvPr>
          <p:cNvSpPr>
            <a:spLocks noGrp="1"/>
          </p:cNvSpPr>
          <p:nvPr>
            <p:ph type="body" sz="quarter" idx="19" hasCustomPrompt="1"/>
          </p:nvPr>
        </p:nvSpPr>
        <p:spPr>
          <a:xfrm>
            <a:off x="14010397"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17258535"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6" name="Text Placeholder 2">
            <a:extLst>
              <a:ext uri="{FF2B5EF4-FFF2-40B4-BE49-F238E27FC236}">
                <a16:creationId xmlns:a16="http://schemas.microsoft.com/office/drawing/2014/main" id="{AE405713-6A88-A041-8AD9-7B7D46572A8D}"/>
              </a:ext>
            </a:extLst>
          </p:cNvPr>
          <p:cNvSpPr>
            <a:spLocks noGrp="1"/>
          </p:cNvSpPr>
          <p:nvPr>
            <p:ph type="body" sz="quarter" idx="21" hasCustomPrompt="1"/>
          </p:nvPr>
        </p:nvSpPr>
        <p:spPr>
          <a:xfrm>
            <a:off x="14009133"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$1,684 | 56%</a:t>
            </a: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17268997"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$2,483 | 57%</a:t>
            </a:r>
          </a:p>
        </p:txBody>
      </p:sp>
      <p:sp>
        <p:nvSpPr>
          <p:cNvPr id="34" name="Text Placeholder 8">
            <a:extLst>
              <a:ext uri="{FF2B5EF4-FFF2-40B4-BE49-F238E27FC236}">
                <a16:creationId xmlns:a16="http://schemas.microsoft.com/office/drawing/2014/main" id="{5869A138-0FEF-8C41-B3F8-31FF5945AE11}"/>
              </a:ext>
            </a:extLst>
          </p:cNvPr>
          <p:cNvSpPr>
            <a:spLocks noGrp="1"/>
          </p:cNvSpPr>
          <p:nvPr>
            <p:ph type="body" sz="quarter" idx="26" hasCustomPrompt="1"/>
          </p:nvPr>
        </p:nvSpPr>
        <p:spPr>
          <a:xfrm>
            <a:off x="8508680" y="3337548"/>
            <a:ext cx="2639685" cy="269305"/>
          </a:xfrm>
          <a:prstGeom prst="rect">
            <a:avLst/>
          </a:prstGeom>
        </p:spPr>
        <p:txBody>
          <a:bodyPr wrap="square" lIns="0" tIns="0" rIns="0" bIns="0">
            <a:spAutoFit/>
          </a:bodyPr>
          <a:lstStyle>
            <a:lvl1pPr marL="0" indent="0">
              <a:lnSpc>
                <a:spcPct val="100000"/>
              </a:lnSpc>
              <a:spcBef>
                <a:spcPts val="0"/>
              </a:spcBef>
              <a:buNone/>
              <a:defRPr sz="1750" b="1">
                <a:solidFill>
                  <a:schemeClr val="tx1"/>
                </a:solidFill>
              </a:defRPr>
            </a:lvl1pPr>
          </a:lstStyle>
          <a:p>
            <a:pPr lvl="0"/>
            <a:r>
              <a:rPr lang="pt" err="1"/>
              <a:t>Lorem</a:t>
            </a:r>
            <a:r>
              <a:rPr lang="pt"/>
              <a:t> Ipsum</a:t>
            </a:r>
          </a:p>
        </p:txBody>
      </p:sp>
      <p:sp>
        <p:nvSpPr>
          <p:cNvPr id="35" name="Text Placeholder 8">
            <a:extLst>
              <a:ext uri="{FF2B5EF4-FFF2-40B4-BE49-F238E27FC236}">
                <a16:creationId xmlns:a16="http://schemas.microsoft.com/office/drawing/2014/main" id="{EF326DC0-8C6D-A446-8CDA-B85406D9EBD2}"/>
              </a:ext>
            </a:extLst>
          </p:cNvPr>
          <p:cNvSpPr>
            <a:spLocks noGrp="1"/>
          </p:cNvSpPr>
          <p:nvPr>
            <p:ph type="body" sz="quarter" idx="27" hasCustomPrompt="1"/>
          </p:nvPr>
        </p:nvSpPr>
        <p:spPr>
          <a:xfrm>
            <a:off x="8508680" y="3618901"/>
            <a:ext cx="2639685" cy="269305"/>
          </a:xfrm>
          <a:prstGeom prst="rect">
            <a:avLst/>
          </a:prstGeom>
        </p:spPr>
        <p:txBody>
          <a:bodyPr wrap="square" lIns="0" tIns="0" rIns="0" bIns="0">
            <a:spAutoFit/>
          </a:bodyPr>
          <a:lstStyle>
            <a:lvl1pPr marL="0" indent="0">
              <a:lnSpc>
                <a:spcPct val="100000"/>
              </a:lnSpc>
              <a:spcBef>
                <a:spcPts val="0"/>
              </a:spcBef>
              <a:buNone/>
              <a:defRPr sz="1750" b="0">
                <a:solidFill>
                  <a:schemeClr val="tx1"/>
                </a:solidFill>
              </a:defRPr>
            </a:lvl1pPr>
          </a:lstStyle>
          <a:p>
            <a:pPr lvl="0"/>
            <a:r>
              <a:rPr lang="pt" err="1"/>
              <a:t>Dolor</a:t>
            </a:r>
            <a:r>
              <a:rPr lang="pt"/>
              <a:t> </a:t>
            </a:r>
            <a:r>
              <a:rPr lang="pt" err="1"/>
              <a:t>amet</a:t>
            </a:r>
            <a:endParaRPr lang="pt"/>
          </a:p>
        </p:txBody>
      </p:sp>
      <p:sp>
        <p:nvSpPr>
          <p:cNvPr id="36" name="Text Placeholder 8">
            <a:extLst>
              <a:ext uri="{FF2B5EF4-FFF2-40B4-BE49-F238E27FC236}">
                <a16:creationId xmlns:a16="http://schemas.microsoft.com/office/drawing/2014/main" id="{660878BA-8398-8B4C-95E4-27CEF15D37D2}"/>
              </a:ext>
            </a:extLst>
          </p:cNvPr>
          <p:cNvSpPr>
            <a:spLocks noGrp="1"/>
          </p:cNvSpPr>
          <p:nvPr>
            <p:ph type="body" sz="quarter" idx="28" hasCustomPrompt="1"/>
          </p:nvPr>
        </p:nvSpPr>
        <p:spPr>
          <a:xfrm>
            <a:off x="5283994" y="3337548"/>
            <a:ext cx="2639685" cy="269305"/>
          </a:xfrm>
          <a:prstGeom prst="rect">
            <a:avLst/>
          </a:prstGeom>
        </p:spPr>
        <p:txBody>
          <a:bodyPr wrap="square" lIns="0" tIns="0" rIns="0" bIns="0">
            <a:spAutoFit/>
          </a:bodyPr>
          <a:lstStyle>
            <a:lvl1pPr marL="0" indent="0">
              <a:lnSpc>
                <a:spcPct val="100000"/>
              </a:lnSpc>
              <a:spcBef>
                <a:spcPts val="0"/>
              </a:spcBef>
              <a:buNone/>
              <a:defRPr sz="1750" b="1">
                <a:solidFill>
                  <a:schemeClr val="tx1"/>
                </a:solidFill>
              </a:defRPr>
            </a:lvl1pPr>
          </a:lstStyle>
          <a:p>
            <a:pPr lvl="0"/>
            <a:r>
              <a:rPr lang="pt" err="1"/>
              <a:t>Lorem</a:t>
            </a:r>
            <a:r>
              <a:rPr lang="pt"/>
              <a:t> Ipsum</a:t>
            </a:r>
          </a:p>
        </p:txBody>
      </p:sp>
      <p:sp>
        <p:nvSpPr>
          <p:cNvPr id="37" name="Text Placeholder 8">
            <a:extLst>
              <a:ext uri="{FF2B5EF4-FFF2-40B4-BE49-F238E27FC236}">
                <a16:creationId xmlns:a16="http://schemas.microsoft.com/office/drawing/2014/main" id="{1859250B-308B-0045-9CFA-360C017E51E7}"/>
              </a:ext>
            </a:extLst>
          </p:cNvPr>
          <p:cNvSpPr>
            <a:spLocks noGrp="1"/>
          </p:cNvSpPr>
          <p:nvPr>
            <p:ph type="body" sz="quarter" idx="29" hasCustomPrompt="1"/>
          </p:nvPr>
        </p:nvSpPr>
        <p:spPr>
          <a:xfrm>
            <a:off x="5283994" y="3618901"/>
            <a:ext cx="2639685" cy="269305"/>
          </a:xfrm>
          <a:prstGeom prst="rect">
            <a:avLst/>
          </a:prstGeom>
        </p:spPr>
        <p:txBody>
          <a:bodyPr wrap="square" lIns="0" tIns="0" rIns="0" bIns="0">
            <a:spAutoFit/>
          </a:bodyPr>
          <a:lstStyle>
            <a:lvl1pPr marL="0" indent="0">
              <a:lnSpc>
                <a:spcPct val="100000"/>
              </a:lnSpc>
              <a:spcBef>
                <a:spcPts val="0"/>
              </a:spcBef>
              <a:buNone/>
              <a:defRPr sz="1750" b="0">
                <a:solidFill>
                  <a:schemeClr val="tx1"/>
                </a:solidFill>
              </a:defRPr>
            </a:lvl1pPr>
          </a:lstStyle>
          <a:p>
            <a:pPr lvl="0"/>
            <a:r>
              <a:rPr lang="pt" err="1"/>
              <a:t>Dolor</a:t>
            </a:r>
            <a:r>
              <a:rPr lang="pt"/>
              <a:t> </a:t>
            </a:r>
            <a:r>
              <a:rPr lang="pt" err="1"/>
              <a:t>amet</a:t>
            </a:r>
            <a:endParaRPr lang="pt"/>
          </a:p>
        </p:txBody>
      </p:sp>
      <p:sp>
        <p:nvSpPr>
          <p:cNvPr id="40" name="Text Placeholder 8">
            <a:extLst>
              <a:ext uri="{FF2B5EF4-FFF2-40B4-BE49-F238E27FC236}">
                <a16:creationId xmlns:a16="http://schemas.microsoft.com/office/drawing/2014/main" id="{BF804E05-8D65-684E-BD3F-0261D0536B7D}"/>
              </a:ext>
            </a:extLst>
          </p:cNvPr>
          <p:cNvSpPr>
            <a:spLocks noGrp="1"/>
          </p:cNvSpPr>
          <p:nvPr>
            <p:ph type="body" sz="quarter" idx="30" hasCustomPrompt="1"/>
          </p:nvPr>
        </p:nvSpPr>
        <p:spPr>
          <a:xfrm>
            <a:off x="2082761" y="3337548"/>
            <a:ext cx="2639685" cy="269305"/>
          </a:xfrm>
          <a:prstGeom prst="rect">
            <a:avLst/>
          </a:prstGeom>
        </p:spPr>
        <p:txBody>
          <a:bodyPr wrap="square" lIns="0" tIns="0" rIns="0" bIns="0">
            <a:spAutoFit/>
          </a:bodyPr>
          <a:lstStyle>
            <a:lvl1pPr marL="0" indent="0">
              <a:lnSpc>
                <a:spcPct val="100000"/>
              </a:lnSpc>
              <a:spcBef>
                <a:spcPts val="0"/>
              </a:spcBef>
              <a:buNone/>
              <a:defRPr sz="1750" b="1">
                <a:solidFill>
                  <a:schemeClr val="tx1"/>
                </a:solidFill>
              </a:defRPr>
            </a:lvl1pPr>
          </a:lstStyle>
          <a:p>
            <a:pPr lvl="0"/>
            <a:r>
              <a:rPr lang="pt" err="1"/>
              <a:t>Lorem</a:t>
            </a:r>
            <a:r>
              <a:rPr lang="pt"/>
              <a:t> Ipsum</a:t>
            </a:r>
          </a:p>
        </p:txBody>
      </p:sp>
      <p:sp>
        <p:nvSpPr>
          <p:cNvPr id="43" name="Text Placeholder 8">
            <a:extLst>
              <a:ext uri="{FF2B5EF4-FFF2-40B4-BE49-F238E27FC236}">
                <a16:creationId xmlns:a16="http://schemas.microsoft.com/office/drawing/2014/main" id="{1532D2F8-BED8-E94C-89F9-3E45964BBDA5}"/>
              </a:ext>
            </a:extLst>
          </p:cNvPr>
          <p:cNvSpPr>
            <a:spLocks noGrp="1"/>
          </p:cNvSpPr>
          <p:nvPr>
            <p:ph type="body" sz="quarter" idx="31" hasCustomPrompt="1"/>
          </p:nvPr>
        </p:nvSpPr>
        <p:spPr>
          <a:xfrm>
            <a:off x="2082761" y="3618901"/>
            <a:ext cx="2639685" cy="269305"/>
          </a:xfrm>
          <a:prstGeom prst="rect">
            <a:avLst/>
          </a:prstGeom>
        </p:spPr>
        <p:txBody>
          <a:bodyPr wrap="square" lIns="0" tIns="0" rIns="0" bIns="0">
            <a:spAutoFit/>
          </a:bodyPr>
          <a:lstStyle>
            <a:lvl1pPr marL="0" indent="0">
              <a:lnSpc>
                <a:spcPct val="100000"/>
              </a:lnSpc>
              <a:spcBef>
                <a:spcPts val="0"/>
              </a:spcBef>
              <a:buNone/>
              <a:defRPr sz="1750" b="0">
                <a:solidFill>
                  <a:schemeClr val="tx1"/>
                </a:solidFill>
              </a:defRPr>
            </a:lvl1pPr>
          </a:lstStyle>
          <a:p>
            <a:pPr lvl="0"/>
            <a:r>
              <a:rPr lang="pt" err="1"/>
              <a:t>Dolor</a:t>
            </a:r>
            <a:r>
              <a:rPr lang="pt"/>
              <a:t> </a:t>
            </a:r>
            <a:r>
              <a:rPr lang="pt" err="1"/>
              <a:t>amet</a:t>
            </a:r>
            <a:endParaRPr lang="pt"/>
          </a:p>
        </p:txBody>
      </p:sp>
      <p:sp>
        <p:nvSpPr>
          <p:cNvPr id="44" name="Text Placeholder 8">
            <a:extLst>
              <a:ext uri="{FF2B5EF4-FFF2-40B4-BE49-F238E27FC236}">
                <a16:creationId xmlns:a16="http://schemas.microsoft.com/office/drawing/2014/main" id="{3D1EC50D-35FE-D244-848F-EE80A16F8513}"/>
              </a:ext>
            </a:extLst>
          </p:cNvPr>
          <p:cNvSpPr>
            <a:spLocks noGrp="1"/>
          </p:cNvSpPr>
          <p:nvPr>
            <p:ph type="body" sz="quarter" idx="32" hasCustomPrompt="1"/>
          </p:nvPr>
        </p:nvSpPr>
        <p:spPr>
          <a:xfrm>
            <a:off x="7114541" y="4017486"/>
            <a:ext cx="1188271" cy="269305"/>
          </a:xfrm>
          <a:prstGeom prst="rect">
            <a:avLst/>
          </a:prstGeom>
        </p:spPr>
        <p:txBody>
          <a:bodyPr wrap="square" lIns="0" tIns="0" rIns="0" bIns="0">
            <a:spAutoFit/>
          </a:bodyPr>
          <a:lstStyle>
            <a:lvl1pPr marL="0" indent="0" algn="r">
              <a:lnSpc>
                <a:spcPct val="100000"/>
              </a:lnSpc>
              <a:spcBef>
                <a:spcPts val="1500"/>
              </a:spcBef>
              <a:buNone/>
              <a:defRPr sz="1750" b="0">
                <a:solidFill>
                  <a:schemeClr val="tx1"/>
                </a:solidFill>
              </a:defRPr>
            </a:lvl1pPr>
          </a:lstStyle>
          <a:p>
            <a:pPr lvl="0"/>
            <a:r>
              <a:rPr lang="pt" err="1"/>
              <a:t>Lorem</a:t>
            </a:r>
            <a:endParaRPr lang="pt"/>
          </a:p>
        </p:txBody>
      </p:sp>
      <p:sp>
        <p:nvSpPr>
          <p:cNvPr id="45" name="Text Placeholder 8">
            <a:extLst>
              <a:ext uri="{FF2B5EF4-FFF2-40B4-BE49-F238E27FC236}">
                <a16:creationId xmlns:a16="http://schemas.microsoft.com/office/drawing/2014/main" id="{ED67C286-438B-2A4A-92AF-422EA8C251D9}"/>
              </a:ext>
            </a:extLst>
          </p:cNvPr>
          <p:cNvSpPr>
            <a:spLocks noGrp="1"/>
          </p:cNvSpPr>
          <p:nvPr>
            <p:ph type="body" sz="quarter" idx="33" hasCustomPrompt="1"/>
          </p:nvPr>
        </p:nvSpPr>
        <p:spPr>
          <a:xfrm>
            <a:off x="3913307" y="4017486"/>
            <a:ext cx="1188271" cy="269305"/>
          </a:xfrm>
          <a:prstGeom prst="rect">
            <a:avLst/>
          </a:prstGeom>
        </p:spPr>
        <p:txBody>
          <a:bodyPr wrap="square" lIns="0" tIns="0" rIns="0" bIns="0">
            <a:spAutoFit/>
          </a:bodyPr>
          <a:lstStyle>
            <a:lvl1pPr marL="0" indent="0" algn="r">
              <a:lnSpc>
                <a:spcPct val="100000"/>
              </a:lnSpc>
              <a:spcBef>
                <a:spcPts val="1500"/>
              </a:spcBef>
              <a:buNone/>
              <a:defRPr sz="1750" b="0">
                <a:solidFill>
                  <a:schemeClr val="tx1"/>
                </a:solidFill>
              </a:defRPr>
            </a:lvl1pPr>
          </a:lstStyle>
          <a:p>
            <a:pPr lvl="0"/>
            <a:r>
              <a:rPr lang="pt" err="1"/>
              <a:t>Lorem</a:t>
            </a:r>
            <a:endParaRPr lang="pt"/>
          </a:p>
        </p:txBody>
      </p:sp>
      <p:sp>
        <p:nvSpPr>
          <p:cNvPr id="46" name="Text Placeholder 8">
            <a:extLst>
              <a:ext uri="{FF2B5EF4-FFF2-40B4-BE49-F238E27FC236}">
                <a16:creationId xmlns:a16="http://schemas.microsoft.com/office/drawing/2014/main" id="{B32B3CE7-37DF-1349-BA92-86013841D223}"/>
              </a:ext>
            </a:extLst>
          </p:cNvPr>
          <p:cNvSpPr>
            <a:spLocks noGrp="1"/>
          </p:cNvSpPr>
          <p:nvPr>
            <p:ph type="body" sz="quarter" idx="34" hasCustomPrompt="1"/>
          </p:nvPr>
        </p:nvSpPr>
        <p:spPr>
          <a:xfrm>
            <a:off x="700349" y="4017486"/>
            <a:ext cx="1188271" cy="269305"/>
          </a:xfrm>
          <a:prstGeom prst="rect">
            <a:avLst/>
          </a:prstGeom>
        </p:spPr>
        <p:txBody>
          <a:bodyPr wrap="square" lIns="0" tIns="0" rIns="0" bIns="0">
            <a:spAutoFit/>
          </a:bodyPr>
          <a:lstStyle>
            <a:lvl1pPr marL="0" indent="0" algn="r">
              <a:lnSpc>
                <a:spcPct val="100000"/>
              </a:lnSpc>
              <a:spcBef>
                <a:spcPts val="1500"/>
              </a:spcBef>
              <a:buNone/>
              <a:defRPr sz="1750" b="0">
                <a:solidFill>
                  <a:schemeClr val="tx1"/>
                </a:solidFill>
              </a:defRPr>
            </a:lvl1pPr>
          </a:lstStyle>
          <a:p>
            <a:pPr lvl="0"/>
            <a:r>
              <a:rPr lang="pt" err="1"/>
              <a:t>Lorem</a:t>
            </a:r>
            <a:endParaRPr lang="pt"/>
          </a:p>
        </p:txBody>
      </p:sp>
    </p:spTree>
    <p:extLst>
      <p:ext uri="{BB962C8B-B14F-4D97-AF65-F5344CB8AC3E}">
        <p14:creationId xmlns:p14="http://schemas.microsoft.com/office/powerpoint/2010/main" val="33111682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2034211"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017689"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21" name="Text Placeholder 8">
            <a:extLst>
              <a:ext uri="{FF2B5EF4-FFF2-40B4-BE49-F238E27FC236}">
                <a16:creationId xmlns:a16="http://schemas.microsoft.com/office/drawing/2014/main" id="{91A70955-1FB0-B64C-9625-18535E4C14EC}"/>
              </a:ext>
            </a:extLst>
          </p:cNvPr>
          <p:cNvSpPr>
            <a:spLocks noGrp="1"/>
          </p:cNvSpPr>
          <p:nvPr>
            <p:ph type="body" sz="quarter" idx="20" hasCustomPrompt="1"/>
          </p:nvPr>
        </p:nvSpPr>
        <p:spPr>
          <a:xfrm>
            <a:off x="7363212" y="4233703"/>
            <a:ext cx="3553815" cy="1565910"/>
          </a:xfrm>
          <a:prstGeom prst="rect">
            <a:avLst/>
          </a:prstGeom>
        </p:spPr>
        <p:txBody>
          <a:bodyPr wrap="square" lIns="0" tIns="0" rIns="0" bIns="0">
            <a:spAutoFit/>
          </a:bodyPr>
          <a:lstStyle>
            <a:lvl1pPr marL="0" indent="0">
              <a:lnSpc>
                <a:spcPct val="150000"/>
              </a:lnSpc>
              <a:spcBef>
                <a:spcPts val="0"/>
              </a:spcBef>
              <a:buNone/>
              <a:defRPr sz="1750"/>
            </a:lvl1pPr>
          </a:lstStyle>
          <a:p>
            <a:pPr lvl="0"/>
            <a:r>
              <a:rPr lang="pt" err="1"/>
              <a:t>Lorem</a:t>
            </a:r>
            <a:r>
              <a:rPr lang="pt"/>
              <a:t> ipsum</a:t>
            </a:r>
          </a:p>
          <a:p>
            <a:pPr lvl="0"/>
            <a:r>
              <a:rPr lang="pt" err="1"/>
              <a:t>Lorem</a:t>
            </a:r>
            <a:r>
              <a:rPr lang="pt"/>
              <a:t> ipsum</a:t>
            </a:r>
          </a:p>
          <a:p>
            <a:pPr lvl="0"/>
            <a:r>
              <a:rPr lang="pt" err="1"/>
              <a:t>Lorem</a:t>
            </a:r>
            <a:r>
              <a:rPr lang="pt"/>
              <a:t> ipsum</a:t>
            </a:r>
          </a:p>
          <a:p>
            <a:pPr lvl="0"/>
            <a:r>
              <a:rPr lang="pt" err="1"/>
              <a:t>Lorem</a:t>
            </a:r>
            <a:r>
              <a:rPr lang="pt"/>
              <a:t> ipsum</a:t>
            </a:r>
          </a:p>
        </p:txBody>
      </p:sp>
      <p:sp>
        <p:nvSpPr>
          <p:cNvPr id="22" name="Text Placeholder 8">
            <a:extLst>
              <a:ext uri="{FF2B5EF4-FFF2-40B4-BE49-F238E27FC236}">
                <a16:creationId xmlns:a16="http://schemas.microsoft.com/office/drawing/2014/main" id="{BDF6522C-44A6-CF4D-A0F8-181AE02F8B57}"/>
              </a:ext>
            </a:extLst>
          </p:cNvPr>
          <p:cNvSpPr>
            <a:spLocks noGrp="1"/>
          </p:cNvSpPr>
          <p:nvPr>
            <p:ph type="body" sz="quarter" idx="21" hasCustomPrompt="1"/>
          </p:nvPr>
        </p:nvSpPr>
        <p:spPr>
          <a:xfrm>
            <a:off x="7099748" y="2309946"/>
            <a:ext cx="3817279" cy="1161985"/>
          </a:xfrm>
          <a:prstGeom prst="rect">
            <a:avLst/>
          </a:prstGeom>
        </p:spPr>
        <p:txBody>
          <a:bodyPr wrap="square" lIns="0" tIns="0" rIns="0" bIns="0">
            <a:spAutoFit/>
          </a:bodyPr>
          <a:lstStyle>
            <a:lvl1pPr marL="0" indent="0">
              <a:lnSpc>
                <a:spcPct val="150000"/>
              </a:lnSpc>
              <a:spcBef>
                <a:spcPts val="0"/>
              </a:spcBef>
              <a:buNone/>
              <a:defRPr sz="1750"/>
            </a:lvl1pPr>
          </a:lstStyle>
          <a:p>
            <a:pPr>
              <a:lnSpc>
                <a:spcPct val="150000"/>
              </a:lnSpc>
            </a:pPr>
            <a:r>
              <a:rPr lang="de-DE" sz="1750" err="1"/>
              <a:t>Lorem</a:t>
            </a:r>
            <a:r>
              <a:rPr lang="de-DE" sz="1750"/>
              <a:t> </a:t>
            </a:r>
            <a:r>
              <a:rPr lang="de-DE" sz="1750" err="1"/>
              <a:t>ipsum</a:t>
            </a:r>
            <a:r>
              <a:rPr lang="de-DE" sz="1750"/>
              <a:t> </a:t>
            </a:r>
            <a:r>
              <a:rPr lang="de-DE" sz="1750" err="1"/>
              <a:t>dolor</a:t>
            </a:r>
            <a:r>
              <a:rPr lang="de-DE" sz="1750"/>
              <a:t> </a:t>
            </a:r>
            <a:r>
              <a:rPr lang="de-DE" sz="1750" err="1"/>
              <a:t>sit</a:t>
            </a:r>
            <a:r>
              <a:rPr lang="de-DE" sz="1750"/>
              <a:t> </a:t>
            </a:r>
            <a:r>
              <a:rPr lang="de-DE" sz="1750" err="1"/>
              <a:t>amet</a:t>
            </a:r>
            <a:r>
              <a:rPr lang="de-DE" sz="1750"/>
              <a:t>, </a:t>
            </a:r>
            <a:r>
              <a:rPr lang="de-DE" sz="1750" err="1"/>
              <a:t>consetetur</a:t>
            </a:r>
            <a:r>
              <a:rPr lang="de-DE" sz="1750"/>
              <a:t> </a:t>
            </a:r>
            <a:r>
              <a:rPr lang="de-DE" sz="1750" err="1"/>
              <a:t>sadipscing</a:t>
            </a:r>
            <a:r>
              <a:rPr lang="de-DE" sz="1750"/>
              <a:t> </a:t>
            </a:r>
            <a:r>
              <a:rPr lang="de-DE" sz="1750" err="1"/>
              <a:t>elitr</a:t>
            </a:r>
            <a:r>
              <a:rPr lang="de-DE" sz="1750"/>
              <a:t>, </a:t>
            </a:r>
            <a:r>
              <a:rPr lang="de-DE" sz="1750" err="1"/>
              <a:t>sed</a:t>
            </a:r>
            <a:r>
              <a:rPr lang="de-DE" sz="1750"/>
              <a:t> </a:t>
            </a:r>
            <a:r>
              <a:rPr lang="de-DE" sz="1750" err="1"/>
              <a:t>diam</a:t>
            </a:r>
            <a:r>
              <a:rPr lang="de-DE" sz="1750"/>
              <a:t> </a:t>
            </a:r>
            <a:r>
              <a:rPr lang="de-DE" sz="1750" err="1"/>
              <a:t>nonumy</a:t>
            </a:r>
            <a:r>
              <a:rPr lang="de-DE" sz="1750"/>
              <a:t> </a:t>
            </a:r>
            <a:r>
              <a:rPr lang="de-DE" sz="1750" err="1"/>
              <a:t>eirmod</a:t>
            </a:r>
            <a:r>
              <a:rPr lang="de-DE" sz="1750"/>
              <a:t> tempo.</a:t>
            </a:r>
          </a:p>
        </p:txBody>
      </p:sp>
      <p:sp>
        <p:nvSpPr>
          <p:cNvPr id="24" name="Text Placeholder 8">
            <a:extLst>
              <a:ext uri="{FF2B5EF4-FFF2-40B4-BE49-F238E27FC236}">
                <a16:creationId xmlns:a16="http://schemas.microsoft.com/office/drawing/2014/main" id="{BEA62D3B-1F96-BC4D-9F37-D062BB482F55}"/>
              </a:ext>
            </a:extLst>
          </p:cNvPr>
          <p:cNvSpPr>
            <a:spLocks noGrp="1"/>
          </p:cNvSpPr>
          <p:nvPr>
            <p:ph type="body" sz="quarter" idx="24" hasCustomPrompt="1"/>
          </p:nvPr>
        </p:nvSpPr>
        <p:spPr>
          <a:xfrm>
            <a:off x="7099748" y="3914627"/>
            <a:ext cx="3817279" cy="269305"/>
          </a:xfrm>
          <a:prstGeom prst="rect">
            <a:avLst/>
          </a:prstGeom>
        </p:spPr>
        <p:txBody>
          <a:bodyPr wrap="square" lIns="0" tIns="0" rIns="0" bIns="0">
            <a:spAutoFit/>
          </a:bodyPr>
          <a:lstStyle>
            <a:lvl1pPr marL="0" indent="0">
              <a:lnSpc>
                <a:spcPct val="100000"/>
              </a:lnSpc>
              <a:spcBef>
                <a:spcPts val="0"/>
              </a:spcBef>
              <a:buNone/>
              <a:defRPr sz="1750" b="1">
                <a:solidFill>
                  <a:schemeClr val="tx1"/>
                </a:solidFill>
              </a:defRPr>
            </a:lvl1pPr>
          </a:lstStyle>
          <a:p>
            <a:pPr lvl="0"/>
            <a:r>
              <a:rPr lang="pt" err="1"/>
              <a:t>Lorem</a:t>
            </a:r>
            <a:r>
              <a:rPr lang="pt"/>
              <a:t> Ipsum</a:t>
            </a:r>
          </a:p>
        </p:txBody>
      </p:sp>
    </p:spTree>
    <p:extLst>
      <p:ext uri="{BB962C8B-B14F-4D97-AF65-F5344CB8AC3E}">
        <p14:creationId xmlns:p14="http://schemas.microsoft.com/office/powerpoint/2010/main" val="31603646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Slide 2">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339C393-E3D9-EE40-967F-4848FF52A405}"/>
              </a:ext>
            </a:extLst>
          </p:cNvPr>
          <p:cNvSpPr>
            <a:spLocks noGrp="1"/>
          </p:cNvSpPr>
          <p:nvPr>
            <p:ph type="body" sz="quarter" idx="12" hasCustomPrompt="1"/>
          </p:nvPr>
        </p:nvSpPr>
        <p:spPr>
          <a:xfrm>
            <a:off x="2139371" y="3974128"/>
            <a:ext cx="8249980" cy="538609"/>
          </a:xfrm>
          <a:prstGeom prst="rect">
            <a:avLst/>
          </a:prstGeom>
        </p:spPr>
        <p:txBody>
          <a:bodyPr wrap="square" lIns="0" tIns="0" rIns="0" bIns="0" anchor="t" anchorCtr="0">
            <a:spAutoFit/>
          </a:bodyPr>
          <a:lstStyle>
            <a:lvl1pPr marL="0" marR="0" indent="0" algn="l" defTabSz="228600" rtl="0" eaLnBrk="1" fontAlgn="auto" latinLnBrk="0" hangingPunct="1">
              <a:lnSpc>
                <a:spcPct val="100000"/>
              </a:lnSpc>
              <a:spcBef>
                <a:spcPts val="0"/>
              </a:spcBef>
              <a:spcAft>
                <a:spcPts val="0"/>
              </a:spcAft>
              <a:buClrTx/>
              <a:buSzTx/>
              <a:buFontTx/>
              <a:buNone/>
              <a:tabLst/>
              <a:defRPr lang="de-DE" sz="1750" dirty="0">
                <a:solidFill>
                  <a:schemeClr val="tx1"/>
                </a:solidFill>
              </a:defRPr>
            </a:lvl1pPr>
            <a:lvl2pPr>
              <a:defRPr sz="1750"/>
            </a:lvl2pPr>
            <a:lvl3pPr>
              <a:defRPr sz="1750"/>
            </a:lvl3pPr>
            <a:lvl4pPr>
              <a:defRPr sz="1750"/>
            </a:lvl4pPr>
            <a:lvl5pPr>
              <a:defRPr sz="1750"/>
            </a:lvl5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750" b="0" i="0" u="none" strike="noStrike" kern="1200" cap="none" spc="0" normalizeH="0" baseline="0" noProof="0" err="1">
                <a:ln>
                  <a:noFill/>
                </a:ln>
                <a:solidFill>
                  <a:srgbClr val="000000"/>
                </a:solidFill>
                <a:effectLst/>
                <a:uLnTx/>
                <a:uFillTx/>
                <a:latin typeface="+mn-lt"/>
                <a:ea typeface="+mn-ea"/>
                <a:cs typeface="+mn-cs"/>
              </a:rPr>
              <a:t>Lorem</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ipsum</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dolor</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sit</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amet</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consetetur</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sadipscing</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elitr</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sed</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diam</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nonumy</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eirmod</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tempor</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invidunt</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ut</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labore</a:t>
            </a:r>
            <a:r>
              <a:rPr kumimoji="0" lang="de-DE" sz="1750" b="0" i="0" u="none" strike="noStrike" kern="1200" cap="none" spc="0" normalizeH="0" baseline="0" noProof="0">
                <a:ln>
                  <a:noFill/>
                </a:ln>
                <a:solidFill>
                  <a:srgbClr val="000000"/>
                </a:solidFill>
                <a:effectLst/>
                <a:uLnTx/>
                <a:uFillTx/>
                <a:latin typeface="+mn-lt"/>
                <a:ea typeface="+mn-ea"/>
                <a:cs typeface="+mn-cs"/>
              </a:rPr>
              <a:t> et </a:t>
            </a:r>
            <a:r>
              <a:rPr kumimoji="0" lang="de-DE" sz="1750" b="0" i="0" u="none" strike="noStrike" kern="1200" cap="none" spc="0" normalizeH="0" baseline="0" noProof="0" err="1">
                <a:ln>
                  <a:noFill/>
                </a:ln>
                <a:solidFill>
                  <a:srgbClr val="000000"/>
                </a:solidFill>
                <a:effectLst/>
                <a:uLnTx/>
                <a:uFillTx/>
                <a:latin typeface="+mn-lt"/>
                <a:ea typeface="+mn-ea"/>
                <a:cs typeface="+mn-cs"/>
              </a:rPr>
              <a:t>dolore</a:t>
            </a:r>
            <a:r>
              <a:rPr kumimoji="0" lang="de-DE" sz="1750" b="0" i="0" u="none" strike="noStrike" kern="1200" cap="none" spc="0" normalizeH="0" baseline="0" noProof="0">
                <a:ln>
                  <a:noFill/>
                </a:ln>
                <a:solidFill>
                  <a:srgbClr val="000000"/>
                </a:solidFill>
                <a:effectLst/>
                <a:uLnTx/>
                <a:uFillTx/>
                <a:latin typeface="+mn-lt"/>
                <a:ea typeface="+mn-ea"/>
                <a:cs typeface="+mn-cs"/>
              </a:rPr>
              <a:t> magna </a:t>
            </a:r>
            <a:r>
              <a:rPr kumimoji="0" lang="de-DE" sz="1750" b="0" i="0" u="none" strike="noStrike" kern="1200" cap="none" spc="0" normalizeH="0" baseline="0" noProof="0" err="1">
                <a:ln>
                  <a:noFill/>
                </a:ln>
                <a:solidFill>
                  <a:srgbClr val="000000"/>
                </a:solidFill>
                <a:effectLst/>
                <a:uLnTx/>
                <a:uFillTx/>
                <a:latin typeface="+mn-lt"/>
                <a:ea typeface="+mn-ea"/>
                <a:cs typeface="+mn-cs"/>
              </a:rPr>
              <a:t>aliquyam</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erat</a:t>
            </a:r>
            <a:r>
              <a:rPr kumimoji="0" lang="de-DE" sz="1750" b="0" i="0" u="none" strike="noStrike" kern="1200" cap="none" spc="0" normalizeH="0" baseline="0" noProof="0">
                <a:ln>
                  <a:noFill/>
                </a:ln>
                <a:solidFill>
                  <a:srgbClr val="000000"/>
                </a:solidFill>
                <a:effectLst/>
                <a:uLnTx/>
                <a:uFillTx/>
                <a:latin typeface="+mn-lt"/>
                <a:ea typeface="+mn-ea"/>
                <a:cs typeface="+mn-cs"/>
              </a:rPr>
              <a:t>.</a:t>
            </a:r>
          </a:p>
        </p:txBody>
      </p:sp>
      <p:sp>
        <p:nvSpPr>
          <p:cNvPr id="11" name="Text Placeholder 10">
            <a:extLst>
              <a:ext uri="{FF2B5EF4-FFF2-40B4-BE49-F238E27FC236}">
                <a16:creationId xmlns:a16="http://schemas.microsoft.com/office/drawing/2014/main" id="{B028ED91-53E9-0D4F-B763-9885CC3F4950}"/>
              </a:ext>
            </a:extLst>
          </p:cNvPr>
          <p:cNvSpPr>
            <a:spLocks noGrp="1"/>
          </p:cNvSpPr>
          <p:nvPr>
            <p:ph type="body" sz="quarter" idx="10" hasCustomPrompt="1"/>
          </p:nvPr>
        </p:nvSpPr>
        <p:spPr>
          <a:xfrm>
            <a:off x="2111079" y="3466536"/>
            <a:ext cx="8278272" cy="446990"/>
          </a:xfrm>
          <a:prstGeom prst="rect">
            <a:avLst/>
          </a:prstGeom>
        </p:spPr>
        <p:txBody>
          <a:bodyPr lIns="0" tIns="0" rIns="0" bIns="0"/>
          <a:lstStyle>
            <a:lvl1pPr marL="0" indent="0">
              <a:buNone/>
              <a:defRPr lang="de-DE" sz="2500" b="1" dirty="0">
                <a:solidFill>
                  <a:schemeClr val="tx1"/>
                </a:solidFill>
              </a:defRPr>
            </a:lvl1pPr>
            <a:lvl2pPr marL="228600" indent="0">
              <a:buNone/>
              <a:defRPr sz="2500" b="1"/>
            </a:lvl2pPr>
            <a:lvl3pPr marL="457200" indent="0">
              <a:buNone/>
              <a:defRPr sz="2500" b="1"/>
            </a:lvl3pPr>
            <a:lvl4pPr marL="685800" indent="0">
              <a:buNone/>
              <a:defRPr sz="2500" b="1"/>
            </a:lvl4pPr>
            <a:lvl5pPr marL="914400" indent="0">
              <a:buNone/>
              <a:defRPr sz="2500" b="1"/>
            </a:lvl5pPr>
          </a:lstStyle>
          <a:p>
            <a:r>
              <a:rPr lang="en-US" sz="2500" b="1">
                <a:solidFill>
                  <a:schemeClr val="accent1"/>
                </a:solidFill>
                <a:latin typeface="+mj-lt"/>
              </a:rPr>
              <a:t>#07 </a:t>
            </a:r>
            <a:r>
              <a:rPr lang="en-US" sz="2500" b="1">
                <a:latin typeface="+mj-lt"/>
              </a:rPr>
              <a:t>LABEL THIS CHART HERE</a:t>
            </a:r>
            <a:endParaRPr lang="de-DE" sz="2500" b="1">
              <a:latin typeface="+mj-lt"/>
            </a:endParaRPr>
          </a:p>
        </p:txBody>
      </p:sp>
      <p:sp>
        <p:nvSpPr>
          <p:cNvPr id="21" name="Rectangle 20">
            <a:extLst>
              <a:ext uri="{FF2B5EF4-FFF2-40B4-BE49-F238E27FC236}">
                <a16:creationId xmlns:a16="http://schemas.microsoft.com/office/drawing/2014/main" id="{90EBD1F2-7D62-884D-920E-C35B8D18D506}"/>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2" name="Picture 2" descr="C:\ADA\Brand\ADA-sm.png">
            <a:extLst>
              <a:ext uri="{FF2B5EF4-FFF2-40B4-BE49-F238E27FC236}">
                <a16:creationId xmlns:a16="http://schemas.microsoft.com/office/drawing/2014/main" id="{8C17940A-8627-4343-93D5-AA8446F8614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2716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lenda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110380" y="636915"/>
            <a:ext cx="8899338" cy="553998"/>
          </a:xfrm>
          <a:prstGeom prst="rect">
            <a:avLst/>
          </a:prstGeom>
        </p:spPr>
        <p:txBody>
          <a:bodyPr lIns="0" tIns="0" rIns="0" bIns="0">
            <a:spAutoFit/>
          </a:bodyPr>
          <a:lstStyle>
            <a:lvl1pPr marL="0" indent="0">
              <a:buNone/>
              <a:defRPr lang="de-DE" sz="4000" b="1" dirty="0"/>
            </a:lvl1pPr>
          </a:lstStyle>
          <a:p>
            <a:r>
              <a:rPr lang="de-DE" sz="4000" b="1"/>
              <a:t>American Diabetes </a:t>
            </a:r>
            <a:r>
              <a:rPr lang="de-DE" sz="4000" b="1" err="1"/>
              <a:t>Month</a:t>
            </a:r>
            <a:endParaRPr lang="de-DE" sz="4000" b="1"/>
          </a:p>
        </p:txBody>
      </p:sp>
    </p:spTree>
    <p:extLst>
      <p:ext uri="{BB962C8B-B14F-4D97-AF65-F5344CB8AC3E}">
        <p14:creationId xmlns:p14="http://schemas.microsoft.com/office/powerpoint/2010/main" val="9244773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nth at a Glanc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2122106" y="1645173"/>
            <a:ext cx="3734936" cy="553998"/>
          </a:xfrm>
          <a:prstGeom prst="rect">
            <a:avLst/>
          </a:prstGeom>
        </p:spPr>
        <p:txBody>
          <a:bodyPr wrap="square" lIns="0" tIns="0" rIns="0" bIns="0">
            <a:spAutoFit/>
          </a:bodyPr>
          <a:lstStyle>
            <a:lvl1pPr marL="0" indent="0" algn="l">
              <a:buNone/>
              <a:defRPr sz="4000" b="1"/>
            </a:lvl1pPr>
          </a:lstStyle>
          <a:p>
            <a:pPr lvl="0"/>
            <a:r>
              <a:rPr lang="en-US"/>
              <a:t>MONTH</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6566848" y="2338938"/>
            <a:ext cx="3424380" cy="269304"/>
          </a:xfrm>
          <a:prstGeom prst="rect">
            <a:avLst/>
          </a:prstGeom>
        </p:spPr>
        <p:txBody>
          <a:bodyPr wrap="square" lIns="0" tIns="0" rIns="0" bIns="0">
            <a:spAutoFit/>
          </a:bodyPr>
          <a:lstStyle>
            <a:lvl1pPr marL="0" indent="0" algn="l">
              <a:lnSpc>
                <a:spcPct val="100000"/>
              </a:lnSpc>
              <a:buNone/>
              <a:defRPr lang="de-DE" sz="1750" b="1" dirty="0"/>
            </a:lvl1pPr>
          </a:lstStyle>
          <a:p>
            <a:pPr>
              <a:buSzPct val="25000"/>
            </a:pPr>
            <a:r>
              <a:rPr lang="en-US" sz="1750">
                <a:ea typeface="Roboto"/>
                <a:cs typeface="Roboto"/>
                <a:sym typeface="Roboto"/>
              </a:rPr>
              <a:t>Month At-A-Glance</a:t>
            </a:r>
            <a:endParaRPr lang="id-ID" sz="1750">
              <a:ea typeface="Roboto"/>
              <a:cs typeface="Roboto"/>
              <a:sym typeface="Roboto"/>
            </a:endParaRP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6566848" y="2655424"/>
            <a:ext cx="5318152" cy="1077218"/>
          </a:xfrm>
          <a:prstGeom prst="rect">
            <a:avLst/>
          </a:prstGeom>
        </p:spPr>
        <p:txBody>
          <a:bodyPr wrap="square" lIns="0" tIns="0" rIns="0" bIns="0">
            <a:spAutoFit/>
          </a:bodyPr>
          <a:lstStyle>
            <a:lvl1pPr marL="0" indent="0" algn="l" rtl="0" eaLnBrk="1" fontAlgn="t" latinLnBrk="0" hangingPunct="1">
              <a:lnSpc>
                <a:spcPct val="100000"/>
              </a:lnSpc>
              <a:spcBef>
                <a:spcPts val="0"/>
              </a:spcBef>
              <a:buSzPct val="100000"/>
              <a:buFont typeface="Arial" panose="020B0604020202020204" pitchFamily="34" charset="0"/>
              <a:buNone/>
              <a:tabLst>
                <a:tab pos="912019" algn="l"/>
              </a:tabLst>
              <a:defRPr lang="en-US" sz="1750" b="0" i="0" u="none" strike="noStrike">
                <a:effectLst/>
              </a:defRPr>
            </a:lvl1pPr>
          </a:lstStyle>
          <a:p>
            <a:pPr lvl="0"/>
            <a:r>
              <a:rPr lang="en-US"/>
              <a:t>1/11	Awareness Day</a:t>
            </a:r>
          </a:p>
          <a:p>
            <a:pPr lvl="0"/>
            <a:r>
              <a:rPr lang="en-US"/>
              <a:t>1/20-21	Tentative Due Date for </a:t>
            </a:r>
            <a:br>
              <a:rPr lang="en-US"/>
            </a:br>
            <a:r>
              <a:rPr lang="en-US"/>
              <a:t>	Posters Campaign</a:t>
            </a:r>
          </a:p>
          <a:p>
            <a:pPr lvl="0"/>
            <a:r>
              <a:rPr lang="en-US"/>
              <a:t>1/23-24	Conference</a:t>
            </a:r>
          </a:p>
        </p:txBody>
      </p:sp>
    </p:spTree>
    <p:extLst>
      <p:ext uri="{BB962C8B-B14F-4D97-AF65-F5344CB8AC3E}">
        <p14:creationId xmlns:p14="http://schemas.microsoft.com/office/powerpoint/2010/main" val="1816166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0EBD1F2-7D62-884D-920E-C35B8D18D506}"/>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2" name="Picture 2" descr="C:\ADA\Brand\ADA-sm.png">
            <a:extLst>
              <a:ext uri="{FF2B5EF4-FFF2-40B4-BE49-F238E27FC236}">
                <a16:creationId xmlns:a16="http://schemas.microsoft.com/office/drawing/2014/main" id="{8C17940A-8627-4343-93D5-AA8446F8614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9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536D2-5FE1-49C1-91D5-439C6886A2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0B0C8-F464-49A7-9069-E25421E2BB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E32388-A149-48B4-A696-9068B7A8A4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9D61BD-3CB3-4E7B-A16E-B7C2B0619074}"/>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6/2/2025</a:t>
            </a:fld>
            <a:endParaRPr lang="en-US"/>
          </a:p>
        </p:txBody>
      </p:sp>
      <p:sp>
        <p:nvSpPr>
          <p:cNvPr id="6" name="Footer Placeholder 5">
            <a:extLst>
              <a:ext uri="{FF2B5EF4-FFF2-40B4-BE49-F238E27FC236}">
                <a16:creationId xmlns:a16="http://schemas.microsoft.com/office/drawing/2014/main" id="{233FC94D-3786-443B-B516-7C9BA2BECB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B47E30-39EC-457D-899F-7563FE4450F1}"/>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1601535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phics Slide 5">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6BE8B2C7-8BB4-EE43-AD33-75DF1175C6E0}"/>
              </a:ext>
            </a:extLst>
          </p:cNvPr>
          <p:cNvSpPr>
            <a:spLocks noGrp="1"/>
          </p:cNvSpPr>
          <p:nvPr>
            <p:ph type="body" sz="quarter" idx="22" hasCustomPrompt="1"/>
          </p:nvPr>
        </p:nvSpPr>
        <p:spPr>
          <a:xfrm>
            <a:off x="7972370" y="1637869"/>
            <a:ext cx="2983063" cy="3502337"/>
          </a:xfrm>
          <a:prstGeom prst="rect">
            <a:avLst/>
          </a:prstGeom>
        </p:spPr>
        <p:txBody>
          <a:bodyPr wrap="square" lIns="0" tIns="0" rIns="0" bIns="0">
            <a:spAutoFit/>
          </a:bodyPr>
          <a:lstStyle>
            <a:lvl1pPr marL="0" indent="0">
              <a:lnSpc>
                <a:spcPct val="150000"/>
              </a:lnSpc>
              <a:spcBef>
                <a:spcPts val="2500"/>
              </a:spcBef>
              <a:buNone/>
              <a:defRPr sz="1750"/>
            </a:lvl1pPr>
            <a:lvl2pPr marL="228600" indent="0">
              <a:buNone/>
              <a:defRPr sz="1750"/>
            </a:lvl2pPr>
            <a:lvl3pPr marL="457200" indent="0">
              <a:buNone/>
              <a:defRPr sz="1750"/>
            </a:lvl3pPr>
            <a:lvl4pPr marL="685800" indent="0">
              <a:buNone/>
              <a:defRPr sz="1750"/>
            </a:lvl4pPr>
            <a:lvl5pPr marL="914400" indent="0">
              <a:buNone/>
              <a:defRPr sz="1750"/>
            </a:lvl5pPr>
          </a:lstStyle>
          <a:p>
            <a:pPr lvl="0"/>
            <a:r>
              <a:rPr lang="en-US"/>
              <a:t>Lorem ipsum dolor sit </a:t>
            </a:r>
            <a:r>
              <a:rPr lang="en-US" err="1"/>
              <a:t>amet</a:t>
            </a:r>
            <a:r>
              <a:rPr lang="en-US"/>
              <a:t>, </a:t>
            </a:r>
            <a:r>
              <a:rPr lang="en-US" err="1"/>
              <a:t>ut</a:t>
            </a:r>
            <a:r>
              <a:rPr lang="en-US"/>
              <a:t> et </a:t>
            </a:r>
            <a:r>
              <a:rPr lang="en-US" err="1"/>
              <a:t>consectetur</a:t>
            </a:r>
            <a:r>
              <a:rPr lang="en-US"/>
              <a:t> </a:t>
            </a:r>
            <a:r>
              <a:rPr lang="en-US" err="1"/>
              <a:t>sadipscing</a:t>
            </a:r>
            <a:r>
              <a:rPr lang="en-US"/>
              <a:t> </a:t>
            </a:r>
            <a:r>
              <a:rPr lang="en-US" err="1"/>
              <a:t>elitr</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 </a:t>
            </a:r>
          </a:p>
          <a:p>
            <a:pPr lvl="0"/>
            <a:r>
              <a:rPr lang="en-US"/>
              <a:t>Lorem ipsum dolor sit </a:t>
            </a:r>
            <a:r>
              <a:rPr lang="en-US" err="1"/>
              <a:t>amet</a:t>
            </a:r>
            <a:r>
              <a:rPr lang="en-US"/>
              <a:t>, </a:t>
            </a:r>
            <a:r>
              <a:rPr lang="en-US" err="1"/>
              <a:t>ut</a:t>
            </a:r>
            <a:r>
              <a:rPr lang="en-US"/>
              <a:t> et </a:t>
            </a:r>
            <a:r>
              <a:rPr lang="en-US" err="1"/>
              <a:t>consectetur</a:t>
            </a:r>
            <a:r>
              <a:rPr lang="en-US"/>
              <a:t> </a:t>
            </a:r>
            <a:r>
              <a:rPr lang="en-US" err="1"/>
              <a:t>sadipscing</a:t>
            </a:r>
            <a:r>
              <a:rPr lang="en-US"/>
              <a:t> </a:t>
            </a:r>
            <a:r>
              <a:rPr lang="en-US" err="1"/>
              <a:t>elitr</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et.</a:t>
            </a:r>
          </a:p>
        </p:txBody>
      </p:sp>
      <p:sp>
        <p:nvSpPr>
          <p:cNvPr id="7" name="Textfeld 28">
            <a:extLst>
              <a:ext uri="{FF2B5EF4-FFF2-40B4-BE49-F238E27FC236}">
                <a16:creationId xmlns:a16="http://schemas.microsoft.com/office/drawing/2014/main" id="{54396CBF-0E24-D94E-89D1-FE42B4685DCB}"/>
              </a:ext>
            </a:extLst>
          </p:cNvPr>
          <p:cNvSpPr txBox="1"/>
          <p:nvPr userDrawn="1"/>
        </p:nvSpPr>
        <p:spPr>
          <a:xfrm>
            <a:off x="1872455" y="3429000"/>
            <a:ext cx="3741846" cy="553998"/>
          </a:xfrm>
          <a:prstGeom prst="rect">
            <a:avLst/>
          </a:prstGeom>
          <a:noFill/>
        </p:spPr>
        <p:txBody>
          <a:bodyPr wrap="square" rtlCol="0">
            <a:spAutoFit/>
          </a:bodyPr>
          <a:lstStyle/>
          <a:p>
            <a:pPr algn="ctr"/>
            <a:r>
              <a:rPr lang="en-US" sz="3000" b="1">
                <a:solidFill>
                  <a:schemeClr val="bg1"/>
                </a:solidFill>
              </a:rPr>
              <a:t>Connected for Life.</a:t>
            </a:r>
            <a:endParaRPr lang="de-DE" sz="3000" b="1">
              <a:solidFill>
                <a:schemeClr val="bg1"/>
              </a:solidFill>
            </a:endParaRPr>
          </a:p>
        </p:txBody>
      </p:sp>
    </p:spTree>
    <p:extLst>
      <p:ext uri="{BB962C8B-B14F-4D97-AF65-F5344CB8AC3E}">
        <p14:creationId xmlns:p14="http://schemas.microsoft.com/office/powerpoint/2010/main" val="1926074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Slide Re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C9B6FD-73F5-5847-AE65-FBE071ACE779}"/>
              </a:ext>
            </a:extLst>
          </p:cNvPr>
          <p:cNvSpPr>
            <a:spLocks noGrp="1"/>
          </p:cNvSpPr>
          <p:nvPr>
            <p:ph type="body" sz="quarter" idx="10" hasCustomPrompt="1"/>
          </p:nvPr>
        </p:nvSpPr>
        <p:spPr>
          <a:xfrm>
            <a:off x="2022485" y="2728924"/>
            <a:ext cx="7863348" cy="1107996"/>
          </a:xfrm>
          <a:prstGeom prst="rect">
            <a:avLst/>
          </a:prstGeom>
        </p:spPr>
        <p:txBody>
          <a:bodyPr lIns="0" tIns="0" rIns="0" bIns="0">
            <a:spAutoFit/>
          </a:bodyPr>
          <a:lstStyle>
            <a:lvl1pPr marL="0" indent="0">
              <a:buNone/>
              <a:defRPr lang="de-DE" sz="3999" b="1" dirty="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5" name="Rectangle 4">
            <a:extLst>
              <a:ext uri="{FF2B5EF4-FFF2-40B4-BE49-F238E27FC236}">
                <a16:creationId xmlns:a16="http://schemas.microsoft.com/office/drawing/2014/main" id="{86D2727F-6E52-EE45-837F-9AFACE283919}"/>
              </a:ext>
            </a:extLst>
          </p:cNvPr>
          <p:cNvSpPr/>
          <p:nvPr userDrawn="1"/>
        </p:nvSpPr>
        <p:spPr>
          <a:xfrm>
            <a:off x="2034211" y="2509622"/>
            <a:ext cx="1579516" cy="80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763550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0" y="3314700"/>
            <a:ext cx="4064000" cy="35433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5" name="Picture Placeholder 4"/>
          <p:cNvSpPr>
            <a:spLocks noGrp="1"/>
          </p:cNvSpPr>
          <p:nvPr>
            <p:ph type="pic" sz="quarter" idx="14" hasCustomPrompt="1"/>
          </p:nvPr>
        </p:nvSpPr>
        <p:spPr>
          <a:xfrm>
            <a:off x="4064001" y="3314700"/>
            <a:ext cx="4064000" cy="35433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6" name="Picture Placeholder 4"/>
          <p:cNvSpPr>
            <a:spLocks noGrp="1"/>
          </p:cNvSpPr>
          <p:nvPr>
            <p:ph type="pic" sz="quarter" idx="15" hasCustomPrompt="1"/>
          </p:nvPr>
        </p:nvSpPr>
        <p:spPr>
          <a:xfrm>
            <a:off x="8128000" y="3314700"/>
            <a:ext cx="4064000" cy="35433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7" name="Title 4"/>
          <p:cNvSpPr>
            <a:spLocks noGrp="1"/>
          </p:cNvSpPr>
          <p:nvPr>
            <p:ph type="title" hasCustomPrompt="1"/>
          </p:nvPr>
        </p:nvSpPr>
        <p:spPr>
          <a:xfrm>
            <a:off x="1866900" y="1000025"/>
            <a:ext cx="4229100" cy="1621619"/>
          </a:xfrm>
        </p:spPr>
        <p:txBody>
          <a:bodyPr/>
          <a:lstStyle>
            <a:lvl1pPr>
              <a:defRPr sz="3599"/>
            </a:lvl1pPr>
          </a:lstStyle>
          <a:p>
            <a:r>
              <a:rPr lang="en-US"/>
              <a:t>CLICK TO EDIT MASTER TITLE STYLE</a:t>
            </a:r>
          </a:p>
        </p:txBody>
      </p:sp>
    </p:spTree>
    <p:extLst>
      <p:ext uri="{BB962C8B-B14F-4D97-AF65-F5344CB8AC3E}">
        <p14:creationId xmlns:p14="http://schemas.microsoft.com/office/powerpoint/2010/main" val="29933043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Content with Icon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A637E107-9206-FB49-9FF1-870654B7EA0B}"/>
              </a:ext>
            </a:extLst>
          </p:cNvPr>
          <p:cNvSpPr>
            <a:spLocks noGrp="1"/>
          </p:cNvSpPr>
          <p:nvPr>
            <p:ph type="body" sz="quarter" idx="19" hasCustomPrompt="1"/>
          </p:nvPr>
        </p:nvSpPr>
        <p:spPr>
          <a:xfrm>
            <a:off x="1850660" y="2887812"/>
            <a:ext cx="3801281" cy="346249"/>
          </a:xfrm>
          <a:prstGeom prst="rect">
            <a:avLst/>
          </a:prstGeom>
        </p:spPr>
        <p:txBody>
          <a:bodyPr wrap="square" lIns="0" tIns="0" rIns="0" bIns="0">
            <a:spAutoFit/>
          </a:bodyPr>
          <a:lstStyle>
            <a:lvl1pPr marL="0" indent="0">
              <a:buNone/>
              <a:defRPr sz="2500" b="1">
                <a:solidFill>
                  <a:schemeClr val="bg1"/>
                </a:solidFill>
                <a:latin typeface="Arial" panose="020B0604020202020204" pitchFamily="34" charset="0"/>
                <a:cs typeface="Arial" panose="020B0604020202020204" pitchFamily="34" charset="0"/>
              </a:defRPr>
            </a:lvl1pPr>
            <a:lvl2pPr marL="228600" indent="0">
              <a:buNone/>
              <a:defRPr sz="2500" b="1"/>
            </a:lvl2pPr>
            <a:lvl3pPr marL="457200" indent="0">
              <a:buNone/>
              <a:defRPr sz="2500" b="1"/>
            </a:lvl3pPr>
            <a:lvl4pPr marL="685800" indent="0">
              <a:buNone/>
              <a:defRPr sz="2500" b="1"/>
            </a:lvl4pPr>
            <a:lvl5pPr marL="914400" indent="0">
              <a:buNone/>
              <a:defRPr sz="2500" b="1"/>
            </a:lvl5pPr>
          </a:lstStyle>
          <a:p>
            <a:pPr lvl="0"/>
            <a:r>
              <a:rPr lang="en-US"/>
              <a:t>LOREM IPSUM</a:t>
            </a:r>
          </a:p>
        </p:txBody>
      </p:sp>
      <p:sp>
        <p:nvSpPr>
          <p:cNvPr id="8" name="Text Placeholder 3">
            <a:extLst>
              <a:ext uri="{FF2B5EF4-FFF2-40B4-BE49-F238E27FC236}">
                <a16:creationId xmlns:a16="http://schemas.microsoft.com/office/drawing/2014/main" id="{1F47C731-6F85-6D41-80AB-404003E71264}"/>
              </a:ext>
            </a:extLst>
          </p:cNvPr>
          <p:cNvSpPr>
            <a:spLocks noGrp="1"/>
          </p:cNvSpPr>
          <p:nvPr>
            <p:ph type="body" sz="quarter" idx="20" hasCustomPrompt="1"/>
          </p:nvPr>
        </p:nvSpPr>
        <p:spPr>
          <a:xfrm>
            <a:off x="6423904" y="2887812"/>
            <a:ext cx="3917435" cy="346249"/>
          </a:xfrm>
          <a:prstGeom prst="rect">
            <a:avLst/>
          </a:prstGeom>
        </p:spPr>
        <p:txBody>
          <a:bodyPr wrap="square" lIns="0" tIns="0" rIns="0" bIns="0">
            <a:spAutoFit/>
          </a:bodyPr>
          <a:lstStyle>
            <a:lvl1pPr marL="0" indent="0">
              <a:buNone/>
              <a:defRPr sz="2500" b="1">
                <a:solidFill>
                  <a:schemeClr val="tx1"/>
                </a:solidFill>
                <a:latin typeface="Arial" panose="020B0604020202020204" pitchFamily="34" charset="0"/>
                <a:cs typeface="Arial" panose="020B0604020202020204" pitchFamily="34" charset="0"/>
              </a:defRPr>
            </a:lvl1pPr>
            <a:lvl2pPr marL="228600" indent="0">
              <a:buNone/>
              <a:defRPr sz="2500" b="1"/>
            </a:lvl2pPr>
            <a:lvl3pPr marL="457200" indent="0">
              <a:buNone/>
              <a:defRPr sz="2500" b="1"/>
            </a:lvl3pPr>
            <a:lvl4pPr marL="685800" indent="0">
              <a:buNone/>
              <a:defRPr sz="2500" b="1"/>
            </a:lvl4pPr>
            <a:lvl5pPr marL="914400" indent="0">
              <a:buNone/>
              <a:defRPr sz="2500" b="1"/>
            </a:lvl5pPr>
          </a:lstStyle>
          <a:p>
            <a:pPr lvl="0"/>
            <a:r>
              <a:rPr lang="en-US"/>
              <a:t>DOLOR SIT AMET</a:t>
            </a:r>
          </a:p>
        </p:txBody>
      </p:sp>
      <p:sp>
        <p:nvSpPr>
          <p:cNvPr id="10" name="Text Placeholder 9">
            <a:extLst>
              <a:ext uri="{FF2B5EF4-FFF2-40B4-BE49-F238E27FC236}">
                <a16:creationId xmlns:a16="http://schemas.microsoft.com/office/drawing/2014/main" id="{1F5BC49F-75B2-9A41-AD93-203C115EB6FD}"/>
              </a:ext>
            </a:extLst>
          </p:cNvPr>
          <p:cNvSpPr>
            <a:spLocks noGrp="1"/>
          </p:cNvSpPr>
          <p:nvPr>
            <p:ph type="body" sz="quarter" idx="21" hasCustomPrompt="1"/>
          </p:nvPr>
        </p:nvSpPr>
        <p:spPr>
          <a:xfrm>
            <a:off x="6423904" y="3294186"/>
            <a:ext cx="3917436" cy="1565942"/>
          </a:xfrm>
          <a:prstGeom prst="rect">
            <a:avLst/>
          </a:prstGeom>
        </p:spPr>
        <p:txBody>
          <a:bodyPr wrap="square" lIns="0" tIns="0" rIns="0" bIns="0">
            <a:spAutoFit/>
          </a:bodyPr>
          <a:lstStyle>
            <a:lvl1pPr marL="0" marR="0" indent="0" algn="l" defTabSz="228600" rtl="0" eaLnBrk="1" fontAlgn="auto" latinLnBrk="0" hangingPunct="1">
              <a:lnSpc>
                <a:spcPct val="150000"/>
              </a:lnSpc>
              <a:spcBef>
                <a:spcPts val="0"/>
              </a:spcBef>
              <a:spcAft>
                <a:spcPts val="0"/>
              </a:spcAft>
              <a:buClrTx/>
              <a:buSzTx/>
              <a:buFontTx/>
              <a:buNone/>
              <a:tabLst/>
              <a:defRPr lang="de-DE" sz="1750" dirty="0">
                <a:solidFill>
                  <a:schemeClr val="tx1"/>
                </a:solidFill>
              </a:defRPr>
            </a:lvl1pPr>
          </a:lstStyle>
          <a:p>
            <a:pPr algn="l">
              <a:lnSpc>
                <a:spcPct val="150000"/>
              </a:lnSpc>
            </a:pPr>
            <a:r>
              <a:rPr lang="de-DE" sz="1750" err="1">
                <a:solidFill>
                  <a:schemeClr val="tx1"/>
                </a:solidFill>
                <a:latin typeface="+mj-lt"/>
              </a:rPr>
              <a:t>Lorem</a:t>
            </a:r>
            <a:r>
              <a:rPr lang="de-DE" sz="1750">
                <a:solidFill>
                  <a:schemeClr val="tx1"/>
                </a:solidFill>
                <a:latin typeface="+mj-lt"/>
              </a:rPr>
              <a:t> </a:t>
            </a:r>
            <a:r>
              <a:rPr lang="de-DE" sz="1750" err="1">
                <a:solidFill>
                  <a:schemeClr val="tx1"/>
                </a:solidFill>
                <a:latin typeface="+mj-lt"/>
              </a:rPr>
              <a:t>ipsum</a:t>
            </a:r>
            <a:r>
              <a:rPr lang="de-DE" sz="1750">
                <a:solidFill>
                  <a:schemeClr val="tx1"/>
                </a:solidFill>
                <a:latin typeface="+mj-lt"/>
              </a:rPr>
              <a:t> </a:t>
            </a:r>
            <a:r>
              <a:rPr lang="de-DE" sz="1750" err="1">
                <a:solidFill>
                  <a:schemeClr val="tx1"/>
                </a:solidFill>
                <a:latin typeface="+mj-lt"/>
              </a:rPr>
              <a:t>dolor</a:t>
            </a:r>
            <a:r>
              <a:rPr lang="de-DE" sz="1750">
                <a:solidFill>
                  <a:schemeClr val="tx1"/>
                </a:solidFill>
                <a:latin typeface="+mj-lt"/>
              </a:rPr>
              <a:t> </a:t>
            </a:r>
            <a:r>
              <a:rPr lang="de-DE" sz="1750" err="1">
                <a:solidFill>
                  <a:schemeClr val="tx1"/>
                </a:solidFill>
                <a:latin typeface="+mj-lt"/>
              </a:rPr>
              <a:t>sit</a:t>
            </a:r>
            <a:r>
              <a:rPr lang="de-DE" sz="1750">
                <a:solidFill>
                  <a:schemeClr val="tx1"/>
                </a:solidFill>
                <a:latin typeface="+mj-lt"/>
              </a:rPr>
              <a:t> </a:t>
            </a:r>
            <a:r>
              <a:rPr lang="de-DE" sz="1750" err="1">
                <a:solidFill>
                  <a:schemeClr val="tx1"/>
                </a:solidFill>
                <a:latin typeface="+mj-lt"/>
              </a:rPr>
              <a:t>amet</a:t>
            </a:r>
            <a:r>
              <a:rPr lang="de-DE" sz="1750">
                <a:solidFill>
                  <a:schemeClr val="tx1"/>
                </a:solidFill>
                <a:latin typeface="+mj-lt"/>
              </a:rPr>
              <a:t>, </a:t>
            </a:r>
            <a:r>
              <a:rPr lang="de-DE" sz="1750" err="1">
                <a:solidFill>
                  <a:schemeClr val="tx1"/>
                </a:solidFill>
                <a:latin typeface="+mj-lt"/>
              </a:rPr>
              <a:t>consetetur</a:t>
            </a:r>
            <a:r>
              <a:rPr lang="de-DE" sz="1750">
                <a:solidFill>
                  <a:schemeClr val="tx1"/>
                </a:solidFill>
                <a:latin typeface="+mj-lt"/>
              </a:rPr>
              <a:t> </a:t>
            </a:r>
            <a:r>
              <a:rPr lang="de-DE" sz="1750" err="1">
                <a:solidFill>
                  <a:schemeClr val="tx1"/>
                </a:solidFill>
                <a:latin typeface="+mj-lt"/>
              </a:rPr>
              <a:t>sadipscing</a:t>
            </a:r>
            <a:r>
              <a:rPr lang="de-DE" sz="1750">
                <a:solidFill>
                  <a:schemeClr val="tx1"/>
                </a:solidFill>
                <a:latin typeface="+mj-lt"/>
              </a:rPr>
              <a:t> </a:t>
            </a:r>
            <a:r>
              <a:rPr lang="de-DE" sz="1750" err="1">
                <a:solidFill>
                  <a:schemeClr val="tx1"/>
                </a:solidFill>
                <a:latin typeface="+mj-lt"/>
              </a:rPr>
              <a:t>elitr</a:t>
            </a:r>
            <a:r>
              <a:rPr lang="de-DE" sz="1750">
                <a:solidFill>
                  <a:schemeClr val="tx1"/>
                </a:solidFill>
                <a:latin typeface="+mj-lt"/>
              </a:rPr>
              <a:t>, </a:t>
            </a:r>
            <a:r>
              <a:rPr lang="de-DE" sz="1750" err="1">
                <a:solidFill>
                  <a:schemeClr val="tx1"/>
                </a:solidFill>
                <a:latin typeface="+mj-lt"/>
              </a:rPr>
              <a:t>sed</a:t>
            </a:r>
            <a:r>
              <a:rPr lang="de-DE" sz="1750">
                <a:solidFill>
                  <a:schemeClr val="tx1"/>
                </a:solidFill>
                <a:latin typeface="+mj-lt"/>
              </a:rPr>
              <a:t> </a:t>
            </a:r>
            <a:r>
              <a:rPr lang="de-DE" sz="1750" err="1">
                <a:solidFill>
                  <a:schemeClr val="tx1"/>
                </a:solidFill>
                <a:latin typeface="+mj-lt"/>
              </a:rPr>
              <a:t>diam</a:t>
            </a:r>
            <a:r>
              <a:rPr lang="de-DE" sz="1750">
                <a:solidFill>
                  <a:schemeClr val="tx1"/>
                </a:solidFill>
                <a:latin typeface="+mj-lt"/>
              </a:rPr>
              <a:t> </a:t>
            </a:r>
            <a:r>
              <a:rPr lang="de-DE" sz="1750" err="1">
                <a:solidFill>
                  <a:schemeClr val="tx1"/>
                </a:solidFill>
                <a:latin typeface="+mj-lt"/>
              </a:rPr>
              <a:t>nonumy</a:t>
            </a:r>
            <a:r>
              <a:rPr lang="de-DE" sz="1750">
                <a:solidFill>
                  <a:schemeClr val="tx1"/>
                </a:solidFill>
                <a:latin typeface="+mj-lt"/>
              </a:rPr>
              <a:t> </a:t>
            </a:r>
            <a:r>
              <a:rPr lang="de-DE" sz="1750" err="1">
                <a:solidFill>
                  <a:schemeClr val="tx1"/>
                </a:solidFill>
                <a:latin typeface="+mj-lt"/>
              </a:rPr>
              <a:t>eirmod</a:t>
            </a:r>
            <a:r>
              <a:rPr lang="de-DE" sz="1750">
                <a:solidFill>
                  <a:schemeClr val="tx1"/>
                </a:solidFill>
                <a:latin typeface="+mj-lt"/>
              </a:rPr>
              <a:t> </a:t>
            </a:r>
            <a:r>
              <a:rPr lang="de-DE" sz="1750" err="1">
                <a:solidFill>
                  <a:schemeClr val="tx1"/>
                </a:solidFill>
                <a:latin typeface="+mj-lt"/>
              </a:rPr>
              <a:t>tempor</a:t>
            </a:r>
            <a:r>
              <a:rPr lang="de-DE" sz="1750">
                <a:solidFill>
                  <a:schemeClr val="tx1"/>
                </a:solidFill>
                <a:latin typeface="+mj-lt"/>
              </a:rPr>
              <a:t> </a:t>
            </a:r>
            <a:r>
              <a:rPr lang="de-DE" sz="1750" err="1">
                <a:solidFill>
                  <a:schemeClr val="tx1"/>
                </a:solidFill>
                <a:latin typeface="+mj-lt"/>
              </a:rPr>
              <a:t>invidunt</a:t>
            </a:r>
            <a:r>
              <a:rPr lang="de-DE" sz="1750">
                <a:solidFill>
                  <a:schemeClr val="tx1"/>
                </a:solidFill>
                <a:latin typeface="+mj-lt"/>
              </a:rPr>
              <a:t> </a:t>
            </a:r>
            <a:r>
              <a:rPr lang="de-DE" sz="1750" err="1">
                <a:solidFill>
                  <a:schemeClr val="tx1"/>
                </a:solidFill>
                <a:latin typeface="+mj-lt"/>
              </a:rPr>
              <a:t>ut</a:t>
            </a:r>
            <a:r>
              <a:rPr lang="de-DE" sz="1750">
                <a:solidFill>
                  <a:schemeClr val="tx1"/>
                </a:solidFill>
                <a:latin typeface="+mj-lt"/>
              </a:rPr>
              <a:t> </a:t>
            </a:r>
            <a:r>
              <a:rPr lang="de-DE" sz="1750" err="1">
                <a:solidFill>
                  <a:schemeClr val="tx1"/>
                </a:solidFill>
                <a:latin typeface="+mj-lt"/>
              </a:rPr>
              <a:t>labore</a:t>
            </a:r>
            <a:r>
              <a:rPr lang="de-DE" sz="1750">
                <a:solidFill>
                  <a:schemeClr val="tx1"/>
                </a:solidFill>
                <a:latin typeface="+mj-lt"/>
              </a:rPr>
              <a:t> et </a:t>
            </a:r>
            <a:r>
              <a:rPr lang="de-DE" sz="1750" err="1">
                <a:solidFill>
                  <a:schemeClr val="tx1"/>
                </a:solidFill>
                <a:latin typeface="+mj-lt"/>
              </a:rPr>
              <a:t>dolore</a:t>
            </a:r>
            <a:r>
              <a:rPr lang="de-DE" sz="1750">
                <a:solidFill>
                  <a:schemeClr val="tx1"/>
                </a:solidFill>
                <a:latin typeface="+mj-lt"/>
              </a:rPr>
              <a:t> magna </a:t>
            </a:r>
            <a:r>
              <a:rPr lang="de-DE" sz="1750" err="1">
                <a:solidFill>
                  <a:schemeClr val="tx1"/>
                </a:solidFill>
                <a:latin typeface="+mj-lt"/>
              </a:rPr>
              <a:t>aliquyam</a:t>
            </a:r>
            <a:r>
              <a:rPr lang="de-DE" sz="1750">
                <a:solidFill>
                  <a:schemeClr val="tx1"/>
                </a:solidFill>
                <a:latin typeface="+mj-lt"/>
              </a:rPr>
              <a:t> </a:t>
            </a:r>
            <a:r>
              <a:rPr lang="de-DE" sz="1750" err="1">
                <a:solidFill>
                  <a:schemeClr val="tx1"/>
                </a:solidFill>
                <a:latin typeface="+mj-lt"/>
              </a:rPr>
              <a:t>erat</a:t>
            </a:r>
            <a:r>
              <a:rPr lang="de-DE" sz="1750">
                <a:solidFill>
                  <a:schemeClr val="tx1"/>
                </a:solidFill>
                <a:latin typeface="+mj-lt"/>
              </a:rPr>
              <a:t>.</a:t>
            </a:r>
          </a:p>
        </p:txBody>
      </p:sp>
      <p:sp>
        <p:nvSpPr>
          <p:cNvPr id="11" name="Text Placeholder 9">
            <a:extLst>
              <a:ext uri="{FF2B5EF4-FFF2-40B4-BE49-F238E27FC236}">
                <a16:creationId xmlns:a16="http://schemas.microsoft.com/office/drawing/2014/main" id="{59525FAD-6302-CE41-8961-B2D3B6C76065}"/>
              </a:ext>
            </a:extLst>
          </p:cNvPr>
          <p:cNvSpPr>
            <a:spLocks noGrp="1"/>
          </p:cNvSpPr>
          <p:nvPr>
            <p:ph type="body" sz="quarter" idx="22" hasCustomPrompt="1"/>
          </p:nvPr>
        </p:nvSpPr>
        <p:spPr>
          <a:xfrm>
            <a:off x="1850660" y="3294186"/>
            <a:ext cx="3801281" cy="1565942"/>
          </a:xfrm>
          <a:prstGeom prst="rect">
            <a:avLst/>
          </a:prstGeom>
        </p:spPr>
        <p:txBody>
          <a:bodyPr wrap="square" lIns="0" tIns="0" rIns="0" bIns="0">
            <a:spAutoFit/>
          </a:bodyPr>
          <a:lstStyle>
            <a:lvl1pPr marL="0" marR="0" indent="0" algn="l" defTabSz="228600" rtl="0" eaLnBrk="1" fontAlgn="auto" latinLnBrk="0" hangingPunct="1">
              <a:lnSpc>
                <a:spcPct val="150000"/>
              </a:lnSpc>
              <a:spcBef>
                <a:spcPts val="0"/>
              </a:spcBef>
              <a:spcAft>
                <a:spcPts val="0"/>
              </a:spcAft>
              <a:buClrTx/>
              <a:buSzTx/>
              <a:buFontTx/>
              <a:buNone/>
              <a:tabLst/>
              <a:defRPr lang="de-DE" sz="1750" dirty="0">
                <a:solidFill>
                  <a:schemeClr val="bg1"/>
                </a:solidFill>
                <a:latin typeface="Arial" panose="020B0604020202020204" pitchFamily="34" charset="0"/>
              </a:defRPr>
            </a:lvl1pPr>
          </a:lstStyle>
          <a:p>
            <a:pPr marL="0" marR="0" lvl="0" indent="0" algn="l" defTabSz="228600" rtl="0" eaLnBrk="1" fontAlgn="auto" latinLnBrk="0" hangingPunct="1">
              <a:lnSpc>
                <a:spcPct val="150000"/>
              </a:lnSpc>
              <a:spcBef>
                <a:spcPts val="0"/>
              </a:spcBef>
              <a:spcAft>
                <a:spcPts val="0"/>
              </a:spcAft>
              <a:buClrTx/>
              <a:buSzTx/>
              <a:buFontTx/>
              <a:buNone/>
              <a:tabLst/>
              <a:defRPr/>
            </a:pP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Lorem</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ipsum</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dolor</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sit</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amet</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consetetur</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sadipscing</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elitr</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sed</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diam</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nonumy</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eirmod</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tempor</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invidunt</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ut</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labore</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et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dolore</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magna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aliquyam</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erat</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a:t>
            </a:r>
          </a:p>
        </p:txBody>
      </p:sp>
    </p:spTree>
    <p:extLst>
      <p:ext uri="{BB962C8B-B14F-4D97-AF65-F5344CB8AC3E}">
        <p14:creationId xmlns:p14="http://schemas.microsoft.com/office/powerpoint/2010/main" val="3023794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1106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2956580"/>
            <a:ext cx="8534400" cy="243641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a:extLst>
              <a:ext uri="{FF2B5EF4-FFF2-40B4-BE49-F238E27FC236}">
                <a16:creationId xmlns:a16="http://schemas.microsoft.com/office/drawing/2014/main" id="{A644490E-C107-4F5A-A3F7-C838AD977FBC}"/>
              </a:ext>
            </a:extLst>
          </p:cNvPr>
          <p:cNvPicPr/>
          <p:nvPr userDrawn="1"/>
        </p:nvPicPr>
        <p:blipFill>
          <a:blip r:embed="rId2"/>
          <a:stretch>
            <a:fillRect/>
          </a:stretch>
        </p:blipFill>
        <p:spPr>
          <a:xfrm>
            <a:off x="10054821" y="5546934"/>
            <a:ext cx="1718310" cy="763270"/>
          </a:xfrm>
          <a:prstGeom prst="rect">
            <a:avLst/>
          </a:prstGeom>
        </p:spPr>
      </p:pic>
    </p:spTree>
    <p:extLst>
      <p:ext uri="{BB962C8B-B14F-4D97-AF65-F5344CB8AC3E}">
        <p14:creationId xmlns:p14="http://schemas.microsoft.com/office/powerpoint/2010/main" val="2406442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83963"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AB48111-B147-4092-A7AD-C7CB216FF9B1}"/>
              </a:ext>
            </a:extLst>
          </p:cNvPr>
          <p:cNvPicPr/>
          <p:nvPr userDrawn="1"/>
        </p:nvPicPr>
        <p:blipFill>
          <a:blip r:embed="rId2"/>
          <a:stretch>
            <a:fillRect/>
          </a:stretch>
        </p:blipFill>
        <p:spPr>
          <a:xfrm>
            <a:off x="10005096" y="5504862"/>
            <a:ext cx="1718310" cy="763270"/>
          </a:xfrm>
          <a:prstGeom prst="rect">
            <a:avLst/>
          </a:prstGeom>
        </p:spPr>
      </p:pic>
      <p:pic>
        <p:nvPicPr>
          <p:cNvPr id="8" name="Picture 7" descr="I:\PAN\UNITS\Healthy Communities\Diabetes\Marketing campaign\NC_DiabetesSmart.jpg">
            <a:extLst>
              <a:ext uri="{FF2B5EF4-FFF2-40B4-BE49-F238E27FC236}">
                <a16:creationId xmlns:a16="http://schemas.microsoft.com/office/drawing/2014/main" id="{85232B2A-0523-4588-951E-FE8AE71E053C}"/>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509847"/>
            <a:ext cx="2133600" cy="823805"/>
          </a:xfrm>
          <a:prstGeom prst="rect">
            <a:avLst/>
          </a:prstGeom>
          <a:noFill/>
          <a:ln>
            <a:noFill/>
          </a:ln>
        </p:spPr>
      </p:pic>
    </p:spTree>
    <p:extLst>
      <p:ext uri="{BB962C8B-B14F-4D97-AF65-F5344CB8AC3E}">
        <p14:creationId xmlns:p14="http://schemas.microsoft.com/office/powerpoint/2010/main" val="16178812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8F86-D4FD-4F40-8ED8-85DCDAF345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FDE6FD-3A79-4218-9044-D3FE027672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5F613A-3778-4C3E-B011-585C5CC47B38}"/>
              </a:ext>
            </a:extLst>
          </p:cNvPr>
          <p:cNvSpPr>
            <a:spLocks noGrp="1"/>
          </p:cNvSpPr>
          <p:nvPr>
            <p:ph type="dt" sz="half" idx="10"/>
          </p:nvPr>
        </p:nvSpPr>
        <p:spPr/>
        <p:txBody>
          <a:bodyPr/>
          <a:lstStyle/>
          <a:p>
            <a:fld id="{DD6815D8-EB6C-429C-87D0-3F2EEA9F7210}" type="datetimeFigureOut">
              <a:rPr lang="en-US" smtClean="0"/>
              <a:t>6/2/2025</a:t>
            </a:fld>
            <a:endParaRPr lang="en-US"/>
          </a:p>
        </p:txBody>
      </p:sp>
      <p:sp>
        <p:nvSpPr>
          <p:cNvPr id="5" name="Footer Placeholder 4">
            <a:extLst>
              <a:ext uri="{FF2B5EF4-FFF2-40B4-BE49-F238E27FC236}">
                <a16:creationId xmlns:a16="http://schemas.microsoft.com/office/drawing/2014/main" id="{2EA1E305-A7BA-4CF5-AA74-859C58470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4DC38-5987-4ADB-9721-93FF45AAE4E2}"/>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13922783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BE06-7776-4DCA-B9BA-BF7702FFB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FA0FB-E25A-4D5C-AC56-2C55D6AD9C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82B4B-DA77-4D69-8D0E-2AFCEEB5F5FC}"/>
              </a:ext>
            </a:extLst>
          </p:cNvPr>
          <p:cNvSpPr>
            <a:spLocks noGrp="1"/>
          </p:cNvSpPr>
          <p:nvPr>
            <p:ph type="dt" sz="half" idx="10"/>
          </p:nvPr>
        </p:nvSpPr>
        <p:spPr/>
        <p:txBody>
          <a:bodyPr/>
          <a:lstStyle/>
          <a:p>
            <a:fld id="{DD6815D8-EB6C-429C-87D0-3F2EEA9F7210}" type="datetimeFigureOut">
              <a:rPr lang="en-US" smtClean="0"/>
              <a:t>6/2/2025</a:t>
            </a:fld>
            <a:endParaRPr lang="en-US"/>
          </a:p>
        </p:txBody>
      </p:sp>
      <p:sp>
        <p:nvSpPr>
          <p:cNvPr id="5" name="Footer Placeholder 4">
            <a:extLst>
              <a:ext uri="{FF2B5EF4-FFF2-40B4-BE49-F238E27FC236}">
                <a16:creationId xmlns:a16="http://schemas.microsoft.com/office/drawing/2014/main" id="{0F445B00-BB24-4CAE-9089-688C37167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2C5C4-E35A-4943-A1FB-A6E68BAADBDB}"/>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21169231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42A8A-1361-49E5-9DB3-723E85887F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32A099-1EAF-456F-8962-EF5BB91878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EACE27-9D86-4BD6-9246-A48133F85984}"/>
              </a:ext>
            </a:extLst>
          </p:cNvPr>
          <p:cNvSpPr>
            <a:spLocks noGrp="1"/>
          </p:cNvSpPr>
          <p:nvPr>
            <p:ph type="dt" sz="half" idx="10"/>
          </p:nvPr>
        </p:nvSpPr>
        <p:spPr/>
        <p:txBody>
          <a:bodyPr/>
          <a:lstStyle/>
          <a:p>
            <a:fld id="{DD6815D8-EB6C-429C-87D0-3F2EEA9F7210}" type="datetimeFigureOut">
              <a:rPr lang="en-US" smtClean="0"/>
              <a:t>6/2/2025</a:t>
            </a:fld>
            <a:endParaRPr lang="en-US"/>
          </a:p>
        </p:txBody>
      </p:sp>
      <p:sp>
        <p:nvSpPr>
          <p:cNvPr id="5" name="Footer Placeholder 4">
            <a:extLst>
              <a:ext uri="{FF2B5EF4-FFF2-40B4-BE49-F238E27FC236}">
                <a16:creationId xmlns:a16="http://schemas.microsoft.com/office/drawing/2014/main" id="{BB3CFD01-48B9-4142-A762-22A7A6A35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7A9C2-E9DB-49D3-894D-2AF50EC0C083}"/>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29634303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046A3-DFFC-422C-99A4-DA7B34B4B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CB8DD-95CB-4B87-9878-75DD432E47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5CFDBC-8972-4DCC-B97C-A318875C48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F2006F-9AFC-4F6B-8D10-9D4AACEFFAF3}"/>
              </a:ext>
            </a:extLst>
          </p:cNvPr>
          <p:cNvSpPr>
            <a:spLocks noGrp="1"/>
          </p:cNvSpPr>
          <p:nvPr>
            <p:ph type="dt" sz="half" idx="10"/>
          </p:nvPr>
        </p:nvSpPr>
        <p:spPr/>
        <p:txBody>
          <a:bodyPr/>
          <a:lstStyle/>
          <a:p>
            <a:fld id="{DD6815D8-EB6C-429C-87D0-3F2EEA9F7210}" type="datetimeFigureOut">
              <a:rPr lang="en-US" smtClean="0"/>
              <a:t>6/2/2025</a:t>
            </a:fld>
            <a:endParaRPr lang="en-US"/>
          </a:p>
        </p:txBody>
      </p:sp>
      <p:sp>
        <p:nvSpPr>
          <p:cNvPr id="6" name="Footer Placeholder 5">
            <a:extLst>
              <a:ext uri="{FF2B5EF4-FFF2-40B4-BE49-F238E27FC236}">
                <a16:creationId xmlns:a16="http://schemas.microsoft.com/office/drawing/2014/main" id="{84270321-113E-4E72-8105-952E4A277F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B5C8D-E564-44C5-A4CA-C30871930296}"/>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362666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2E5A4-8C27-45AA-BECB-27239AF899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A22CCB-9E1F-44E0-BB19-1FC2EDF0A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D252C7-B9CE-4BE0-856F-7F1C978329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AA125-67F1-437B-9F2A-646C4930D8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8B5F35-B20A-4A77-B411-93479E2F7D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09FE6A-FB82-4B2C-81AF-AD0341F20EED}"/>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6/2/2025</a:t>
            </a:fld>
            <a:endParaRPr lang="en-US"/>
          </a:p>
        </p:txBody>
      </p:sp>
      <p:sp>
        <p:nvSpPr>
          <p:cNvPr id="8" name="Footer Placeholder 7">
            <a:extLst>
              <a:ext uri="{FF2B5EF4-FFF2-40B4-BE49-F238E27FC236}">
                <a16:creationId xmlns:a16="http://schemas.microsoft.com/office/drawing/2014/main" id="{F3F6A996-6812-463F-B8B4-9A6DC3EF25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94E8BCC-749E-490C-AB13-C00192700BF7}"/>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30350636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1849-7EB7-4F49-B559-C06C89F559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FF313A-CD55-4535-BBD7-301533AEF9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399972-D152-41A9-9ACE-DFB4E7E186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A4C8A7-F0D6-4468-93C9-C68B28A9F4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DB4181-8D9D-4F23-B714-274D558D9E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4ABCED-8099-41C1-95D4-7760B983A4E8}"/>
              </a:ext>
            </a:extLst>
          </p:cNvPr>
          <p:cNvSpPr>
            <a:spLocks noGrp="1"/>
          </p:cNvSpPr>
          <p:nvPr>
            <p:ph type="dt" sz="half" idx="10"/>
          </p:nvPr>
        </p:nvSpPr>
        <p:spPr/>
        <p:txBody>
          <a:bodyPr/>
          <a:lstStyle/>
          <a:p>
            <a:fld id="{DD6815D8-EB6C-429C-87D0-3F2EEA9F7210}" type="datetimeFigureOut">
              <a:rPr lang="en-US" smtClean="0"/>
              <a:t>6/2/2025</a:t>
            </a:fld>
            <a:endParaRPr lang="en-US"/>
          </a:p>
        </p:txBody>
      </p:sp>
      <p:sp>
        <p:nvSpPr>
          <p:cNvPr id="8" name="Footer Placeholder 7">
            <a:extLst>
              <a:ext uri="{FF2B5EF4-FFF2-40B4-BE49-F238E27FC236}">
                <a16:creationId xmlns:a16="http://schemas.microsoft.com/office/drawing/2014/main" id="{EA65B43E-52CD-4869-A701-0E6DF399B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7BAE5D-5DEF-479F-BA28-21AD1371EADC}"/>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3248299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A34F-9E89-49E2-A17E-AB3E76AFC0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327E39-5F6F-4639-85C2-089BB509F189}"/>
              </a:ext>
            </a:extLst>
          </p:cNvPr>
          <p:cNvSpPr>
            <a:spLocks noGrp="1"/>
          </p:cNvSpPr>
          <p:nvPr>
            <p:ph type="dt" sz="half" idx="10"/>
          </p:nvPr>
        </p:nvSpPr>
        <p:spPr/>
        <p:txBody>
          <a:bodyPr/>
          <a:lstStyle/>
          <a:p>
            <a:fld id="{DD6815D8-EB6C-429C-87D0-3F2EEA9F7210}" type="datetimeFigureOut">
              <a:rPr lang="en-US" smtClean="0"/>
              <a:t>6/2/2025</a:t>
            </a:fld>
            <a:endParaRPr lang="en-US"/>
          </a:p>
        </p:txBody>
      </p:sp>
      <p:sp>
        <p:nvSpPr>
          <p:cNvPr id="4" name="Footer Placeholder 3">
            <a:extLst>
              <a:ext uri="{FF2B5EF4-FFF2-40B4-BE49-F238E27FC236}">
                <a16:creationId xmlns:a16="http://schemas.microsoft.com/office/drawing/2014/main" id="{F13C3E73-7465-4173-BA8B-9FF1A5489F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FB8A2-9BBC-4310-8832-2681F628F7E9}"/>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33433563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7CB8EA-3BF9-4008-88C5-CCB200FC7EF9}"/>
              </a:ext>
            </a:extLst>
          </p:cNvPr>
          <p:cNvSpPr>
            <a:spLocks noGrp="1"/>
          </p:cNvSpPr>
          <p:nvPr>
            <p:ph type="dt" sz="half" idx="10"/>
          </p:nvPr>
        </p:nvSpPr>
        <p:spPr/>
        <p:txBody>
          <a:bodyPr/>
          <a:lstStyle/>
          <a:p>
            <a:fld id="{DD6815D8-EB6C-429C-87D0-3F2EEA9F7210}" type="datetimeFigureOut">
              <a:rPr lang="en-US" smtClean="0"/>
              <a:t>6/2/2025</a:t>
            </a:fld>
            <a:endParaRPr lang="en-US"/>
          </a:p>
        </p:txBody>
      </p:sp>
      <p:sp>
        <p:nvSpPr>
          <p:cNvPr id="3" name="Footer Placeholder 2">
            <a:extLst>
              <a:ext uri="{FF2B5EF4-FFF2-40B4-BE49-F238E27FC236}">
                <a16:creationId xmlns:a16="http://schemas.microsoft.com/office/drawing/2014/main" id="{858C2D64-FC9A-4FA3-A0DE-DA4ED46770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0B354F-00EF-40D3-A98F-549DE78DE453}"/>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457459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0CF4-D349-4F11-B9AD-FE70DFF54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34E0FD-05E0-47B3-96D4-56ADAF62D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27B999-74BB-4DEA-80C1-401D77AE9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D04285-C1AE-4EA8-B287-562DDDD628F3}"/>
              </a:ext>
            </a:extLst>
          </p:cNvPr>
          <p:cNvSpPr>
            <a:spLocks noGrp="1"/>
          </p:cNvSpPr>
          <p:nvPr>
            <p:ph type="dt" sz="half" idx="10"/>
          </p:nvPr>
        </p:nvSpPr>
        <p:spPr/>
        <p:txBody>
          <a:bodyPr/>
          <a:lstStyle/>
          <a:p>
            <a:fld id="{DD6815D8-EB6C-429C-87D0-3F2EEA9F7210}" type="datetimeFigureOut">
              <a:rPr lang="en-US" smtClean="0"/>
              <a:t>6/2/2025</a:t>
            </a:fld>
            <a:endParaRPr lang="en-US"/>
          </a:p>
        </p:txBody>
      </p:sp>
      <p:sp>
        <p:nvSpPr>
          <p:cNvPr id="6" name="Footer Placeholder 5">
            <a:extLst>
              <a:ext uri="{FF2B5EF4-FFF2-40B4-BE49-F238E27FC236}">
                <a16:creationId xmlns:a16="http://schemas.microsoft.com/office/drawing/2014/main" id="{4B246CC0-8F11-4996-800D-F0B2BAA1BD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93B20-51D1-4007-92EB-6765A763DE4E}"/>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41513478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C1CB-58CE-4CE5-B0F4-D4B359CF5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5242FE-8DCE-4933-B02C-67CE2A868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4B08D5-F7C6-4E6B-94B9-237DBB41C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A9D6A7-4D23-4B6D-AA5D-4861690C3F5C}"/>
              </a:ext>
            </a:extLst>
          </p:cNvPr>
          <p:cNvSpPr>
            <a:spLocks noGrp="1"/>
          </p:cNvSpPr>
          <p:nvPr>
            <p:ph type="dt" sz="half" idx="10"/>
          </p:nvPr>
        </p:nvSpPr>
        <p:spPr/>
        <p:txBody>
          <a:bodyPr/>
          <a:lstStyle/>
          <a:p>
            <a:fld id="{DD6815D8-EB6C-429C-87D0-3F2EEA9F7210}" type="datetimeFigureOut">
              <a:rPr lang="en-US" smtClean="0"/>
              <a:t>6/2/2025</a:t>
            </a:fld>
            <a:endParaRPr lang="en-US"/>
          </a:p>
        </p:txBody>
      </p:sp>
      <p:sp>
        <p:nvSpPr>
          <p:cNvPr id="6" name="Footer Placeholder 5">
            <a:extLst>
              <a:ext uri="{FF2B5EF4-FFF2-40B4-BE49-F238E27FC236}">
                <a16:creationId xmlns:a16="http://schemas.microsoft.com/office/drawing/2014/main" id="{DFBAFE6F-25B9-4FAA-8A82-4880A243DA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88D0F-3BDD-4C4A-8175-12E1B70050D2}"/>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5543925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7E1A8-76C6-4290-891E-5255485453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2B5856-8F56-4A93-8AF2-A3CC83E6E1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39C4A-6D2C-449F-8BF4-9C4ED4BF0501}"/>
              </a:ext>
            </a:extLst>
          </p:cNvPr>
          <p:cNvSpPr>
            <a:spLocks noGrp="1"/>
          </p:cNvSpPr>
          <p:nvPr>
            <p:ph type="dt" sz="half" idx="10"/>
          </p:nvPr>
        </p:nvSpPr>
        <p:spPr/>
        <p:txBody>
          <a:bodyPr/>
          <a:lstStyle/>
          <a:p>
            <a:fld id="{DD6815D8-EB6C-429C-87D0-3F2EEA9F7210}" type="datetimeFigureOut">
              <a:rPr lang="en-US" smtClean="0"/>
              <a:t>6/2/2025</a:t>
            </a:fld>
            <a:endParaRPr lang="en-US"/>
          </a:p>
        </p:txBody>
      </p:sp>
      <p:sp>
        <p:nvSpPr>
          <p:cNvPr id="5" name="Footer Placeholder 4">
            <a:extLst>
              <a:ext uri="{FF2B5EF4-FFF2-40B4-BE49-F238E27FC236}">
                <a16:creationId xmlns:a16="http://schemas.microsoft.com/office/drawing/2014/main" id="{1861D484-442A-402C-BF2F-4538A44FD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C37D6-25DE-46E8-BCD3-92DDA91E3CB9}"/>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41753248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E16AFE-6344-4F8B-B1E0-165E00063E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15222F-4839-44A7-A071-EE81B15633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8250C-CEBE-4F29-8144-63FB0AA194DC}"/>
              </a:ext>
            </a:extLst>
          </p:cNvPr>
          <p:cNvSpPr>
            <a:spLocks noGrp="1"/>
          </p:cNvSpPr>
          <p:nvPr>
            <p:ph type="dt" sz="half" idx="10"/>
          </p:nvPr>
        </p:nvSpPr>
        <p:spPr/>
        <p:txBody>
          <a:bodyPr/>
          <a:lstStyle/>
          <a:p>
            <a:fld id="{DD6815D8-EB6C-429C-87D0-3F2EEA9F7210}" type="datetimeFigureOut">
              <a:rPr lang="en-US" smtClean="0"/>
              <a:t>6/2/2025</a:t>
            </a:fld>
            <a:endParaRPr lang="en-US"/>
          </a:p>
        </p:txBody>
      </p:sp>
      <p:sp>
        <p:nvSpPr>
          <p:cNvPr id="5" name="Footer Placeholder 4">
            <a:extLst>
              <a:ext uri="{FF2B5EF4-FFF2-40B4-BE49-F238E27FC236}">
                <a16:creationId xmlns:a16="http://schemas.microsoft.com/office/drawing/2014/main" id="{C83C7E78-80B7-44F5-9D89-F91DCE1AD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E8D99-A812-4BE2-8182-D437DAEA513E}"/>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31776993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bg>
      <p:bgPr>
        <a:solidFill>
          <a:srgbClr val="E9EDEE"/>
        </a:solidFill>
        <a:effectLst/>
      </p:bgPr>
    </p:bg>
    <p:spTree>
      <p:nvGrpSpPr>
        <p:cNvPr id="1" name="Shape 17"/>
        <p:cNvGrpSpPr/>
        <p:nvPr/>
      </p:nvGrpSpPr>
      <p:grpSpPr>
        <a:xfrm>
          <a:off x="0" y="0"/>
          <a:ext cx="0" cy="0"/>
          <a:chOff x="0" y="0"/>
          <a:chExt cx="0" cy="0"/>
        </a:xfrm>
      </p:grpSpPr>
      <p:sp>
        <p:nvSpPr>
          <p:cNvPr id="21" name="Google Shape;21;p3"/>
          <p:cNvSpPr txBox="1">
            <a:spLocks noGrp="1"/>
          </p:cNvSpPr>
          <p:nvPr>
            <p:ph type="title"/>
          </p:nvPr>
        </p:nvSpPr>
        <p:spPr>
          <a:xfrm>
            <a:off x="972601" y="1763267"/>
            <a:ext cx="10251200" cy="2024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4800" b="1" i="0">
                <a:solidFill>
                  <a:schemeClr val="bg2"/>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22" name="Google Shape;22;p3"/>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456255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bg>
      <p:bgPr>
        <a:solidFill>
          <a:srgbClr val="CB614B"/>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1107191" y="1588342"/>
            <a:ext cx="994351" cy="61101"/>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 name="Google Shape;21;p3"/>
          <p:cNvSpPr txBox="1">
            <a:spLocks noGrp="1"/>
          </p:cNvSpPr>
          <p:nvPr>
            <p:ph type="title"/>
          </p:nvPr>
        </p:nvSpPr>
        <p:spPr>
          <a:xfrm>
            <a:off x="972601" y="1763267"/>
            <a:ext cx="10251200" cy="2024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4800" b="1" i="0">
                <a:solidFill>
                  <a:schemeClr val="lt1"/>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22" name="Google Shape;22;p3"/>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7" name="Picture 6" descr="A picture containing clipart&#10;&#10;Description automatically generated">
            <a:extLst>
              <a:ext uri="{FF2B5EF4-FFF2-40B4-BE49-F238E27FC236}">
                <a16:creationId xmlns:a16="http://schemas.microsoft.com/office/drawing/2014/main" id="{496CD71F-6B45-9144-A4B3-16EABB0E59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740" y="6148159"/>
            <a:ext cx="3657600" cy="447376"/>
          </a:xfrm>
          <a:prstGeom prst="rect">
            <a:avLst/>
          </a:prstGeom>
        </p:spPr>
      </p:pic>
    </p:spTree>
    <p:extLst>
      <p:ext uri="{BB962C8B-B14F-4D97-AF65-F5344CB8AC3E}">
        <p14:creationId xmlns:p14="http://schemas.microsoft.com/office/powerpoint/2010/main" val="16639612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bg>
      <p:bgPr>
        <a:solidFill>
          <a:srgbClr val="1E6266"/>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1107191" y="1588342"/>
            <a:ext cx="994351" cy="61101"/>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 name="Google Shape;21;p3"/>
          <p:cNvSpPr txBox="1">
            <a:spLocks noGrp="1"/>
          </p:cNvSpPr>
          <p:nvPr>
            <p:ph type="title"/>
          </p:nvPr>
        </p:nvSpPr>
        <p:spPr>
          <a:xfrm>
            <a:off x="972601" y="1763267"/>
            <a:ext cx="10251200" cy="2024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4800" b="1" i="0">
                <a:solidFill>
                  <a:schemeClr val="lt1"/>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22" name="Google Shape;22;p3"/>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7" name="Picture 6" descr="A picture containing clipart&#10;&#10;Description automatically generated">
            <a:extLst>
              <a:ext uri="{FF2B5EF4-FFF2-40B4-BE49-F238E27FC236}">
                <a16:creationId xmlns:a16="http://schemas.microsoft.com/office/drawing/2014/main" id="{E25A7DFF-040F-6C48-BE11-80D3993940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740" y="6148159"/>
            <a:ext cx="3657600" cy="447376"/>
          </a:xfrm>
          <a:prstGeom prst="rect">
            <a:avLst/>
          </a:prstGeom>
        </p:spPr>
      </p:pic>
    </p:spTree>
    <p:extLst>
      <p:ext uri="{BB962C8B-B14F-4D97-AF65-F5344CB8AC3E}">
        <p14:creationId xmlns:p14="http://schemas.microsoft.com/office/powerpoint/2010/main" val="131191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94A41-ECC6-4351-8557-B99B661AA1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072AA-C617-40BB-811D-8E816067226F}"/>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6/2/2025</a:t>
            </a:fld>
            <a:endParaRPr lang="en-US"/>
          </a:p>
        </p:txBody>
      </p:sp>
      <p:sp>
        <p:nvSpPr>
          <p:cNvPr id="4" name="Footer Placeholder 3">
            <a:extLst>
              <a:ext uri="{FF2B5EF4-FFF2-40B4-BE49-F238E27FC236}">
                <a16:creationId xmlns:a16="http://schemas.microsoft.com/office/drawing/2014/main" id="{33B89266-5A94-4532-8038-8D959B1C0E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0E08F54-878F-4C79-9F91-8760AC28F792}"/>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857686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bg>
      <p:bgPr>
        <a:solidFill>
          <a:srgbClr val="227F9F"/>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1107191" y="1588342"/>
            <a:ext cx="994351" cy="61101"/>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 name="Google Shape;21;p3"/>
          <p:cNvSpPr txBox="1">
            <a:spLocks noGrp="1"/>
          </p:cNvSpPr>
          <p:nvPr>
            <p:ph type="title"/>
          </p:nvPr>
        </p:nvSpPr>
        <p:spPr>
          <a:xfrm>
            <a:off x="972601" y="1763267"/>
            <a:ext cx="10251200" cy="2024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4800" b="1" i="0">
                <a:solidFill>
                  <a:schemeClr val="lt1"/>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22" name="Google Shape;22;p3"/>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7" name="Picture 6" descr="A picture containing clipart&#10;&#10;Description automatically generated">
            <a:extLst>
              <a:ext uri="{FF2B5EF4-FFF2-40B4-BE49-F238E27FC236}">
                <a16:creationId xmlns:a16="http://schemas.microsoft.com/office/drawing/2014/main" id="{A279D6FA-68BC-4F4D-A27F-B260BC2C55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740" y="6148159"/>
            <a:ext cx="3657600" cy="447376"/>
          </a:xfrm>
          <a:prstGeom prst="rect">
            <a:avLst/>
          </a:prstGeom>
        </p:spPr>
      </p:pic>
    </p:spTree>
    <p:extLst>
      <p:ext uri="{BB962C8B-B14F-4D97-AF65-F5344CB8AC3E}">
        <p14:creationId xmlns:p14="http://schemas.microsoft.com/office/powerpoint/2010/main" val="40836832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5" name="Google Shape;25;p4"/>
          <p:cNvGrpSpPr/>
          <p:nvPr/>
        </p:nvGrpSpPr>
        <p:grpSpPr>
          <a:xfrm>
            <a:off x="1107191" y="1588342"/>
            <a:ext cx="994351" cy="61101"/>
            <a:chOff x="4580561" y="2589004"/>
            <a:chExt cx="1064464" cy="25200"/>
          </a:xfrm>
        </p:grpSpPr>
        <p:sp>
          <p:nvSpPr>
            <p:cNvPr id="26" name="Google Shape;26;p4"/>
            <p:cNvSpPr/>
            <p:nvPr/>
          </p:nvSpPr>
          <p:spPr>
            <a:xfrm rot="-5400000">
              <a:off x="5366325" y="2335504"/>
              <a:ext cx="25200" cy="532200"/>
            </a:xfrm>
            <a:prstGeom prst="rect">
              <a:avLst/>
            </a:prstGeom>
            <a:solidFill>
              <a:srgbClr val="CB6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4"/>
            <p:cNvSpPr/>
            <p:nvPr/>
          </p:nvSpPr>
          <p:spPr>
            <a:xfrm rot="-5400000">
              <a:off x="4836311" y="2333254"/>
              <a:ext cx="25200" cy="536700"/>
            </a:xfrm>
            <a:prstGeom prst="rect">
              <a:avLst/>
            </a:prstGeom>
            <a:solidFill>
              <a:srgbClr val="227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8" name="Google Shape;28;p4"/>
          <p:cNvSpPr txBox="1">
            <a:spLocks noGrp="1"/>
          </p:cNvSpPr>
          <p:nvPr>
            <p:ph type="title"/>
          </p:nvPr>
        </p:nvSpPr>
        <p:spPr>
          <a:xfrm>
            <a:off x="972601" y="1758200"/>
            <a:ext cx="10251600" cy="71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b="1" i="0">
                <a:solidFill>
                  <a:srgbClr val="1E6266"/>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29" name="Google Shape;29;p4"/>
          <p:cNvSpPr txBox="1">
            <a:spLocks noGrp="1"/>
          </p:cNvSpPr>
          <p:nvPr>
            <p:ph type="body" idx="1"/>
          </p:nvPr>
        </p:nvSpPr>
        <p:spPr>
          <a:xfrm>
            <a:off x="972601" y="2771833"/>
            <a:ext cx="10251600" cy="3014800"/>
          </a:xfrm>
          <a:prstGeom prst="rect">
            <a:avLst/>
          </a:prstGeom>
        </p:spPr>
        <p:txBody>
          <a:bodyPr spcFirstLastPara="1" wrap="square" lIns="91425" tIns="91425" rIns="91425" bIns="91425" anchor="t" anchorCtr="0">
            <a:noAutofit/>
          </a:bodyPr>
          <a:lstStyle>
            <a:lvl1pPr marL="609570" lvl="0" indent="-414847">
              <a:spcBef>
                <a:spcPts val="0"/>
              </a:spcBef>
              <a:spcAft>
                <a:spcPts val="0"/>
              </a:spcAft>
              <a:buSzPts val="1300"/>
              <a:buChar char="●"/>
              <a:defRPr b="0" i="0">
                <a:latin typeface="Helvetica Neue Light" panose="02000403000000020004" pitchFamily="2" charset="0"/>
                <a:ea typeface="Helvetica Neue Light" panose="02000403000000020004" pitchFamily="2" charset="0"/>
              </a:defRPr>
            </a:lvl1pPr>
            <a:lvl2pPr marL="1219139" lvl="1" indent="-397914">
              <a:spcBef>
                <a:spcPts val="2133"/>
              </a:spcBef>
              <a:spcAft>
                <a:spcPts val="0"/>
              </a:spcAft>
              <a:buSzPts val="1100"/>
              <a:buChar char="○"/>
              <a:defRPr/>
            </a:lvl2pPr>
            <a:lvl3pPr marL="1828709" lvl="2" indent="-397914">
              <a:spcBef>
                <a:spcPts val="2133"/>
              </a:spcBef>
              <a:spcAft>
                <a:spcPts val="0"/>
              </a:spcAft>
              <a:buSzPts val="1100"/>
              <a:buChar char="■"/>
              <a:defRPr/>
            </a:lvl3pPr>
            <a:lvl4pPr marL="2438278" lvl="3" indent="-397914">
              <a:spcBef>
                <a:spcPts val="2133"/>
              </a:spcBef>
              <a:spcAft>
                <a:spcPts val="0"/>
              </a:spcAft>
              <a:buSzPts val="1100"/>
              <a:buChar char="●"/>
              <a:defRPr/>
            </a:lvl4pPr>
            <a:lvl5pPr marL="3047848" lvl="4" indent="-397914">
              <a:spcBef>
                <a:spcPts val="2133"/>
              </a:spcBef>
              <a:spcAft>
                <a:spcPts val="0"/>
              </a:spcAft>
              <a:buSzPts val="1100"/>
              <a:buChar char="○"/>
              <a:defRPr/>
            </a:lvl5pPr>
            <a:lvl6pPr marL="3657417" lvl="5" indent="-397914">
              <a:spcBef>
                <a:spcPts val="2133"/>
              </a:spcBef>
              <a:spcAft>
                <a:spcPts val="0"/>
              </a:spcAft>
              <a:buSzPts val="1100"/>
              <a:buChar char="■"/>
              <a:defRPr/>
            </a:lvl6pPr>
            <a:lvl7pPr marL="4266987" lvl="6" indent="-397914">
              <a:spcBef>
                <a:spcPts val="2133"/>
              </a:spcBef>
              <a:spcAft>
                <a:spcPts val="0"/>
              </a:spcAft>
              <a:buSzPts val="1100"/>
              <a:buChar char="●"/>
              <a:defRPr/>
            </a:lvl7pPr>
            <a:lvl8pPr marL="4876557" lvl="7" indent="-397914">
              <a:spcBef>
                <a:spcPts val="2133"/>
              </a:spcBef>
              <a:spcAft>
                <a:spcPts val="0"/>
              </a:spcAft>
              <a:buSzPts val="1100"/>
              <a:buChar char="○"/>
              <a:defRPr/>
            </a:lvl8pPr>
            <a:lvl9pPr marL="5486126" lvl="8" indent="-397914">
              <a:spcBef>
                <a:spcPts val="2133"/>
              </a:spcBef>
              <a:spcAft>
                <a:spcPts val="2133"/>
              </a:spcAft>
              <a:buSzPts val="1100"/>
              <a:buChar char="■"/>
              <a:defRPr/>
            </a:lvl9pPr>
          </a:lstStyle>
          <a:p>
            <a:endParaRPr/>
          </a:p>
        </p:txBody>
      </p:sp>
      <p:sp>
        <p:nvSpPr>
          <p:cNvPr id="30" name="Google Shape;30;p4"/>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111870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31"/>
        <p:cNvGrpSpPr/>
        <p:nvPr/>
      </p:nvGrpSpPr>
      <p:grpSpPr>
        <a:xfrm>
          <a:off x="0" y="0"/>
          <a:ext cx="0" cy="0"/>
          <a:chOff x="0" y="0"/>
          <a:chExt cx="0" cy="0"/>
        </a:xfrm>
      </p:grpSpPr>
      <p:sp>
        <p:nvSpPr>
          <p:cNvPr id="32" name="Google Shape;32;p5"/>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 name="Google Shape;36;p5"/>
          <p:cNvSpPr txBox="1">
            <a:spLocks noGrp="1"/>
          </p:cNvSpPr>
          <p:nvPr>
            <p:ph type="title"/>
          </p:nvPr>
        </p:nvSpPr>
        <p:spPr>
          <a:xfrm>
            <a:off x="972601" y="1758200"/>
            <a:ext cx="10251200" cy="71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b="1" i="0">
                <a:solidFill>
                  <a:srgbClr val="1E6266"/>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37" name="Google Shape;37;p5"/>
          <p:cNvSpPr txBox="1">
            <a:spLocks noGrp="1"/>
          </p:cNvSpPr>
          <p:nvPr>
            <p:ph type="body" idx="1"/>
          </p:nvPr>
        </p:nvSpPr>
        <p:spPr>
          <a:xfrm>
            <a:off x="972435" y="2771833"/>
            <a:ext cx="5032400" cy="3014800"/>
          </a:xfrm>
          <a:prstGeom prst="rect">
            <a:avLst/>
          </a:prstGeom>
        </p:spPr>
        <p:txBody>
          <a:bodyPr spcFirstLastPara="1" wrap="square" lIns="91425" tIns="91425" rIns="91425" bIns="91425" anchor="t" anchorCtr="0">
            <a:noAutofit/>
          </a:bodyPr>
          <a:lstStyle>
            <a:lvl1pPr marL="609570" lvl="0" indent="-414847">
              <a:spcBef>
                <a:spcPts val="0"/>
              </a:spcBef>
              <a:spcAft>
                <a:spcPts val="0"/>
              </a:spcAft>
              <a:buSzPts val="1300"/>
              <a:buChar char="●"/>
              <a:defRPr b="0" i="0">
                <a:latin typeface="Helvetica Neue Light" panose="02000403000000020004" pitchFamily="2" charset="0"/>
                <a:ea typeface="Helvetica Neue Light" panose="02000403000000020004" pitchFamily="2" charset="0"/>
              </a:defRPr>
            </a:lvl1pPr>
            <a:lvl2pPr marL="1219139" lvl="1" indent="-397914">
              <a:spcBef>
                <a:spcPts val="2133"/>
              </a:spcBef>
              <a:spcAft>
                <a:spcPts val="0"/>
              </a:spcAft>
              <a:buSzPts val="1100"/>
              <a:buChar char="○"/>
              <a:defRPr/>
            </a:lvl2pPr>
            <a:lvl3pPr marL="1828709" lvl="2" indent="-397914">
              <a:spcBef>
                <a:spcPts val="2133"/>
              </a:spcBef>
              <a:spcAft>
                <a:spcPts val="0"/>
              </a:spcAft>
              <a:buSzPts val="1100"/>
              <a:buChar char="■"/>
              <a:defRPr/>
            </a:lvl3pPr>
            <a:lvl4pPr marL="2438278" lvl="3" indent="-397914">
              <a:spcBef>
                <a:spcPts val="2133"/>
              </a:spcBef>
              <a:spcAft>
                <a:spcPts val="0"/>
              </a:spcAft>
              <a:buSzPts val="1100"/>
              <a:buChar char="●"/>
              <a:defRPr/>
            </a:lvl4pPr>
            <a:lvl5pPr marL="3047848" lvl="4" indent="-397914">
              <a:spcBef>
                <a:spcPts val="2133"/>
              </a:spcBef>
              <a:spcAft>
                <a:spcPts val="0"/>
              </a:spcAft>
              <a:buSzPts val="1100"/>
              <a:buChar char="○"/>
              <a:defRPr/>
            </a:lvl5pPr>
            <a:lvl6pPr marL="3657417" lvl="5" indent="-397914">
              <a:spcBef>
                <a:spcPts val="2133"/>
              </a:spcBef>
              <a:spcAft>
                <a:spcPts val="0"/>
              </a:spcAft>
              <a:buSzPts val="1100"/>
              <a:buChar char="■"/>
              <a:defRPr/>
            </a:lvl6pPr>
            <a:lvl7pPr marL="4266987" lvl="6" indent="-397914">
              <a:spcBef>
                <a:spcPts val="2133"/>
              </a:spcBef>
              <a:spcAft>
                <a:spcPts val="0"/>
              </a:spcAft>
              <a:buSzPts val="1100"/>
              <a:buChar char="●"/>
              <a:defRPr/>
            </a:lvl7pPr>
            <a:lvl8pPr marL="4876557" lvl="7" indent="-397914">
              <a:spcBef>
                <a:spcPts val="2133"/>
              </a:spcBef>
              <a:spcAft>
                <a:spcPts val="0"/>
              </a:spcAft>
              <a:buSzPts val="1100"/>
              <a:buChar char="○"/>
              <a:defRPr/>
            </a:lvl8pPr>
            <a:lvl9pPr marL="5486126" lvl="8" indent="-397914">
              <a:spcBef>
                <a:spcPts val="2133"/>
              </a:spcBef>
              <a:spcAft>
                <a:spcPts val="2133"/>
              </a:spcAft>
              <a:buSzPts val="1100"/>
              <a:buChar char="■"/>
              <a:defRPr/>
            </a:lvl9pPr>
          </a:lstStyle>
          <a:p>
            <a:endParaRPr/>
          </a:p>
        </p:txBody>
      </p:sp>
      <p:sp>
        <p:nvSpPr>
          <p:cNvPr id="38" name="Google Shape;38;p5"/>
          <p:cNvSpPr txBox="1">
            <a:spLocks noGrp="1"/>
          </p:cNvSpPr>
          <p:nvPr>
            <p:ph type="body" idx="2"/>
          </p:nvPr>
        </p:nvSpPr>
        <p:spPr>
          <a:xfrm>
            <a:off x="6191473" y="2771833"/>
            <a:ext cx="5032400" cy="3014800"/>
          </a:xfrm>
          <a:prstGeom prst="rect">
            <a:avLst/>
          </a:prstGeom>
        </p:spPr>
        <p:txBody>
          <a:bodyPr spcFirstLastPara="1" wrap="square" lIns="91425" tIns="91425" rIns="91425" bIns="91425" anchor="t" anchorCtr="0">
            <a:noAutofit/>
          </a:bodyPr>
          <a:lstStyle>
            <a:lvl1pPr marL="609570" lvl="0" indent="-414847">
              <a:spcBef>
                <a:spcPts val="0"/>
              </a:spcBef>
              <a:spcAft>
                <a:spcPts val="0"/>
              </a:spcAft>
              <a:buSzPts val="1300"/>
              <a:buChar char="●"/>
              <a:defRPr b="0" i="0">
                <a:latin typeface="Helvetica Neue Light" panose="02000403000000020004" pitchFamily="2" charset="0"/>
                <a:ea typeface="Helvetica Neue Light" panose="02000403000000020004" pitchFamily="2" charset="0"/>
              </a:defRPr>
            </a:lvl1pPr>
            <a:lvl2pPr marL="1219139" lvl="1" indent="-397914">
              <a:spcBef>
                <a:spcPts val="2133"/>
              </a:spcBef>
              <a:spcAft>
                <a:spcPts val="0"/>
              </a:spcAft>
              <a:buSzPts val="1100"/>
              <a:buChar char="○"/>
              <a:defRPr/>
            </a:lvl2pPr>
            <a:lvl3pPr marL="1828709" lvl="2" indent="-397914">
              <a:spcBef>
                <a:spcPts val="2133"/>
              </a:spcBef>
              <a:spcAft>
                <a:spcPts val="0"/>
              </a:spcAft>
              <a:buSzPts val="1100"/>
              <a:buChar char="■"/>
              <a:defRPr/>
            </a:lvl3pPr>
            <a:lvl4pPr marL="2438278" lvl="3" indent="-397914">
              <a:spcBef>
                <a:spcPts val="2133"/>
              </a:spcBef>
              <a:spcAft>
                <a:spcPts val="0"/>
              </a:spcAft>
              <a:buSzPts val="1100"/>
              <a:buChar char="●"/>
              <a:defRPr/>
            </a:lvl4pPr>
            <a:lvl5pPr marL="3047848" lvl="4" indent="-397914">
              <a:spcBef>
                <a:spcPts val="2133"/>
              </a:spcBef>
              <a:spcAft>
                <a:spcPts val="0"/>
              </a:spcAft>
              <a:buSzPts val="1100"/>
              <a:buChar char="○"/>
              <a:defRPr/>
            </a:lvl5pPr>
            <a:lvl6pPr marL="3657417" lvl="5" indent="-397914">
              <a:spcBef>
                <a:spcPts val="2133"/>
              </a:spcBef>
              <a:spcAft>
                <a:spcPts val="0"/>
              </a:spcAft>
              <a:buSzPts val="1100"/>
              <a:buChar char="■"/>
              <a:defRPr/>
            </a:lvl6pPr>
            <a:lvl7pPr marL="4266987" lvl="6" indent="-397914">
              <a:spcBef>
                <a:spcPts val="2133"/>
              </a:spcBef>
              <a:spcAft>
                <a:spcPts val="0"/>
              </a:spcAft>
              <a:buSzPts val="1100"/>
              <a:buChar char="●"/>
              <a:defRPr/>
            </a:lvl7pPr>
            <a:lvl8pPr marL="4876557" lvl="7" indent="-397914">
              <a:spcBef>
                <a:spcPts val="2133"/>
              </a:spcBef>
              <a:spcAft>
                <a:spcPts val="0"/>
              </a:spcAft>
              <a:buSzPts val="1100"/>
              <a:buChar char="○"/>
              <a:defRPr/>
            </a:lvl8pPr>
            <a:lvl9pPr marL="5486126" lvl="8" indent="-397914">
              <a:spcBef>
                <a:spcPts val="2133"/>
              </a:spcBef>
              <a:spcAft>
                <a:spcPts val="2133"/>
              </a:spcAft>
              <a:buSzPts val="1100"/>
              <a:buChar char="■"/>
              <a:defRPr/>
            </a:lvl9pPr>
          </a:lstStyle>
          <a:p>
            <a:endParaRPr/>
          </a:p>
        </p:txBody>
      </p:sp>
      <p:sp>
        <p:nvSpPr>
          <p:cNvPr id="39" name="Google Shape;39;p5"/>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3" name="Google Shape;25;p4">
            <a:extLst>
              <a:ext uri="{FF2B5EF4-FFF2-40B4-BE49-F238E27FC236}">
                <a16:creationId xmlns:a16="http://schemas.microsoft.com/office/drawing/2014/main" id="{78229B84-6E19-0748-BA9F-D1BEA933AAF1}"/>
              </a:ext>
            </a:extLst>
          </p:cNvPr>
          <p:cNvGrpSpPr/>
          <p:nvPr userDrawn="1"/>
        </p:nvGrpSpPr>
        <p:grpSpPr>
          <a:xfrm>
            <a:off x="1107191" y="1588342"/>
            <a:ext cx="994351" cy="61101"/>
            <a:chOff x="4580561" y="2589004"/>
            <a:chExt cx="1064464" cy="25200"/>
          </a:xfrm>
        </p:grpSpPr>
        <p:sp>
          <p:nvSpPr>
            <p:cNvPr id="14" name="Google Shape;26;p4">
              <a:extLst>
                <a:ext uri="{FF2B5EF4-FFF2-40B4-BE49-F238E27FC236}">
                  <a16:creationId xmlns:a16="http://schemas.microsoft.com/office/drawing/2014/main" id="{A4302C63-435E-7246-A512-B195F307DB24}"/>
                </a:ext>
              </a:extLst>
            </p:cNvPr>
            <p:cNvSpPr/>
            <p:nvPr/>
          </p:nvSpPr>
          <p:spPr>
            <a:xfrm rot="-5400000">
              <a:off x="5366325" y="2335504"/>
              <a:ext cx="25200" cy="532200"/>
            </a:xfrm>
            <a:prstGeom prst="rect">
              <a:avLst/>
            </a:prstGeom>
            <a:solidFill>
              <a:srgbClr val="CB6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27;p4">
              <a:extLst>
                <a:ext uri="{FF2B5EF4-FFF2-40B4-BE49-F238E27FC236}">
                  <a16:creationId xmlns:a16="http://schemas.microsoft.com/office/drawing/2014/main" id="{16B75AD9-31C0-504C-A520-2AAEA1B783BA}"/>
                </a:ext>
              </a:extLst>
            </p:cNvPr>
            <p:cNvSpPr/>
            <p:nvPr/>
          </p:nvSpPr>
          <p:spPr>
            <a:xfrm rot="-5400000">
              <a:off x="4836311" y="2333254"/>
              <a:ext cx="25200" cy="536700"/>
            </a:xfrm>
            <a:prstGeom prst="rect">
              <a:avLst/>
            </a:prstGeom>
            <a:solidFill>
              <a:srgbClr val="227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9016402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 name="Google Shape;66;p9"/>
          <p:cNvSpPr txBox="1">
            <a:spLocks noGrp="1"/>
          </p:cNvSpPr>
          <p:nvPr>
            <p:ph type="title"/>
          </p:nvPr>
        </p:nvSpPr>
        <p:spPr>
          <a:xfrm>
            <a:off x="973335" y="1758200"/>
            <a:ext cx="4401200" cy="22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b="1" i="0">
                <a:solidFill>
                  <a:schemeClr val="dk2"/>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67" name="Google Shape;67;p9"/>
          <p:cNvSpPr txBox="1">
            <a:spLocks noGrp="1"/>
          </p:cNvSpPr>
          <p:nvPr>
            <p:ph type="subTitle" idx="1"/>
          </p:nvPr>
        </p:nvSpPr>
        <p:spPr>
          <a:xfrm>
            <a:off x="966601" y="4215367"/>
            <a:ext cx="4401200" cy="101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2133" b="0" i="0">
                <a:latin typeface="Helvetica Neue Light" panose="02000403000000020004" pitchFamily="2" charset="0"/>
                <a:ea typeface="Helvetica Neue Light" panose="02000403000000020004" pitchFamily="2" charset="0"/>
              </a:defRPr>
            </a:lvl1pPr>
            <a:lvl2pPr lvl="1">
              <a:lnSpc>
                <a:spcPct val="100000"/>
              </a:lnSpc>
              <a:spcBef>
                <a:spcPts val="0"/>
              </a:spcBef>
              <a:spcAft>
                <a:spcPts val="0"/>
              </a:spcAft>
              <a:buSzPts val="1600"/>
              <a:buNone/>
              <a:defRPr sz="2133"/>
            </a:lvl2pPr>
            <a:lvl3pPr lvl="2">
              <a:lnSpc>
                <a:spcPct val="100000"/>
              </a:lnSpc>
              <a:spcBef>
                <a:spcPts val="0"/>
              </a:spcBef>
              <a:spcAft>
                <a:spcPts val="0"/>
              </a:spcAft>
              <a:buSzPts val="1600"/>
              <a:buNone/>
              <a:defRPr sz="2133"/>
            </a:lvl3pPr>
            <a:lvl4pPr lvl="3">
              <a:lnSpc>
                <a:spcPct val="100000"/>
              </a:lnSpc>
              <a:spcBef>
                <a:spcPts val="0"/>
              </a:spcBef>
              <a:spcAft>
                <a:spcPts val="0"/>
              </a:spcAft>
              <a:buSzPts val="1600"/>
              <a:buNone/>
              <a:defRPr sz="2133"/>
            </a:lvl4pPr>
            <a:lvl5pPr lvl="4">
              <a:lnSpc>
                <a:spcPct val="100000"/>
              </a:lnSpc>
              <a:spcBef>
                <a:spcPts val="0"/>
              </a:spcBef>
              <a:spcAft>
                <a:spcPts val="0"/>
              </a:spcAft>
              <a:buSzPts val="1600"/>
              <a:buNone/>
              <a:defRPr sz="2133"/>
            </a:lvl5pPr>
            <a:lvl6pPr lvl="5">
              <a:lnSpc>
                <a:spcPct val="100000"/>
              </a:lnSpc>
              <a:spcBef>
                <a:spcPts val="0"/>
              </a:spcBef>
              <a:spcAft>
                <a:spcPts val="0"/>
              </a:spcAft>
              <a:buSzPts val="1600"/>
              <a:buNone/>
              <a:defRPr sz="2133"/>
            </a:lvl6pPr>
            <a:lvl7pPr lvl="6">
              <a:lnSpc>
                <a:spcPct val="100000"/>
              </a:lnSpc>
              <a:spcBef>
                <a:spcPts val="0"/>
              </a:spcBef>
              <a:spcAft>
                <a:spcPts val="0"/>
              </a:spcAft>
              <a:buSzPts val="1600"/>
              <a:buNone/>
              <a:defRPr sz="2133"/>
            </a:lvl7pPr>
            <a:lvl8pPr lvl="7">
              <a:lnSpc>
                <a:spcPct val="100000"/>
              </a:lnSpc>
              <a:spcBef>
                <a:spcPts val="0"/>
              </a:spcBef>
              <a:spcAft>
                <a:spcPts val="0"/>
              </a:spcAft>
              <a:buSzPts val="1600"/>
              <a:buNone/>
              <a:defRPr sz="2133"/>
            </a:lvl8pPr>
            <a:lvl9pPr lvl="8">
              <a:lnSpc>
                <a:spcPct val="100000"/>
              </a:lnSpc>
              <a:spcBef>
                <a:spcPts val="0"/>
              </a:spcBef>
              <a:spcAft>
                <a:spcPts val="0"/>
              </a:spcAft>
              <a:buSzPts val="1600"/>
              <a:buNone/>
              <a:defRPr sz="2133"/>
            </a:lvl9pPr>
          </a:lstStyle>
          <a:p>
            <a:endParaRPr/>
          </a:p>
        </p:txBody>
      </p:sp>
      <p:sp>
        <p:nvSpPr>
          <p:cNvPr id="68" name="Google Shape;68;p9"/>
          <p:cNvSpPr txBox="1">
            <a:spLocks noGrp="1"/>
          </p:cNvSpPr>
          <p:nvPr>
            <p:ph type="body" idx="2"/>
          </p:nvPr>
        </p:nvSpPr>
        <p:spPr>
          <a:xfrm>
            <a:off x="6898967" y="1803500"/>
            <a:ext cx="4499200" cy="4034000"/>
          </a:xfrm>
          <a:prstGeom prst="rect">
            <a:avLst/>
          </a:prstGeom>
        </p:spPr>
        <p:txBody>
          <a:bodyPr spcFirstLastPara="1" wrap="square" lIns="91425" tIns="91425" rIns="91425" bIns="91425" anchor="t" anchorCtr="0">
            <a:noAutofit/>
          </a:bodyPr>
          <a:lstStyle>
            <a:lvl1pPr marL="609570" lvl="0" indent="-414847">
              <a:spcBef>
                <a:spcPts val="0"/>
              </a:spcBef>
              <a:spcAft>
                <a:spcPts val="0"/>
              </a:spcAft>
              <a:buSzPts val="1300"/>
              <a:buChar char="●"/>
              <a:defRPr b="0" i="0">
                <a:latin typeface="Helvetica Neue Light" panose="02000403000000020004" pitchFamily="2" charset="0"/>
                <a:ea typeface="Helvetica Neue Light" panose="02000403000000020004" pitchFamily="2" charset="0"/>
              </a:defRPr>
            </a:lvl1pPr>
            <a:lvl2pPr marL="1219139" lvl="1" indent="-397914">
              <a:spcBef>
                <a:spcPts val="2133"/>
              </a:spcBef>
              <a:spcAft>
                <a:spcPts val="0"/>
              </a:spcAft>
              <a:buSzPts val="1100"/>
              <a:buChar char="○"/>
              <a:defRPr/>
            </a:lvl2pPr>
            <a:lvl3pPr marL="1828709" lvl="2" indent="-397914">
              <a:spcBef>
                <a:spcPts val="2133"/>
              </a:spcBef>
              <a:spcAft>
                <a:spcPts val="0"/>
              </a:spcAft>
              <a:buSzPts val="1100"/>
              <a:buChar char="■"/>
              <a:defRPr/>
            </a:lvl3pPr>
            <a:lvl4pPr marL="2438278" lvl="3" indent="-397914">
              <a:spcBef>
                <a:spcPts val="2133"/>
              </a:spcBef>
              <a:spcAft>
                <a:spcPts val="0"/>
              </a:spcAft>
              <a:buSzPts val="1100"/>
              <a:buChar char="●"/>
              <a:defRPr/>
            </a:lvl4pPr>
            <a:lvl5pPr marL="3047848" lvl="4" indent="-397914">
              <a:spcBef>
                <a:spcPts val="2133"/>
              </a:spcBef>
              <a:spcAft>
                <a:spcPts val="0"/>
              </a:spcAft>
              <a:buSzPts val="1100"/>
              <a:buChar char="○"/>
              <a:defRPr/>
            </a:lvl5pPr>
            <a:lvl6pPr marL="3657417" lvl="5" indent="-397914">
              <a:spcBef>
                <a:spcPts val="2133"/>
              </a:spcBef>
              <a:spcAft>
                <a:spcPts val="0"/>
              </a:spcAft>
              <a:buSzPts val="1100"/>
              <a:buChar char="■"/>
              <a:defRPr/>
            </a:lvl6pPr>
            <a:lvl7pPr marL="4266987" lvl="6" indent="-397914">
              <a:spcBef>
                <a:spcPts val="2133"/>
              </a:spcBef>
              <a:spcAft>
                <a:spcPts val="0"/>
              </a:spcAft>
              <a:buSzPts val="1100"/>
              <a:buChar char="●"/>
              <a:defRPr/>
            </a:lvl7pPr>
            <a:lvl8pPr marL="4876557" lvl="7" indent="-397914">
              <a:spcBef>
                <a:spcPts val="2133"/>
              </a:spcBef>
              <a:spcAft>
                <a:spcPts val="0"/>
              </a:spcAft>
              <a:buSzPts val="1100"/>
              <a:buChar char="○"/>
              <a:defRPr/>
            </a:lvl8pPr>
            <a:lvl9pPr marL="5486126" lvl="8" indent="-397914">
              <a:spcBef>
                <a:spcPts val="2133"/>
              </a:spcBef>
              <a:spcAft>
                <a:spcPts val="2133"/>
              </a:spcAft>
              <a:buSzPts val="1100"/>
              <a:buChar char="■"/>
              <a:defRPr/>
            </a:lvl9pPr>
          </a:lstStyle>
          <a:p>
            <a:endParaRPr/>
          </a:p>
        </p:txBody>
      </p:sp>
      <p:sp>
        <p:nvSpPr>
          <p:cNvPr id="69" name="Google Shape;69;p9"/>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3" name="Google Shape;25;p4">
            <a:extLst>
              <a:ext uri="{FF2B5EF4-FFF2-40B4-BE49-F238E27FC236}">
                <a16:creationId xmlns:a16="http://schemas.microsoft.com/office/drawing/2014/main" id="{2EFE7CDF-2FDD-C344-B22C-9C8D2DCCA7A4}"/>
              </a:ext>
            </a:extLst>
          </p:cNvPr>
          <p:cNvGrpSpPr/>
          <p:nvPr userDrawn="1"/>
        </p:nvGrpSpPr>
        <p:grpSpPr>
          <a:xfrm>
            <a:off x="1107191" y="1588342"/>
            <a:ext cx="994351" cy="61101"/>
            <a:chOff x="4580561" y="2589004"/>
            <a:chExt cx="1064464" cy="25200"/>
          </a:xfrm>
        </p:grpSpPr>
        <p:sp>
          <p:nvSpPr>
            <p:cNvPr id="14" name="Google Shape;26;p4">
              <a:extLst>
                <a:ext uri="{FF2B5EF4-FFF2-40B4-BE49-F238E27FC236}">
                  <a16:creationId xmlns:a16="http://schemas.microsoft.com/office/drawing/2014/main" id="{32CFD905-1552-FD4C-B6E3-FD38504CA90D}"/>
                </a:ext>
              </a:extLst>
            </p:cNvPr>
            <p:cNvSpPr/>
            <p:nvPr/>
          </p:nvSpPr>
          <p:spPr>
            <a:xfrm rot="-5400000">
              <a:off x="5366325" y="2335504"/>
              <a:ext cx="25200" cy="532200"/>
            </a:xfrm>
            <a:prstGeom prst="rect">
              <a:avLst/>
            </a:prstGeom>
            <a:solidFill>
              <a:srgbClr val="CB6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27;p4">
              <a:extLst>
                <a:ext uri="{FF2B5EF4-FFF2-40B4-BE49-F238E27FC236}">
                  <a16:creationId xmlns:a16="http://schemas.microsoft.com/office/drawing/2014/main" id="{1CEC6593-8B6A-7442-B30F-A06B1BEE209D}"/>
                </a:ext>
              </a:extLst>
            </p:cNvPr>
            <p:cNvSpPr/>
            <p:nvPr/>
          </p:nvSpPr>
          <p:spPr>
            <a:xfrm rot="-5400000">
              <a:off x="4836311" y="2333254"/>
              <a:ext cx="25200" cy="536700"/>
            </a:xfrm>
            <a:prstGeom prst="rect">
              <a:avLst/>
            </a:prstGeom>
            <a:solidFill>
              <a:srgbClr val="227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0962969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615894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2301-7921-1940-A729-A5908DB5D7AD}"/>
              </a:ext>
            </a:extLst>
          </p:cNvPr>
          <p:cNvSpPr>
            <a:spLocks noGrp="1"/>
          </p:cNvSpPr>
          <p:nvPr>
            <p:ph type="title"/>
          </p:nvPr>
        </p:nvSpPr>
        <p:spPr>
          <a:xfrm>
            <a:off x="838201" y="663296"/>
            <a:ext cx="10515600" cy="1325563"/>
          </a:xfrm>
        </p:spPr>
        <p:txBody>
          <a:bodyPr/>
          <a:lstStyle>
            <a:lvl1pPr>
              <a:defRPr b="1" i="0">
                <a:solidFill>
                  <a:srgbClr val="30B7DE"/>
                </a:solidFill>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A8F4052-90A5-0B48-8868-155BA6AA7329}"/>
              </a:ext>
            </a:extLst>
          </p:cNvPr>
          <p:cNvSpPr>
            <a:spLocks noGrp="1"/>
          </p:cNvSpPr>
          <p:nvPr>
            <p:ph idx="1"/>
          </p:nvPr>
        </p:nvSpPr>
        <p:spPr>
          <a:xfrm>
            <a:off x="838201" y="1988861"/>
            <a:ext cx="10515600" cy="4188105"/>
          </a:xfrm>
        </p:spPr>
        <p:txBody>
          <a:bodyPr/>
          <a:lstStyle>
            <a:lvl1pPr>
              <a:defRPr b="1" i="0">
                <a:latin typeface="Lora" pitchFamily="2" charset="77"/>
                <a:ea typeface="Source Sans Pro" panose="020B0503030403020204" pitchFamily="34" charset="0"/>
              </a:defRPr>
            </a:lvl1pPr>
            <a:lvl2pPr>
              <a:defRPr b="0" i="0">
                <a:latin typeface="Source Sans Pro" panose="020B0503030403020204" pitchFamily="34" charset="0"/>
                <a:ea typeface="Source Sans Pro" panose="020B0503030403020204" pitchFamily="34" charset="0"/>
              </a:defRPr>
            </a:lvl2pPr>
            <a:lvl3pPr>
              <a:defRPr b="0" i="0">
                <a:latin typeface="Source Sans Pro" panose="020B0503030403020204" pitchFamily="34" charset="0"/>
                <a:ea typeface="Source Sans Pro" panose="020B0503030403020204" pitchFamily="34" charset="0"/>
              </a:defRPr>
            </a:lvl3pPr>
            <a:lvl4pPr>
              <a:defRPr b="0" i="0">
                <a:latin typeface="Source Sans Pro" panose="020B0503030403020204" pitchFamily="34" charset="0"/>
                <a:ea typeface="Source Sans Pro" panose="020B0503030403020204" pitchFamily="34" charset="0"/>
              </a:defRPr>
            </a:lvl4pPr>
            <a:lvl5pPr>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42068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625058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37577739"/>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1746071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4" indent="0">
              <a:buNone/>
              <a:defRPr sz="1801">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3132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75EC5-CBAF-49CD-8ACA-41575CAECE0E}"/>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6/2/2025</a:t>
            </a:fld>
            <a:endParaRPr lang="en-US"/>
          </a:p>
        </p:txBody>
      </p:sp>
      <p:sp>
        <p:nvSpPr>
          <p:cNvPr id="3" name="Footer Placeholder 2">
            <a:extLst>
              <a:ext uri="{FF2B5EF4-FFF2-40B4-BE49-F238E27FC236}">
                <a16:creationId xmlns:a16="http://schemas.microsoft.com/office/drawing/2014/main" id="{0D9AEBB9-98DE-455C-A49C-2B3842D0D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11FB186-7C27-4ACC-AA43-CD5FFE0DF2F9}"/>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35875959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2338204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pPr/>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4063117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184775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00809329"/>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9"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3"/>
            <a:ext cx="3932239" cy="3811588"/>
          </a:xfrm>
        </p:spPr>
        <p:txBody>
          <a:bodyPr/>
          <a:lstStyle>
            <a:lvl1pPr marL="0" indent="0">
              <a:buNone/>
              <a:defRPr sz="1600"/>
            </a:lvl1pPr>
            <a:lvl2pPr marL="457177" indent="0">
              <a:buNone/>
              <a:defRPr sz="1401"/>
            </a:lvl2pPr>
            <a:lvl3pPr marL="914354" indent="0">
              <a:buNone/>
              <a:defRPr sz="1200"/>
            </a:lvl3pPr>
            <a:lvl4pPr marL="1371531" indent="0">
              <a:buNone/>
              <a:defRPr sz="1001"/>
            </a:lvl4pPr>
            <a:lvl5pPr marL="1828709" indent="0">
              <a:buNone/>
              <a:defRPr sz="1001"/>
            </a:lvl5pPr>
            <a:lvl6pPr marL="2285886" indent="0">
              <a:buNone/>
              <a:defRPr sz="1001"/>
            </a:lvl6pPr>
            <a:lvl7pPr marL="2743063" indent="0">
              <a:buNone/>
              <a:defRPr sz="1001"/>
            </a:lvl7pPr>
            <a:lvl8pPr marL="3200240" indent="0">
              <a:buNone/>
              <a:defRPr sz="1001"/>
            </a:lvl8pPr>
            <a:lvl9pPr marL="3657417"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7482293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9" y="987429"/>
            <a:ext cx="6172201" cy="4873625"/>
          </a:xfrm>
        </p:spPr>
        <p:txBody>
          <a:bodyPr anchor="t"/>
          <a:lstStyle>
            <a:lvl1pPr marL="0" indent="0">
              <a:buNone/>
              <a:defRPr sz="3200"/>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US"/>
              <a:t>Click icon to add picture</a:t>
            </a:r>
          </a:p>
        </p:txBody>
      </p:sp>
      <p:sp>
        <p:nvSpPr>
          <p:cNvPr id="4" name="Text Placeholder 3"/>
          <p:cNvSpPr>
            <a:spLocks noGrp="1"/>
          </p:cNvSpPr>
          <p:nvPr>
            <p:ph type="body" sz="half" idx="2"/>
          </p:nvPr>
        </p:nvSpPr>
        <p:spPr>
          <a:xfrm>
            <a:off x="839789" y="2057403"/>
            <a:ext cx="3932239" cy="3811588"/>
          </a:xfrm>
        </p:spPr>
        <p:txBody>
          <a:bodyPr/>
          <a:lstStyle>
            <a:lvl1pPr marL="0" indent="0">
              <a:buNone/>
              <a:defRPr sz="1600"/>
            </a:lvl1pPr>
            <a:lvl2pPr marL="457177" indent="0">
              <a:buNone/>
              <a:defRPr sz="1401"/>
            </a:lvl2pPr>
            <a:lvl3pPr marL="914354" indent="0">
              <a:buNone/>
              <a:defRPr sz="1200"/>
            </a:lvl3pPr>
            <a:lvl4pPr marL="1371531" indent="0">
              <a:buNone/>
              <a:defRPr sz="1001"/>
            </a:lvl4pPr>
            <a:lvl5pPr marL="1828709" indent="0">
              <a:buNone/>
              <a:defRPr sz="1001"/>
            </a:lvl5pPr>
            <a:lvl6pPr marL="2285886" indent="0">
              <a:buNone/>
              <a:defRPr sz="1001"/>
            </a:lvl6pPr>
            <a:lvl7pPr marL="2743063" indent="0">
              <a:buNone/>
              <a:defRPr sz="1001"/>
            </a:lvl7pPr>
            <a:lvl8pPr marL="3200240" indent="0">
              <a:buNone/>
              <a:defRPr sz="1001"/>
            </a:lvl8pPr>
            <a:lvl9pPr marL="3657417"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6014444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4601538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9"/>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84256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D41D-3A39-4096-8729-5742B020A5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985A99-5132-43BA-8822-49DB411CB7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767511-A1B1-4679-9BBB-08DA0CDDC32E}"/>
              </a:ext>
            </a:extLst>
          </p:cNvPr>
          <p:cNvSpPr>
            <a:spLocks noGrp="1"/>
          </p:cNvSpPr>
          <p:nvPr>
            <p:ph type="dt" sz="half" idx="10"/>
          </p:nvPr>
        </p:nvSpPr>
        <p:spPr/>
        <p:txBody>
          <a:bodyPr/>
          <a:lstStyle/>
          <a:p>
            <a:fld id="{7F10A9FD-7809-4265-B7BF-25251316EDD3}" type="datetimeFigureOut">
              <a:rPr lang="en-US" smtClean="0"/>
              <a:t>6/2/2025</a:t>
            </a:fld>
            <a:endParaRPr lang="en-US"/>
          </a:p>
        </p:txBody>
      </p:sp>
      <p:sp>
        <p:nvSpPr>
          <p:cNvPr id="5" name="Footer Placeholder 4">
            <a:extLst>
              <a:ext uri="{FF2B5EF4-FFF2-40B4-BE49-F238E27FC236}">
                <a16:creationId xmlns:a16="http://schemas.microsoft.com/office/drawing/2014/main" id="{F7A54EDB-8066-454A-9780-92154682E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73A84-FDA7-451A-B09D-DE17426AE644}"/>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41421502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F13C-8175-4555-BCAB-558298A845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0B5165-BB8B-4582-9B00-429B868A2E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2F255-1255-4D81-BA14-C8CB1ED1860E}"/>
              </a:ext>
            </a:extLst>
          </p:cNvPr>
          <p:cNvSpPr>
            <a:spLocks noGrp="1"/>
          </p:cNvSpPr>
          <p:nvPr>
            <p:ph type="dt" sz="half" idx="10"/>
          </p:nvPr>
        </p:nvSpPr>
        <p:spPr/>
        <p:txBody>
          <a:bodyPr/>
          <a:lstStyle/>
          <a:p>
            <a:fld id="{7F10A9FD-7809-4265-B7BF-25251316EDD3}" type="datetimeFigureOut">
              <a:rPr lang="en-US" smtClean="0"/>
              <a:t>6/2/2025</a:t>
            </a:fld>
            <a:endParaRPr lang="en-US"/>
          </a:p>
        </p:txBody>
      </p:sp>
      <p:sp>
        <p:nvSpPr>
          <p:cNvPr id="5" name="Footer Placeholder 4">
            <a:extLst>
              <a:ext uri="{FF2B5EF4-FFF2-40B4-BE49-F238E27FC236}">
                <a16:creationId xmlns:a16="http://schemas.microsoft.com/office/drawing/2014/main" id="{757572A9-EF50-478C-9939-0A5014645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CC81E-469F-4D66-B6A1-D85344A1A8E2}"/>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166510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87BCB-D606-49F1-BB6E-98FF23410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74DB88-622E-48B1-92EB-06E37363B9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E223B6-EB42-4711-94F8-4AE63FAD6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696774-40D9-484E-B2F8-F7567C6D418E}"/>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6/2/2025</a:t>
            </a:fld>
            <a:endParaRPr lang="en-US"/>
          </a:p>
        </p:txBody>
      </p:sp>
      <p:sp>
        <p:nvSpPr>
          <p:cNvPr id="6" name="Footer Placeholder 5">
            <a:extLst>
              <a:ext uri="{FF2B5EF4-FFF2-40B4-BE49-F238E27FC236}">
                <a16:creationId xmlns:a16="http://schemas.microsoft.com/office/drawing/2014/main" id="{9E84FDF5-923A-4783-AE93-A1A8CCCF15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44508C-FFB6-457A-80F2-F7F8CD3DF406}"/>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6005543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0B5D7-F26B-4117-9D75-CA1541F093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E151AC-5C07-4734-B08C-444D3F80BF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8184EC-2BBD-4F07-AEF1-CDE39616E3AE}"/>
              </a:ext>
            </a:extLst>
          </p:cNvPr>
          <p:cNvSpPr>
            <a:spLocks noGrp="1"/>
          </p:cNvSpPr>
          <p:nvPr>
            <p:ph type="dt" sz="half" idx="10"/>
          </p:nvPr>
        </p:nvSpPr>
        <p:spPr/>
        <p:txBody>
          <a:bodyPr/>
          <a:lstStyle/>
          <a:p>
            <a:fld id="{7F10A9FD-7809-4265-B7BF-25251316EDD3}" type="datetimeFigureOut">
              <a:rPr lang="en-US" smtClean="0"/>
              <a:t>6/2/2025</a:t>
            </a:fld>
            <a:endParaRPr lang="en-US"/>
          </a:p>
        </p:txBody>
      </p:sp>
      <p:sp>
        <p:nvSpPr>
          <p:cNvPr id="5" name="Footer Placeholder 4">
            <a:extLst>
              <a:ext uri="{FF2B5EF4-FFF2-40B4-BE49-F238E27FC236}">
                <a16:creationId xmlns:a16="http://schemas.microsoft.com/office/drawing/2014/main" id="{14A5F97A-A5F5-41AC-93E3-10C17FE52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DCDC7-BF9E-443A-9986-D6B3F2A269DD}"/>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3327428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FF54B-5D68-4842-AFE3-0C64E99FA1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C26A9D-269D-4BEA-8EFA-02B2A20DE2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DCA04B-AB9F-4FB2-BF1E-8BBCDBAFB0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754B30-ACB6-45A1-A0E7-DA2EF4E32F06}"/>
              </a:ext>
            </a:extLst>
          </p:cNvPr>
          <p:cNvSpPr>
            <a:spLocks noGrp="1"/>
          </p:cNvSpPr>
          <p:nvPr>
            <p:ph type="dt" sz="half" idx="10"/>
          </p:nvPr>
        </p:nvSpPr>
        <p:spPr/>
        <p:txBody>
          <a:bodyPr/>
          <a:lstStyle/>
          <a:p>
            <a:fld id="{7F10A9FD-7809-4265-B7BF-25251316EDD3}" type="datetimeFigureOut">
              <a:rPr lang="en-US" smtClean="0"/>
              <a:t>6/2/2025</a:t>
            </a:fld>
            <a:endParaRPr lang="en-US"/>
          </a:p>
        </p:txBody>
      </p:sp>
      <p:sp>
        <p:nvSpPr>
          <p:cNvPr id="6" name="Footer Placeholder 5">
            <a:extLst>
              <a:ext uri="{FF2B5EF4-FFF2-40B4-BE49-F238E27FC236}">
                <a16:creationId xmlns:a16="http://schemas.microsoft.com/office/drawing/2014/main" id="{88D6877E-6CCF-42C8-AFEE-34AAC9CD29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EC0B2D-D538-4AB0-94E2-6D45013A8DDB}"/>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23588591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5468-EACB-4D22-9C07-5E2D5ADFEF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76E13-E92F-46AA-B6BC-EE0197F9C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3596CD-C77C-4F54-B744-AF8268494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8A75BA-0BC2-400F-8366-D7505E0DB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359145-B7E9-4FE1-84AD-78E574D2FB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BC5B8E-BDD2-4A62-A64F-3E0C0564A62E}"/>
              </a:ext>
            </a:extLst>
          </p:cNvPr>
          <p:cNvSpPr>
            <a:spLocks noGrp="1"/>
          </p:cNvSpPr>
          <p:nvPr>
            <p:ph type="dt" sz="half" idx="10"/>
          </p:nvPr>
        </p:nvSpPr>
        <p:spPr/>
        <p:txBody>
          <a:bodyPr/>
          <a:lstStyle/>
          <a:p>
            <a:fld id="{7F10A9FD-7809-4265-B7BF-25251316EDD3}" type="datetimeFigureOut">
              <a:rPr lang="en-US" smtClean="0"/>
              <a:t>6/2/2025</a:t>
            </a:fld>
            <a:endParaRPr lang="en-US"/>
          </a:p>
        </p:txBody>
      </p:sp>
      <p:sp>
        <p:nvSpPr>
          <p:cNvPr id="8" name="Footer Placeholder 7">
            <a:extLst>
              <a:ext uri="{FF2B5EF4-FFF2-40B4-BE49-F238E27FC236}">
                <a16:creationId xmlns:a16="http://schemas.microsoft.com/office/drawing/2014/main" id="{DA9C15FE-EACC-495B-AA78-2805AECC7F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90EA12-2FEA-40B9-957E-D49CA96E3B8C}"/>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40108850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DEA7-F927-40D1-AA3A-D2948522B3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63E9FA-9458-4573-A5F5-C8087A7B1152}"/>
              </a:ext>
            </a:extLst>
          </p:cNvPr>
          <p:cNvSpPr>
            <a:spLocks noGrp="1"/>
          </p:cNvSpPr>
          <p:nvPr>
            <p:ph type="dt" sz="half" idx="10"/>
          </p:nvPr>
        </p:nvSpPr>
        <p:spPr/>
        <p:txBody>
          <a:bodyPr/>
          <a:lstStyle/>
          <a:p>
            <a:fld id="{7F10A9FD-7809-4265-B7BF-25251316EDD3}" type="datetimeFigureOut">
              <a:rPr lang="en-US" smtClean="0"/>
              <a:t>6/2/2025</a:t>
            </a:fld>
            <a:endParaRPr lang="en-US"/>
          </a:p>
        </p:txBody>
      </p:sp>
      <p:sp>
        <p:nvSpPr>
          <p:cNvPr id="4" name="Footer Placeholder 3">
            <a:extLst>
              <a:ext uri="{FF2B5EF4-FFF2-40B4-BE49-F238E27FC236}">
                <a16:creationId xmlns:a16="http://schemas.microsoft.com/office/drawing/2014/main" id="{03917251-3C0F-4BC9-AAF2-9227C89DB2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72F4F3-48F9-4DA9-8CAE-8BA4BF089D0D}"/>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6481315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D4194C-D65A-4C65-8D32-2D3867313E5D}"/>
              </a:ext>
            </a:extLst>
          </p:cNvPr>
          <p:cNvSpPr>
            <a:spLocks noGrp="1"/>
          </p:cNvSpPr>
          <p:nvPr>
            <p:ph type="dt" sz="half" idx="10"/>
          </p:nvPr>
        </p:nvSpPr>
        <p:spPr/>
        <p:txBody>
          <a:bodyPr/>
          <a:lstStyle/>
          <a:p>
            <a:fld id="{7F10A9FD-7809-4265-B7BF-25251316EDD3}" type="datetimeFigureOut">
              <a:rPr lang="en-US" smtClean="0"/>
              <a:t>6/2/2025</a:t>
            </a:fld>
            <a:endParaRPr lang="en-US"/>
          </a:p>
        </p:txBody>
      </p:sp>
      <p:sp>
        <p:nvSpPr>
          <p:cNvPr id="3" name="Footer Placeholder 2">
            <a:extLst>
              <a:ext uri="{FF2B5EF4-FFF2-40B4-BE49-F238E27FC236}">
                <a16:creationId xmlns:a16="http://schemas.microsoft.com/office/drawing/2014/main" id="{ECE40FA6-BAFA-49D7-A3DE-6A30F17064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DA653B-67A4-40B9-8C0E-B175DACA7F17}"/>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34845741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6BF75-6975-4C81-8FF5-A87554B67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D1776B-E0AB-4066-8D07-CAF460994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6FE11-9A2B-466B-8410-B2FC64BA0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191E2-5F6D-43A0-8677-95C3EEE82450}"/>
              </a:ext>
            </a:extLst>
          </p:cNvPr>
          <p:cNvSpPr>
            <a:spLocks noGrp="1"/>
          </p:cNvSpPr>
          <p:nvPr>
            <p:ph type="dt" sz="half" idx="10"/>
          </p:nvPr>
        </p:nvSpPr>
        <p:spPr/>
        <p:txBody>
          <a:bodyPr/>
          <a:lstStyle/>
          <a:p>
            <a:fld id="{7F10A9FD-7809-4265-B7BF-25251316EDD3}" type="datetimeFigureOut">
              <a:rPr lang="en-US" smtClean="0"/>
              <a:t>6/2/2025</a:t>
            </a:fld>
            <a:endParaRPr lang="en-US"/>
          </a:p>
        </p:txBody>
      </p:sp>
      <p:sp>
        <p:nvSpPr>
          <p:cNvPr id="6" name="Footer Placeholder 5">
            <a:extLst>
              <a:ext uri="{FF2B5EF4-FFF2-40B4-BE49-F238E27FC236}">
                <a16:creationId xmlns:a16="http://schemas.microsoft.com/office/drawing/2014/main" id="{9BB08D11-BDFD-4040-B7D2-C7745E022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1903-721E-47D9-8FD4-DA90E85C37C5}"/>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14721524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F34E-29A9-4A72-A869-60BD3CDB1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8A23FF-2ABC-49DD-8BF1-726F59B5E3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CC64AD-BE93-42E9-A7C9-A008F8122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7FA11-9FE3-4D36-B093-C3FDE48D12EC}"/>
              </a:ext>
            </a:extLst>
          </p:cNvPr>
          <p:cNvSpPr>
            <a:spLocks noGrp="1"/>
          </p:cNvSpPr>
          <p:nvPr>
            <p:ph type="dt" sz="half" idx="10"/>
          </p:nvPr>
        </p:nvSpPr>
        <p:spPr/>
        <p:txBody>
          <a:bodyPr/>
          <a:lstStyle/>
          <a:p>
            <a:fld id="{7F10A9FD-7809-4265-B7BF-25251316EDD3}" type="datetimeFigureOut">
              <a:rPr lang="en-US" smtClean="0"/>
              <a:t>6/2/2025</a:t>
            </a:fld>
            <a:endParaRPr lang="en-US"/>
          </a:p>
        </p:txBody>
      </p:sp>
      <p:sp>
        <p:nvSpPr>
          <p:cNvPr id="6" name="Footer Placeholder 5">
            <a:extLst>
              <a:ext uri="{FF2B5EF4-FFF2-40B4-BE49-F238E27FC236}">
                <a16:creationId xmlns:a16="http://schemas.microsoft.com/office/drawing/2014/main" id="{6785AA6B-FC83-4BC9-9313-D638E456E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990091-2238-44F9-B984-00AC9DF907DB}"/>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2796755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7029-B00A-4EF8-9076-B4ABFA8169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26E5E-0AE6-4140-A257-9B15BED67B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65225-2525-4B42-BEBB-C26CF1A5DE1B}"/>
              </a:ext>
            </a:extLst>
          </p:cNvPr>
          <p:cNvSpPr>
            <a:spLocks noGrp="1"/>
          </p:cNvSpPr>
          <p:nvPr>
            <p:ph type="dt" sz="half" idx="10"/>
          </p:nvPr>
        </p:nvSpPr>
        <p:spPr/>
        <p:txBody>
          <a:bodyPr/>
          <a:lstStyle/>
          <a:p>
            <a:fld id="{7F10A9FD-7809-4265-B7BF-25251316EDD3}" type="datetimeFigureOut">
              <a:rPr lang="en-US" smtClean="0"/>
              <a:t>6/2/2025</a:t>
            </a:fld>
            <a:endParaRPr lang="en-US"/>
          </a:p>
        </p:txBody>
      </p:sp>
      <p:sp>
        <p:nvSpPr>
          <p:cNvPr id="5" name="Footer Placeholder 4">
            <a:extLst>
              <a:ext uri="{FF2B5EF4-FFF2-40B4-BE49-F238E27FC236}">
                <a16:creationId xmlns:a16="http://schemas.microsoft.com/office/drawing/2014/main" id="{764ADBCF-D867-4385-8E0C-BD6BB9CB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088CF-0625-4D65-BB25-1B320FE1D04C}"/>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14234280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C823FA-FF6E-4E96-8DE5-D60DE25879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30D8C-437E-4805-B2DF-A0ADDE99C3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C1AA4-49F6-4305-9A44-C1033895BBD0}"/>
              </a:ext>
            </a:extLst>
          </p:cNvPr>
          <p:cNvSpPr>
            <a:spLocks noGrp="1"/>
          </p:cNvSpPr>
          <p:nvPr>
            <p:ph type="dt" sz="half" idx="10"/>
          </p:nvPr>
        </p:nvSpPr>
        <p:spPr/>
        <p:txBody>
          <a:bodyPr/>
          <a:lstStyle/>
          <a:p>
            <a:fld id="{7F10A9FD-7809-4265-B7BF-25251316EDD3}" type="datetimeFigureOut">
              <a:rPr lang="en-US" smtClean="0"/>
              <a:t>6/2/2025</a:t>
            </a:fld>
            <a:endParaRPr lang="en-US"/>
          </a:p>
        </p:txBody>
      </p:sp>
      <p:sp>
        <p:nvSpPr>
          <p:cNvPr id="5" name="Footer Placeholder 4">
            <a:extLst>
              <a:ext uri="{FF2B5EF4-FFF2-40B4-BE49-F238E27FC236}">
                <a16:creationId xmlns:a16="http://schemas.microsoft.com/office/drawing/2014/main" id="{557C298F-755C-48D1-BADD-B1DC6EB2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F135F-FC04-47D9-AE0A-3076A01C9FB9}"/>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21954986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2" y="232219"/>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87" y="23009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Tree>
    <p:extLst>
      <p:ext uri="{BB962C8B-B14F-4D97-AF65-F5344CB8AC3E}">
        <p14:creationId xmlns:p14="http://schemas.microsoft.com/office/powerpoint/2010/main" val="185992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theme" Target="../theme/theme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39890F-184B-475C-9A93-940B849951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9856E7-18AE-46A0-BAF3-5D279E5BB2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13DE6D3-201D-44CF-AB46-D09A56ECE5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09654-FA89-4FC6-B736-947673314BCA}" type="slidenum">
              <a:rPr lang="en-US" smtClean="0"/>
              <a:t>‹#›</a:t>
            </a:fld>
            <a:endParaRPr lang="en-US"/>
          </a:p>
        </p:txBody>
      </p:sp>
      <p:sp>
        <p:nvSpPr>
          <p:cNvPr id="8" name="Rectangle 7">
            <a:extLst>
              <a:ext uri="{FF2B5EF4-FFF2-40B4-BE49-F238E27FC236}">
                <a16:creationId xmlns:a16="http://schemas.microsoft.com/office/drawing/2014/main" id="{B3687C02-7819-4855-90BD-D8E16F816992}"/>
              </a:ext>
            </a:extLst>
          </p:cNvPr>
          <p:cNvSpPr>
            <a:spLocks noChangeArrowheads="1"/>
          </p:cNvSpPr>
          <p:nvPr userDrawn="1"/>
        </p:nvSpPr>
        <p:spPr bwMode="auto">
          <a:xfrm>
            <a:off x="152401" y="136525"/>
            <a:ext cx="11887202" cy="6388805"/>
          </a:xfrm>
          <a:prstGeom prst="rect">
            <a:avLst/>
          </a:prstGeom>
          <a:noFill/>
          <a:ln w="9525" cap="flat" cmpd="sng" algn="ctr">
            <a:solidFill>
              <a:srgbClr val="F79646">
                <a:lumMod val="50000"/>
              </a:srgbClr>
            </a:solidFill>
            <a:prstDash val="solid"/>
            <a:miter lim="800000"/>
            <a:headEnd type="none" w="med" len="med"/>
            <a:tailEnd type="none" w="med" len="med"/>
          </a:ln>
          <a:effectLst/>
        </p:spPr>
        <p:txBody>
          <a:bodyPr vert="horz" wrap="none" lIns="91440" tIns="45720" rIns="91440" bIns="45720" anchor="ctr"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endParaRPr>
          </a:p>
        </p:txBody>
      </p:sp>
      <p:sp>
        <p:nvSpPr>
          <p:cNvPr id="9" name="Rectangle 8">
            <a:extLst>
              <a:ext uri="{FF2B5EF4-FFF2-40B4-BE49-F238E27FC236}">
                <a16:creationId xmlns:a16="http://schemas.microsoft.com/office/drawing/2014/main" id="{A24B7D16-9B11-4D27-BAA3-A667E2E7E7ED}"/>
              </a:ext>
            </a:extLst>
          </p:cNvPr>
          <p:cNvSpPr>
            <a:spLocks noChangeArrowheads="1"/>
          </p:cNvSpPr>
          <p:nvPr userDrawn="1"/>
        </p:nvSpPr>
        <p:spPr bwMode="auto">
          <a:xfrm>
            <a:off x="152398" y="6525330"/>
            <a:ext cx="11899511" cy="196145"/>
          </a:xfrm>
          <a:prstGeom prst="rect">
            <a:avLst/>
          </a:prstGeom>
          <a:solidFill>
            <a:srgbClr val="2751A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pic>
        <p:nvPicPr>
          <p:cNvPr id="4" name="Picture 3"/>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9938327" y="5899295"/>
            <a:ext cx="1948548" cy="555336"/>
          </a:xfrm>
          <a:prstGeom prst="rect">
            <a:avLst/>
          </a:prstGeom>
        </p:spPr>
      </p:pic>
    </p:spTree>
    <p:extLst>
      <p:ext uri="{BB962C8B-B14F-4D97-AF65-F5344CB8AC3E}">
        <p14:creationId xmlns:p14="http://schemas.microsoft.com/office/powerpoint/2010/main" val="4053847189"/>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910" r:id="rId13"/>
    <p:sldLayoutId id="2147483912" r:id="rId14"/>
    <p:sldLayoutId id="214748391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696383"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1" i="0" u="none" strike="noStrike" kern="1200" cap="none" spc="0" normalizeH="0" baseline="0" noProof="0">
              <a:ln>
                <a:noFill/>
              </a:ln>
              <a:solidFill>
                <a:srgbClr val="15365E"/>
              </a:solidFill>
              <a:effectLst/>
              <a:uLnTx/>
              <a:uFillTx/>
              <a:latin typeface="Arial" panose="020B0604020202020204" pitchFamily="34" charset="0"/>
              <a:cs typeface="Arial" panose="020B0604020202020204" pitchFamily="34" charset="0"/>
            </a:endParaRPr>
          </a:p>
        </p:txBody>
      </p:sp>
      <p:sp>
        <p:nvSpPr>
          <p:cNvPr id="5" name="Text Placeholder 13"/>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fld id="{0ED8F5E8-15B1-AB47-A7E0-4212F4A2D8F9}" type="slidenum">
              <a:rPr kumimoji="0" lang="en-US" sz="900" b="1" i="0" u="none" strike="noStrike" kern="1200" cap="none" spc="0" normalizeH="0" baseline="0" noProof="0" smtClean="0">
                <a:ln>
                  <a:noFill/>
                </a:ln>
                <a:solidFill>
                  <a:srgbClr val="15365E"/>
                </a:solidFill>
                <a:effectLst/>
                <a:uLnTx/>
                <a:uFillTx/>
                <a:latin typeface="Arial" panose="020B0604020202020204" pitchFamily="34" charset="0"/>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900" b="1" i="0" u="none" strike="noStrike" kern="1200" cap="none" spc="0" normalizeH="0" baseline="0" noProof="0">
              <a:ln>
                <a:noFill/>
              </a:ln>
              <a:solidFill>
                <a:srgbClr val="15365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983725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696383"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900" b="1" i="0">
              <a:latin typeface="Arial" panose="020B0604020202020204" pitchFamily="34" charset="0"/>
              <a:cs typeface="Arial" panose="020B0604020202020204" pitchFamily="34" charset="0"/>
            </a:endParaRPr>
          </a:p>
        </p:txBody>
      </p:sp>
      <p:sp>
        <p:nvSpPr>
          <p:cNvPr id="5" name="Text Placeholder 13"/>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b="1" i="0" smtClean="0">
                <a:latin typeface="Arial" panose="020B0604020202020204" pitchFamily="34" charset="0"/>
                <a:cs typeface="Arial" panose="020B0604020202020204" pitchFamily="34" charset="0"/>
              </a:rPr>
              <a:pPr/>
              <a:t>‹#›</a:t>
            </a:fld>
            <a:endParaRPr lang="en-US" sz="900"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36395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95039-E378-6D4A-A487-4F5ACCF7717F}"/>
              </a:ext>
            </a:extLst>
          </p:cNvPr>
          <p:cNvSpPr>
            <a:spLocks noGrp="1"/>
          </p:cNvSpPr>
          <p:nvPr>
            <p:ph type="title"/>
          </p:nvPr>
        </p:nvSpPr>
        <p:spPr>
          <a:xfrm>
            <a:off x="2053001" y="2998464"/>
            <a:ext cx="9289907" cy="1438163"/>
          </a:xfrm>
          <a:prstGeom prst="rect">
            <a:avLst/>
          </a:prstGeom>
        </p:spPr>
        <p:txBody>
          <a:bodyPr vert="horz" lIns="0" tIns="0" rIns="0" bIns="0" rtlCol="0" anchor="t" anchorCtr="0">
            <a:normAutofit/>
          </a:bodyPr>
          <a:lstStyle/>
          <a:p>
            <a:r>
              <a:rPr lang="en-US"/>
              <a:t>Click to edit </a:t>
            </a:r>
            <a:br>
              <a:rPr lang="en-US"/>
            </a:br>
            <a:r>
              <a:rPr lang="en-US"/>
              <a:t>Master title style</a:t>
            </a:r>
          </a:p>
        </p:txBody>
      </p:sp>
      <p:pic>
        <p:nvPicPr>
          <p:cNvPr id="8" name="Picture 3" descr="C:\ADA\Brand\ADA-white.png">
            <a:extLst>
              <a:ext uri="{FF2B5EF4-FFF2-40B4-BE49-F238E27FC236}">
                <a16:creationId xmlns:a16="http://schemas.microsoft.com/office/drawing/2014/main" id="{C117977D-2AD6-DA4D-BFE6-834DA2E76DFE}"/>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587058" y="817801"/>
            <a:ext cx="2755850" cy="7675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F17812-FD8C-F847-97E4-FFA42E5C4C00}"/>
              </a:ext>
            </a:extLst>
          </p:cNvPr>
          <p:cNvSpPr/>
          <p:nvPr userDrawn="1"/>
        </p:nvSpPr>
        <p:spPr>
          <a:xfrm>
            <a:off x="2027121" y="2716285"/>
            <a:ext cx="1579516" cy="800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3585184016"/>
      </p:ext>
    </p:extLst>
  </p:cSld>
  <p:clrMap bg1="lt1" tx1="dk1" bg2="lt2" tx2="dk2" accent1="accent1" accent2="accent2" accent3="accent3" accent4="accent4" accent5="accent5" accent6="accent6" hlink="hlink" folHlink="folHlink"/>
  <p:sldLayoutIdLst>
    <p:sldLayoutId id="2147483859" r:id="rId1"/>
    <p:sldLayoutId id="2147483911" r:id="rId2"/>
  </p:sldLayoutIdLst>
  <p:hf sldNum="0" hdr="0" ftr="0" dt="0"/>
  <p:txStyles>
    <p:titleStyle>
      <a:lvl1pPr algn="l" defTabSz="457200" rtl="0" eaLnBrk="1" latinLnBrk="0" hangingPunct="1">
        <a:lnSpc>
          <a:spcPct val="90000"/>
        </a:lnSpc>
        <a:spcBef>
          <a:spcPct val="0"/>
        </a:spcBef>
        <a:buNone/>
        <a:defRPr sz="5000" b="1"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0" indent="0" algn="l" defTabSz="457200" rtl="0" eaLnBrk="1" latinLnBrk="0" hangingPunct="1">
        <a:lnSpc>
          <a:spcPct val="90000"/>
        </a:lnSpc>
        <a:spcBef>
          <a:spcPts val="500"/>
        </a:spcBef>
        <a:buFont typeface="Arial" panose="020B0604020202020204" pitchFamily="34" charset="0"/>
        <a:buNone/>
        <a:defRPr sz="1750" kern="1200">
          <a:solidFill>
            <a:schemeClr val="bg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2689EB-AA3F-734D-988C-3EABE4AA2085}"/>
              </a:ext>
            </a:extLst>
          </p:cNvPr>
          <p:cNvPicPr>
            <a:picLocks noChangeAspect="1"/>
          </p:cNvPicPr>
          <p:nvPr userDrawn="1"/>
        </p:nvPicPr>
        <p:blipFill>
          <a:blip r:embed="rId27"/>
          <a:stretch>
            <a:fillRect/>
          </a:stretch>
        </p:blipFill>
        <p:spPr>
          <a:xfrm>
            <a:off x="1" y="893"/>
            <a:ext cx="12191999" cy="6856214"/>
          </a:xfrm>
          <a:prstGeom prst="rect">
            <a:avLst/>
          </a:prstGeom>
        </p:spPr>
      </p:pic>
    </p:spTree>
    <p:extLst>
      <p:ext uri="{BB962C8B-B14F-4D97-AF65-F5344CB8AC3E}">
        <p14:creationId xmlns:p14="http://schemas.microsoft.com/office/powerpoint/2010/main" val="407923655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Lst>
  <p:hf sldNum="0" hdr="0" ftr="0" dt="0"/>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411530"/>
            <a:ext cx="12192000" cy="65470"/>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cxnSp>
        <p:nvCxnSpPr>
          <p:cNvPr id="9" name="Straight Connector 8"/>
          <p:cNvCxnSpPr/>
          <p:nvPr userDrawn="1"/>
        </p:nvCxnSpPr>
        <p:spPr>
          <a:xfrm>
            <a:off x="0" y="6411530"/>
            <a:ext cx="12192000" cy="0"/>
          </a:xfrm>
          <a:prstGeom prst="line">
            <a:avLst/>
          </a:prstGeom>
          <a:ln>
            <a:solidFill>
              <a:srgbClr val="CD092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4160471"/>
      </p:ext>
    </p:extLst>
  </p:cSld>
  <p:clrMap bg1="lt1" tx1="dk1" bg2="lt2" tx2="dk2" accent1="accent1" accent2="accent2" accent3="accent3" accent4="accent4" accent5="accent5" accent6="accent6" hlink="hlink" folHlink="folHlink"/>
  <p:sldLayoutIdLst>
    <p:sldLayoutId id="2147483741" r:id="rId1"/>
    <p:sldLayoutId id="214748374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E5BB7A-A2A7-42AE-A96B-A7AF6DC455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DB7441-326D-4FD0-8B3D-7072A0EA2A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BC98B-E9D9-41AD-95EB-D3B6207A2F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815D8-EB6C-429C-87D0-3F2EEA9F7210}" type="datetimeFigureOut">
              <a:rPr lang="en-US" smtClean="0"/>
              <a:t>6/2/2025</a:t>
            </a:fld>
            <a:endParaRPr lang="en-US"/>
          </a:p>
        </p:txBody>
      </p:sp>
      <p:sp>
        <p:nvSpPr>
          <p:cNvPr id="5" name="Footer Placeholder 4">
            <a:extLst>
              <a:ext uri="{FF2B5EF4-FFF2-40B4-BE49-F238E27FC236}">
                <a16:creationId xmlns:a16="http://schemas.microsoft.com/office/drawing/2014/main" id="{835B2E57-0AA0-4CC2-8852-6EC111097C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755768-6315-4056-BF06-34B7E58F9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F06E6-048D-422A-8648-412553E5B665}" type="slidenum">
              <a:rPr lang="en-US" smtClean="0"/>
              <a:t>‹#›</a:t>
            </a:fld>
            <a:endParaRPr lang="en-US"/>
          </a:p>
        </p:txBody>
      </p:sp>
      <p:sp>
        <p:nvSpPr>
          <p:cNvPr id="7" name="Rectangle 6">
            <a:extLst>
              <a:ext uri="{FF2B5EF4-FFF2-40B4-BE49-F238E27FC236}">
                <a16:creationId xmlns:a16="http://schemas.microsoft.com/office/drawing/2014/main" id="{610237F6-1FF6-46D8-A218-4A0D7E34017C}"/>
              </a:ext>
            </a:extLst>
          </p:cNvPr>
          <p:cNvSpPr>
            <a:spLocks noChangeArrowheads="1"/>
          </p:cNvSpPr>
          <p:nvPr userDrawn="1"/>
        </p:nvSpPr>
        <p:spPr bwMode="auto">
          <a:xfrm>
            <a:off x="0" y="6635931"/>
            <a:ext cx="12192000" cy="222069"/>
          </a:xfrm>
          <a:prstGeom prst="rect">
            <a:avLst/>
          </a:prstGeom>
          <a:solidFill>
            <a:srgbClr val="21079B"/>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extLst>
      <p:ext uri="{BB962C8B-B14F-4D97-AF65-F5344CB8AC3E}">
        <p14:creationId xmlns:p14="http://schemas.microsoft.com/office/powerpoint/2010/main" val="3944132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81737" y="6333135"/>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accent1"/>
                </a:solidFill>
                <a:latin typeface="Lato"/>
                <a:ea typeface="Lato"/>
                <a:cs typeface="Lato"/>
                <a:sym typeface="Lato"/>
              </a:defRPr>
            </a:lvl1pPr>
            <a:lvl2pPr lvl="1" algn="r">
              <a:buNone/>
              <a:defRPr sz="1333">
                <a:solidFill>
                  <a:schemeClr val="accent1"/>
                </a:solidFill>
                <a:latin typeface="Lato"/>
                <a:ea typeface="Lato"/>
                <a:cs typeface="Lato"/>
                <a:sym typeface="Lato"/>
              </a:defRPr>
            </a:lvl2pPr>
            <a:lvl3pPr lvl="2" algn="r">
              <a:buNone/>
              <a:defRPr sz="1333">
                <a:solidFill>
                  <a:schemeClr val="accent1"/>
                </a:solidFill>
                <a:latin typeface="Lato"/>
                <a:ea typeface="Lato"/>
                <a:cs typeface="Lato"/>
                <a:sym typeface="Lato"/>
              </a:defRPr>
            </a:lvl3pPr>
            <a:lvl4pPr lvl="3" algn="r">
              <a:buNone/>
              <a:defRPr sz="1333">
                <a:solidFill>
                  <a:schemeClr val="accent1"/>
                </a:solidFill>
                <a:latin typeface="Lato"/>
                <a:ea typeface="Lato"/>
                <a:cs typeface="Lato"/>
                <a:sym typeface="Lato"/>
              </a:defRPr>
            </a:lvl4pPr>
            <a:lvl5pPr lvl="4" algn="r">
              <a:buNone/>
              <a:defRPr sz="1333">
                <a:solidFill>
                  <a:schemeClr val="accent1"/>
                </a:solidFill>
                <a:latin typeface="Lato"/>
                <a:ea typeface="Lato"/>
                <a:cs typeface="Lato"/>
                <a:sym typeface="Lato"/>
              </a:defRPr>
            </a:lvl5pPr>
            <a:lvl6pPr lvl="5" algn="r">
              <a:buNone/>
              <a:defRPr sz="1333">
                <a:solidFill>
                  <a:schemeClr val="accent1"/>
                </a:solidFill>
                <a:latin typeface="Lato"/>
                <a:ea typeface="Lato"/>
                <a:cs typeface="Lato"/>
                <a:sym typeface="Lato"/>
              </a:defRPr>
            </a:lvl6pPr>
            <a:lvl7pPr lvl="6" algn="r">
              <a:buNone/>
              <a:defRPr sz="1333">
                <a:solidFill>
                  <a:schemeClr val="accent1"/>
                </a:solidFill>
                <a:latin typeface="Lato"/>
                <a:ea typeface="Lato"/>
                <a:cs typeface="Lato"/>
                <a:sym typeface="Lato"/>
              </a:defRPr>
            </a:lvl7pPr>
            <a:lvl8pPr lvl="7" algn="r">
              <a:buNone/>
              <a:defRPr sz="1333">
                <a:solidFill>
                  <a:schemeClr val="accent1"/>
                </a:solidFill>
                <a:latin typeface="Lato"/>
                <a:ea typeface="Lato"/>
                <a:cs typeface="Lato"/>
                <a:sym typeface="Lato"/>
              </a:defRPr>
            </a:lvl8pPr>
            <a:lvl9pPr lvl="8" algn="r">
              <a:buNone/>
              <a:defRPr sz="1333">
                <a:solidFill>
                  <a:schemeClr val="accent1"/>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7613846"/>
      </p:ext>
    </p:extLst>
  </p:cSld>
  <p:clrMap bg1="lt1" tx1="dk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Tw Cen MT" panose="020B0602020104020603" pitchFamily="34" charset="77"/>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Trebuchet MS" panose="020B0703020202090204" pitchFamily="34" charset="0"/>
          <a:ea typeface="Trebuchet MS" panose="020B0703020202090204" pitchFamily="34" charset="0"/>
          <a:cs typeface="Futura Medium" panose="020B0602020204020303" pitchFamily="34" charset="-79"/>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6/2/2025</a:t>
            </a:fld>
            <a:endParaRPr lang="en-US"/>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2922207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67"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1"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476"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07"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3B6B5D-7071-4491-8C87-9EC458082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440FBC-4459-49BD-916D-2FE96E8575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DE857-F7A1-4A75-B8E7-C6686E7083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0A9FD-7809-4265-B7BF-25251316EDD3}" type="datetimeFigureOut">
              <a:rPr lang="en-US" smtClean="0"/>
              <a:t>6/2/2025</a:t>
            </a:fld>
            <a:endParaRPr lang="en-US"/>
          </a:p>
        </p:txBody>
      </p:sp>
      <p:sp>
        <p:nvSpPr>
          <p:cNvPr id="5" name="Footer Placeholder 4">
            <a:extLst>
              <a:ext uri="{FF2B5EF4-FFF2-40B4-BE49-F238E27FC236}">
                <a16:creationId xmlns:a16="http://schemas.microsoft.com/office/drawing/2014/main" id="{86D491AA-050C-4BF5-AAF8-086E839856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C7C5B2-449A-4605-B80F-CA690690D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D70AC-19E9-442F-B73D-5F17588AF64B}" type="slidenum">
              <a:rPr lang="en-US" smtClean="0"/>
              <a:t>‹#›</a:t>
            </a:fld>
            <a:endParaRPr lang="en-US"/>
          </a:p>
        </p:txBody>
      </p:sp>
    </p:spTree>
    <p:extLst>
      <p:ext uri="{BB962C8B-B14F-4D97-AF65-F5344CB8AC3E}">
        <p14:creationId xmlns:p14="http://schemas.microsoft.com/office/powerpoint/2010/main" val="150368476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www.diabetesnc.com/diabetes-advisory-counci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pefearvalley.com/diabetes-adventure-camp"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diabetes.org/camp/camp-carolina-trails" TargetMode="External"/><Relationship Id="rId5" Type="http://schemas.openxmlformats.org/officeDocument/2006/relationships/hyperlink" Target="https://campkudos.com/" TargetMode="External"/><Relationship Id="rId4" Type="http://schemas.openxmlformats.org/officeDocument/2006/relationships/hyperlink" Target="https://www.thedfc.org/programs/camp-morri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diabetesnc.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diabetesnc.com/diabetes-advisory-counci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1" y="2971800"/>
            <a:ext cx="6705600" cy="1828800"/>
          </a:xfrm>
          <a:prstGeom prst="rect">
            <a:avLst/>
          </a:prstGeom>
        </p:spPr>
        <p:txBody>
          <a:bodyPr vert="horz" lIns="91440" tIns="45720" rIns="91440" bIns="45720" rtlCol="0" anchor="t">
            <a:normAutofit fontScale="77500" lnSpcReduction="20000"/>
          </a:bodyPr>
          <a:lstStyle/>
          <a:p>
            <a:pPr algn="ctr">
              <a:lnSpc>
                <a:spcPct val="90000"/>
              </a:lnSpc>
              <a:spcBef>
                <a:spcPct val="0"/>
              </a:spcBef>
              <a:spcAft>
                <a:spcPts val="600"/>
              </a:spcAft>
            </a:pPr>
            <a:endParaRPr lang="en-US" sz="7700" b="1">
              <a:solidFill>
                <a:srgbClr val="000000"/>
              </a:solidFill>
              <a:latin typeface="+mj-lt"/>
              <a:ea typeface="+mj-ea"/>
              <a:cs typeface="+mj-cs"/>
            </a:endParaRPr>
          </a:p>
          <a:p>
            <a:pPr algn="ctr">
              <a:lnSpc>
                <a:spcPct val="90000"/>
              </a:lnSpc>
              <a:spcBef>
                <a:spcPct val="0"/>
              </a:spcBef>
              <a:spcAft>
                <a:spcPts val="600"/>
              </a:spcAft>
            </a:pPr>
            <a:r>
              <a:rPr lang="en-US" sz="11400" b="1">
                <a:solidFill>
                  <a:srgbClr val="2751A5"/>
                </a:solidFill>
                <a:latin typeface="Arial" panose="020B0604020202020204" pitchFamily="34" charset="0"/>
                <a:ea typeface="+mj-ea"/>
                <a:cs typeface="Arial" panose="020B0604020202020204" pitchFamily="34" charset="0"/>
              </a:rPr>
              <a:t>Welcome</a:t>
            </a:r>
          </a:p>
          <a:p>
            <a:pPr algn="ctr">
              <a:lnSpc>
                <a:spcPct val="90000"/>
              </a:lnSpc>
              <a:spcBef>
                <a:spcPct val="0"/>
              </a:spcBef>
              <a:spcAft>
                <a:spcPts val="600"/>
              </a:spcAft>
            </a:pPr>
            <a:endParaRPr lang="en-US" sz="2700" b="1">
              <a:solidFill>
                <a:srgbClr val="000000"/>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2800">
              <a:solidFill>
                <a:srgbClr val="000000"/>
              </a:solidFill>
              <a:latin typeface="+mj-lt"/>
              <a:ea typeface="+mj-ea"/>
              <a:cs typeface="+mj-cs"/>
            </a:endParaRPr>
          </a:p>
          <a:p>
            <a:pPr>
              <a:lnSpc>
                <a:spcPct val="90000"/>
              </a:lnSpc>
              <a:spcBef>
                <a:spcPct val="0"/>
              </a:spcBef>
              <a:spcAft>
                <a:spcPts val="600"/>
              </a:spcAft>
            </a:pPr>
            <a:endParaRPr lang="en-US" sz="2800">
              <a:solidFill>
                <a:srgbClr val="000000"/>
              </a:solidFill>
              <a:latin typeface="+mj-lt"/>
              <a:ea typeface="+mj-ea"/>
              <a:cs typeface="+mj-cs"/>
            </a:endParaRPr>
          </a:p>
        </p:txBody>
      </p:sp>
      <p:sp>
        <p:nvSpPr>
          <p:cNvPr id="3" name="TextBox 2">
            <a:extLst>
              <a:ext uri="{FF2B5EF4-FFF2-40B4-BE49-F238E27FC236}">
                <a16:creationId xmlns:a16="http://schemas.microsoft.com/office/drawing/2014/main" id="{ED9E4CEE-1790-4B45-B3CA-B2C8B64171CA}"/>
              </a:ext>
            </a:extLst>
          </p:cNvPr>
          <p:cNvSpPr txBox="1"/>
          <p:nvPr/>
        </p:nvSpPr>
        <p:spPr>
          <a:xfrm>
            <a:off x="3467102" y="5105400"/>
            <a:ext cx="5257799" cy="861774"/>
          </a:xfrm>
          <a:prstGeom prst="rect">
            <a:avLst/>
          </a:prstGeom>
          <a:noFill/>
        </p:spPr>
        <p:txBody>
          <a:bodyPr wrap="square" lIns="91440" tIns="45720" rIns="91440" bIns="45720" rtlCol="0" anchor="t">
            <a:spAutoFit/>
          </a:bodyPr>
          <a:lstStyle/>
          <a:p>
            <a:pPr algn="ctr"/>
            <a:r>
              <a:rPr lang="en-US" sz="3200" b="1">
                <a:solidFill>
                  <a:srgbClr val="603B13"/>
                </a:solidFill>
                <a:latin typeface="Arial"/>
                <a:cs typeface="Arial"/>
              </a:rPr>
              <a:t>Friday, </a:t>
            </a:r>
            <a:r>
              <a:rPr lang="en-US" sz="3200" b="1">
                <a:solidFill>
                  <a:srgbClr val="603B13"/>
                </a:solidFill>
                <a:ea typeface="+mn-lt"/>
                <a:cs typeface="+mn-lt"/>
              </a:rPr>
              <a:t>May 23</a:t>
            </a:r>
            <a:r>
              <a:rPr lang="en-US" sz="3200" b="1">
                <a:solidFill>
                  <a:srgbClr val="603B13"/>
                </a:solidFill>
                <a:latin typeface="Arial"/>
                <a:cs typeface="Arial"/>
              </a:rPr>
              <a:t>, 2025</a:t>
            </a:r>
          </a:p>
          <a:p>
            <a:endParaRPr lang="en-US">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1" y="647700"/>
            <a:ext cx="7620000" cy="2171700"/>
          </a:xfrm>
          <a:prstGeom prst="rect">
            <a:avLst/>
          </a:prstGeom>
        </p:spPr>
      </p:pic>
    </p:spTree>
    <p:extLst>
      <p:ext uri="{BB962C8B-B14F-4D97-AF65-F5344CB8AC3E}">
        <p14:creationId xmlns:p14="http://schemas.microsoft.com/office/powerpoint/2010/main" val="2945433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6745" y="5985164"/>
            <a:ext cx="4532010" cy="369332"/>
          </a:xfrm>
          <a:prstGeom prst="rect">
            <a:avLst/>
          </a:prstGeom>
        </p:spPr>
        <p:txBody>
          <a:bodyPr wrap="none">
            <a:spAutoFit/>
          </a:bodyPr>
          <a:lstStyle/>
          <a:p>
            <a:r>
              <a:rPr lang="en-US">
                <a:hlinkClick r:id="rId3"/>
              </a:rPr>
              <a:t>diabetesnc.com/diabetes-advisory-council/</a:t>
            </a:r>
            <a:endParaRPr lang="en-US"/>
          </a:p>
        </p:txBody>
      </p:sp>
      <p:pic>
        <p:nvPicPr>
          <p:cNvPr id="5" name="Picture 4">
            <a:extLst>
              <a:ext uri="{FF2B5EF4-FFF2-40B4-BE49-F238E27FC236}">
                <a16:creationId xmlns:a16="http://schemas.microsoft.com/office/drawing/2014/main" id="{4ED33D24-87DE-E489-DF56-58E5640A6BC3}"/>
              </a:ext>
            </a:extLst>
          </p:cNvPr>
          <p:cNvPicPr>
            <a:picLocks noChangeAspect="1"/>
          </p:cNvPicPr>
          <p:nvPr/>
        </p:nvPicPr>
        <p:blipFill>
          <a:blip r:embed="rId4"/>
          <a:stretch>
            <a:fillRect/>
          </a:stretch>
        </p:blipFill>
        <p:spPr>
          <a:xfrm>
            <a:off x="1191687" y="559443"/>
            <a:ext cx="8815132" cy="5430456"/>
          </a:xfrm>
          <a:prstGeom prst="rect">
            <a:avLst/>
          </a:prstGeom>
        </p:spPr>
      </p:pic>
      <p:sp>
        <p:nvSpPr>
          <p:cNvPr id="6" name="Oval 5">
            <a:extLst>
              <a:ext uri="{FF2B5EF4-FFF2-40B4-BE49-F238E27FC236}">
                <a16:creationId xmlns:a16="http://schemas.microsoft.com/office/drawing/2014/main" id="{3CD007FA-CBFD-B590-888A-F155EFEF4485}"/>
              </a:ext>
            </a:extLst>
          </p:cNvPr>
          <p:cNvSpPr/>
          <p:nvPr/>
        </p:nvSpPr>
        <p:spPr>
          <a:xfrm>
            <a:off x="1201740" y="2378597"/>
            <a:ext cx="1842979" cy="458357"/>
          </a:xfrm>
          <a:prstGeom prst="ellipse">
            <a:avLst/>
          </a:prstGeom>
          <a:noFill/>
          <a:ln w="28575">
            <a:solidFill>
              <a:srgbClr val="E41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79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77CB1-029D-2003-DDC0-835E1B0EAD8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758AE9C-4D83-61F5-9A29-009A8E133CE2}"/>
              </a:ext>
            </a:extLst>
          </p:cNvPr>
          <p:cNvSpPr txBox="1">
            <a:spLocks/>
          </p:cNvSpPr>
          <p:nvPr/>
        </p:nvSpPr>
        <p:spPr>
          <a:xfrm>
            <a:off x="838200" y="14588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n w="0"/>
                <a:solidFill>
                  <a:srgbClr val="2751A5"/>
                </a:solidFill>
                <a:latin typeface="Arial" panose="020B0604020202020204" pitchFamily="34" charset="0"/>
                <a:cs typeface="Arial" panose="020B0604020202020204" pitchFamily="34" charset="0"/>
              </a:rPr>
              <a:t>DAC Voting Members</a:t>
            </a:r>
          </a:p>
        </p:txBody>
      </p:sp>
      <p:pic>
        <p:nvPicPr>
          <p:cNvPr id="4" name="Picture 3">
            <a:extLst>
              <a:ext uri="{FF2B5EF4-FFF2-40B4-BE49-F238E27FC236}">
                <a16:creationId xmlns:a16="http://schemas.microsoft.com/office/drawing/2014/main" id="{B8240DC3-9725-D17F-76B8-9E1E2BF5C558}"/>
              </a:ext>
            </a:extLst>
          </p:cNvPr>
          <p:cNvPicPr>
            <a:picLocks noChangeAspect="1"/>
          </p:cNvPicPr>
          <p:nvPr/>
        </p:nvPicPr>
        <p:blipFill>
          <a:blip r:embed="rId3"/>
          <a:stretch>
            <a:fillRect/>
          </a:stretch>
        </p:blipFill>
        <p:spPr>
          <a:xfrm>
            <a:off x="3586223" y="1195564"/>
            <a:ext cx="5026693" cy="4470567"/>
          </a:xfrm>
          <a:prstGeom prst="rect">
            <a:avLst/>
          </a:prstGeom>
        </p:spPr>
      </p:pic>
    </p:spTree>
    <p:extLst>
      <p:ext uri="{BB962C8B-B14F-4D97-AF65-F5344CB8AC3E}">
        <p14:creationId xmlns:p14="http://schemas.microsoft.com/office/powerpoint/2010/main" val="3952439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30335-E9CA-41B2-B635-435CF91ECC94}"/>
              </a:ext>
            </a:extLst>
          </p:cNvPr>
          <p:cNvSpPr>
            <a:spLocks noGrp="1"/>
          </p:cNvSpPr>
          <p:nvPr>
            <p:ph type="ctrTitle"/>
          </p:nvPr>
        </p:nvSpPr>
        <p:spPr/>
        <p:txBody>
          <a:bodyPr anchor="ctr">
            <a:normAutofit/>
          </a:bodyPr>
          <a:lstStyle/>
          <a:p>
            <a:r>
              <a:rPr lang="en-US" sz="4400" b="1">
                <a:solidFill>
                  <a:srgbClr val="2751A5"/>
                </a:solidFill>
              </a:rPr>
              <a:t>Announcements</a:t>
            </a:r>
          </a:p>
        </p:txBody>
      </p:sp>
      <p:sp>
        <p:nvSpPr>
          <p:cNvPr id="3" name="Subtitle 2">
            <a:extLst>
              <a:ext uri="{FF2B5EF4-FFF2-40B4-BE49-F238E27FC236}">
                <a16:creationId xmlns:a16="http://schemas.microsoft.com/office/drawing/2014/main" id="{A45AA2A1-87B3-45E9-B437-34B3CEE3751C}"/>
              </a:ext>
            </a:extLst>
          </p:cNvPr>
          <p:cNvSpPr>
            <a:spLocks noGrp="1"/>
          </p:cNvSpPr>
          <p:nvPr>
            <p:ph type="subTitle" idx="1"/>
          </p:nvPr>
        </p:nvSpPr>
        <p:spPr/>
        <p:txBody>
          <a:bodyPr vert="horz" lIns="91440" tIns="45720" rIns="91440" bIns="45720" rtlCol="0" anchor="t">
            <a:normAutofit/>
          </a:bodyPr>
          <a:lstStyle/>
          <a:p>
            <a:r>
              <a:rPr lang="en-US" sz="3200">
                <a:solidFill>
                  <a:srgbClr val="2751A5"/>
                </a:solidFill>
              </a:rPr>
              <a:t>Dr. Susan Spratt</a:t>
            </a:r>
            <a:endParaRPr lang="en-US"/>
          </a:p>
          <a:p>
            <a:r>
              <a:rPr lang="en-US" sz="3200">
                <a:solidFill>
                  <a:srgbClr val="2751A5"/>
                </a:solidFill>
              </a:rPr>
              <a:t>Joanne Rinker</a:t>
            </a:r>
          </a:p>
        </p:txBody>
      </p:sp>
    </p:spTree>
    <p:extLst>
      <p:ext uri="{BB962C8B-B14F-4D97-AF65-F5344CB8AC3E}">
        <p14:creationId xmlns:p14="http://schemas.microsoft.com/office/powerpoint/2010/main" val="117702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985"/>
            <a:ext cx="10515600" cy="1325563"/>
          </a:xfrm>
          <a:prstGeom prst="rect">
            <a:avLst/>
          </a:prstGeom>
        </p:spPr>
        <p:txBody>
          <a:bodyPr/>
          <a:lstStyle/>
          <a:p>
            <a:pPr algn="ctr"/>
            <a:r>
              <a:rPr lang="en-US" b="1">
                <a:ln w="0"/>
                <a:solidFill>
                  <a:srgbClr val="2751A5"/>
                </a:solidFill>
                <a:latin typeface="Arial" panose="020B0604020202020204" pitchFamily="34" charset="0"/>
                <a:cs typeface="Arial" panose="020B0604020202020204" pitchFamily="34" charset="0"/>
              </a:rPr>
              <a:t>DAC Newsletter</a:t>
            </a:r>
          </a:p>
        </p:txBody>
      </p:sp>
      <p:sp>
        <p:nvSpPr>
          <p:cNvPr id="6" name="Rectangle 5"/>
          <p:cNvSpPr/>
          <p:nvPr/>
        </p:nvSpPr>
        <p:spPr>
          <a:xfrm>
            <a:off x="5720832" y="2296317"/>
            <a:ext cx="5393161" cy="1384995"/>
          </a:xfrm>
          <a:prstGeom prst="rect">
            <a:avLst/>
          </a:prstGeom>
        </p:spPr>
        <p:txBody>
          <a:bodyPr wrap="square" lIns="91440" tIns="45720" rIns="91440" bIns="45720" anchor="t">
            <a:spAutoFit/>
          </a:bodyPr>
          <a:lstStyle/>
          <a:p>
            <a:r>
              <a:rPr lang="en-US" sz="2800">
                <a:ea typeface="+mn-lt"/>
                <a:cs typeface="+mn-lt"/>
              </a:rPr>
              <a:t>Thank you to everyone who contributed to the Spring DAC Newsletter!</a:t>
            </a:r>
            <a:endParaRPr lang="en-US">
              <a:ea typeface="+mn-lt"/>
              <a:cs typeface="+mn-lt"/>
            </a:endParaRPr>
          </a:p>
        </p:txBody>
      </p:sp>
      <p:pic>
        <p:nvPicPr>
          <p:cNvPr id="4" name="Picture 3">
            <a:extLst>
              <a:ext uri="{FF2B5EF4-FFF2-40B4-BE49-F238E27FC236}">
                <a16:creationId xmlns:a16="http://schemas.microsoft.com/office/drawing/2014/main" id="{B93D8035-C233-54BC-63D0-FFD45EA6862B}"/>
              </a:ext>
            </a:extLst>
          </p:cNvPr>
          <p:cNvPicPr>
            <a:picLocks noChangeAspect="1"/>
          </p:cNvPicPr>
          <p:nvPr/>
        </p:nvPicPr>
        <p:blipFill>
          <a:blip r:embed="rId3"/>
          <a:srcRect r="199" b="3385"/>
          <a:stretch/>
        </p:blipFill>
        <p:spPr>
          <a:xfrm>
            <a:off x="563572" y="1248032"/>
            <a:ext cx="5154217" cy="3826269"/>
          </a:xfrm>
          <a:prstGeom prst="rect">
            <a:avLst/>
          </a:prstGeom>
        </p:spPr>
      </p:pic>
    </p:spTree>
    <p:extLst>
      <p:ext uri="{BB962C8B-B14F-4D97-AF65-F5344CB8AC3E}">
        <p14:creationId xmlns:p14="http://schemas.microsoft.com/office/powerpoint/2010/main" val="117765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52DA-4308-3415-FE56-3DF64E1B4BB1}"/>
              </a:ext>
            </a:extLst>
          </p:cNvPr>
          <p:cNvSpPr>
            <a:spLocks noGrp="1"/>
          </p:cNvSpPr>
          <p:nvPr>
            <p:ph type="title"/>
          </p:nvPr>
        </p:nvSpPr>
        <p:spPr/>
        <p:txBody>
          <a:bodyPr/>
          <a:lstStyle/>
          <a:p>
            <a:pPr algn="ctr"/>
            <a:r>
              <a:rPr lang="en-US" b="1">
                <a:solidFill>
                  <a:srgbClr val="2751A5"/>
                </a:solidFill>
                <a:cs typeface="Arial"/>
              </a:rPr>
              <a:t>Diabetes Summer Camps</a:t>
            </a:r>
          </a:p>
        </p:txBody>
      </p:sp>
      <p:sp>
        <p:nvSpPr>
          <p:cNvPr id="3" name="Content Placeholder 2">
            <a:extLst>
              <a:ext uri="{FF2B5EF4-FFF2-40B4-BE49-F238E27FC236}">
                <a16:creationId xmlns:a16="http://schemas.microsoft.com/office/drawing/2014/main" id="{BF801CC5-961E-316C-0DAE-57FC7D92F2BE}"/>
              </a:ext>
            </a:extLst>
          </p:cNvPr>
          <p:cNvSpPr>
            <a:spLocks noGrp="1"/>
          </p:cNvSpPr>
          <p:nvPr>
            <p:ph idx="1"/>
          </p:nvPr>
        </p:nvSpPr>
        <p:spPr/>
        <p:txBody>
          <a:bodyPr vert="horz" lIns="91440" tIns="45720" rIns="91440" bIns="45720" rtlCol="0" anchor="t">
            <a:normAutofit/>
          </a:bodyPr>
          <a:lstStyle/>
          <a:p>
            <a:r>
              <a:rPr lang="en-US">
                <a:solidFill>
                  <a:srgbClr val="2C74FF"/>
                </a:solidFill>
                <a:cs typeface="Arial"/>
                <a:hlinkClick r:id="rId3"/>
              </a:rPr>
              <a:t>Diabetes Adventure Camp | June 19-22 | Parkton, NC</a:t>
            </a:r>
            <a:br>
              <a:rPr lang="en-US"/>
            </a:br>
            <a:endParaRPr lang="en-US">
              <a:cs typeface="Arial" panose="020B0604020202020204"/>
            </a:endParaRPr>
          </a:p>
          <a:p>
            <a:r>
              <a:rPr lang="en-US">
                <a:solidFill>
                  <a:srgbClr val="2C74FF"/>
                </a:solidFill>
                <a:cs typeface="Arial"/>
                <a:hlinkClick r:id="rId4"/>
              </a:rPr>
              <a:t>Camp Morris | June 22-28 | King, NC</a:t>
            </a:r>
            <a:br>
              <a:rPr lang="en-US"/>
            </a:br>
            <a:endParaRPr lang="en-US">
              <a:cs typeface="Arial" panose="020B0604020202020204"/>
            </a:endParaRPr>
          </a:p>
          <a:p>
            <a:r>
              <a:rPr lang="en-US">
                <a:solidFill>
                  <a:srgbClr val="2C74FF"/>
                </a:solidFill>
                <a:cs typeface="Arial"/>
                <a:hlinkClick r:id="rId5"/>
              </a:rPr>
              <a:t>Camp Kudos | July 18-20 | Fort Mill, South Carolina </a:t>
            </a:r>
            <a:br>
              <a:rPr lang="en-US"/>
            </a:br>
            <a:endParaRPr lang="en-US">
              <a:cs typeface="Arial" panose="020B0604020202020204"/>
            </a:endParaRPr>
          </a:p>
          <a:p>
            <a:r>
              <a:rPr lang="en-US">
                <a:solidFill>
                  <a:srgbClr val="2C74FF"/>
                </a:solidFill>
                <a:cs typeface="Arial"/>
                <a:hlinkClick r:id="rId6"/>
              </a:rPr>
              <a:t>Camp Carolina Trails | August 3-7 | Randleman, North Carolina</a:t>
            </a:r>
            <a:r>
              <a:rPr lang="en-US">
                <a:solidFill>
                  <a:srgbClr val="3E3E3E"/>
                </a:solidFill>
                <a:cs typeface="Arial"/>
              </a:rPr>
              <a:t> </a:t>
            </a:r>
            <a:endParaRPr lang="en-US"/>
          </a:p>
          <a:p>
            <a:pPr marL="0" indent="0">
              <a:buNone/>
            </a:pPr>
            <a:endParaRPr lang="en-US">
              <a:cs typeface="Arial"/>
            </a:endParaRPr>
          </a:p>
        </p:txBody>
      </p:sp>
    </p:spTree>
    <p:extLst>
      <p:ext uri="{BB962C8B-B14F-4D97-AF65-F5344CB8AC3E}">
        <p14:creationId xmlns:p14="http://schemas.microsoft.com/office/powerpoint/2010/main" val="94156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838F-DA67-4610-5B4B-30ED3205715B}"/>
              </a:ext>
            </a:extLst>
          </p:cNvPr>
          <p:cNvSpPr>
            <a:spLocks noGrp="1"/>
          </p:cNvSpPr>
          <p:nvPr>
            <p:ph type="title"/>
          </p:nvPr>
        </p:nvSpPr>
        <p:spPr/>
        <p:txBody>
          <a:bodyPr>
            <a:normAutofit/>
          </a:bodyPr>
          <a:lstStyle/>
          <a:p>
            <a:pPr algn="ctr"/>
            <a:r>
              <a:rPr lang="en-US" b="1">
                <a:solidFill>
                  <a:srgbClr val="2751A5"/>
                </a:solidFill>
                <a:latin typeface="Arial"/>
                <a:cs typeface="Segoe UI"/>
              </a:rPr>
              <a:t>TAP Cohort Meeting</a:t>
            </a:r>
            <a:endParaRPr lang="en-US" b="1">
              <a:solidFill>
                <a:srgbClr val="2751A5"/>
              </a:solidFill>
              <a:latin typeface="Arial"/>
              <a:cs typeface="Arial"/>
            </a:endParaRPr>
          </a:p>
        </p:txBody>
      </p:sp>
      <p:pic>
        <p:nvPicPr>
          <p:cNvPr id="4" name="Content Placeholder 3">
            <a:extLst>
              <a:ext uri="{FF2B5EF4-FFF2-40B4-BE49-F238E27FC236}">
                <a16:creationId xmlns:a16="http://schemas.microsoft.com/office/drawing/2014/main" id="{E5F946B6-2EAE-97A2-6A6E-E7A201D8F09A}"/>
              </a:ext>
            </a:extLst>
          </p:cNvPr>
          <p:cNvPicPr>
            <a:picLocks noGrp="1" noChangeAspect="1"/>
          </p:cNvPicPr>
          <p:nvPr>
            <p:ph idx="1"/>
          </p:nvPr>
        </p:nvPicPr>
        <p:blipFill>
          <a:blip r:embed="rId3"/>
          <a:srcRect l="36364" r="-182" b="55744"/>
          <a:stretch>
            <a:fillRect/>
          </a:stretch>
        </p:blipFill>
        <p:spPr>
          <a:xfrm>
            <a:off x="3530748" y="1443832"/>
            <a:ext cx="5131626" cy="4599908"/>
          </a:xfrm>
        </p:spPr>
      </p:pic>
      <p:pic>
        <p:nvPicPr>
          <p:cNvPr id="5" name="Picture 4">
            <a:extLst>
              <a:ext uri="{FF2B5EF4-FFF2-40B4-BE49-F238E27FC236}">
                <a16:creationId xmlns:a16="http://schemas.microsoft.com/office/drawing/2014/main" id="{ABB3B452-AB7B-D3DD-D299-6EA161547EA9}"/>
              </a:ext>
            </a:extLst>
          </p:cNvPr>
          <p:cNvPicPr>
            <a:picLocks noChangeAspect="1"/>
          </p:cNvPicPr>
          <p:nvPr/>
        </p:nvPicPr>
        <p:blipFill>
          <a:blip r:embed="rId4"/>
          <a:srcRect l="32751" t="30382" r="33188" b="30729"/>
          <a:stretch>
            <a:fillRect/>
          </a:stretch>
        </p:blipFill>
        <p:spPr>
          <a:xfrm>
            <a:off x="832914" y="4154382"/>
            <a:ext cx="1500636" cy="1440666"/>
          </a:xfrm>
          <a:prstGeom prst="rect">
            <a:avLst/>
          </a:prstGeom>
        </p:spPr>
      </p:pic>
    </p:spTree>
    <p:extLst>
      <p:ext uri="{BB962C8B-B14F-4D97-AF65-F5344CB8AC3E}">
        <p14:creationId xmlns:p14="http://schemas.microsoft.com/office/powerpoint/2010/main" val="3956810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F93DC2-FE8D-255A-EB52-D8658CA3996F}"/>
              </a:ext>
            </a:extLst>
          </p:cNvPr>
          <p:cNvSpPr>
            <a:spLocks noGrp="1"/>
          </p:cNvSpPr>
          <p:nvPr>
            <p:ph idx="1"/>
          </p:nvPr>
        </p:nvSpPr>
        <p:spPr>
          <a:xfrm>
            <a:off x="824345" y="1077479"/>
            <a:ext cx="10515600" cy="4351338"/>
          </a:xfrm>
        </p:spPr>
        <p:txBody>
          <a:bodyPr vert="horz" lIns="91440" tIns="45720" rIns="91440" bIns="45720" rtlCol="0" anchor="t">
            <a:normAutofit/>
          </a:bodyPr>
          <a:lstStyle/>
          <a:p>
            <a:pPr algn="ctr">
              <a:buNone/>
            </a:pPr>
            <a:r>
              <a:rPr lang="en-US" sz="4400" b="1" dirty="0">
                <a:solidFill>
                  <a:srgbClr val="2751A5"/>
                </a:solidFill>
              </a:rPr>
              <a:t>Healthy Opportunities Pilots</a:t>
            </a:r>
            <a:endParaRPr lang="en-US" sz="4400" dirty="0">
              <a:solidFill>
                <a:srgbClr val="2751A5"/>
              </a:solidFill>
              <a:cs typeface="Arial"/>
            </a:endParaRPr>
          </a:p>
          <a:p>
            <a:pPr algn="ctr">
              <a:buNone/>
            </a:pPr>
            <a:r>
              <a:rPr lang="en-US" sz="4400" b="1" dirty="0">
                <a:solidFill>
                  <a:srgbClr val="2751A5"/>
                </a:solidFill>
              </a:rPr>
              <a:t>Advocacy Day</a:t>
            </a:r>
            <a:endParaRPr lang="en-US" sz="4400" dirty="0">
              <a:solidFill>
                <a:srgbClr val="2751A5"/>
              </a:solidFill>
              <a:cs typeface="Arial"/>
            </a:endParaRPr>
          </a:p>
          <a:p>
            <a:pPr algn="ctr">
              <a:buNone/>
            </a:pPr>
            <a:r>
              <a:rPr lang="en-US" sz="4400" b="1" err="1">
                <a:solidFill>
                  <a:srgbClr val="2751A5"/>
                </a:solidFill>
              </a:rPr>
              <a:t>June</a:t>
            </a:r>
            <a:r>
              <a:rPr lang="en-US" sz="4400" b="1" dirty="0">
                <a:solidFill>
                  <a:srgbClr val="2751A5"/>
                </a:solidFill>
              </a:rPr>
              <a:t> </a:t>
            </a:r>
            <a:r>
              <a:rPr lang="en-US" sz="4400" b="1" cap="all" dirty="0">
                <a:solidFill>
                  <a:srgbClr val="2751A5"/>
                </a:solidFill>
              </a:rPr>
              <a:t>4, 2025</a:t>
            </a:r>
            <a:endParaRPr lang="en-US" sz="4400" dirty="0">
              <a:solidFill>
                <a:srgbClr val="2751A5"/>
              </a:solidFill>
              <a:cs typeface="Arial" panose="020B0604020202020204"/>
            </a:endParaRPr>
          </a:p>
          <a:p>
            <a:pPr marL="0" indent="0">
              <a:buNone/>
            </a:pPr>
            <a:endParaRPr lang="en-US" sz="4400" dirty="0">
              <a:solidFill>
                <a:srgbClr val="2751A5"/>
              </a:solidFill>
              <a:cs typeface="Arial" panose="020B0604020202020204"/>
            </a:endParaRPr>
          </a:p>
        </p:txBody>
      </p:sp>
      <p:pic>
        <p:nvPicPr>
          <p:cNvPr id="4" name="Picture 3">
            <a:extLst>
              <a:ext uri="{FF2B5EF4-FFF2-40B4-BE49-F238E27FC236}">
                <a16:creationId xmlns:a16="http://schemas.microsoft.com/office/drawing/2014/main" id="{A95484DB-2D54-B664-D4D4-E7B41DE2AE7D}"/>
              </a:ext>
            </a:extLst>
          </p:cNvPr>
          <p:cNvPicPr>
            <a:picLocks noChangeAspect="1"/>
          </p:cNvPicPr>
          <p:nvPr/>
        </p:nvPicPr>
        <p:blipFill>
          <a:blip r:embed="rId3"/>
          <a:srcRect l="21751" t="33808" r="20477" b="20844"/>
          <a:stretch>
            <a:fillRect/>
          </a:stretch>
        </p:blipFill>
        <p:spPr>
          <a:xfrm>
            <a:off x="5062138" y="3647928"/>
            <a:ext cx="2033505" cy="1987728"/>
          </a:xfrm>
          <a:prstGeom prst="rect">
            <a:avLst/>
          </a:prstGeom>
        </p:spPr>
      </p:pic>
    </p:spTree>
    <p:extLst>
      <p:ext uri="{BB962C8B-B14F-4D97-AF65-F5344CB8AC3E}">
        <p14:creationId xmlns:p14="http://schemas.microsoft.com/office/powerpoint/2010/main" val="563006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674A-1EB2-591A-E586-10D92F257203}"/>
              </a:ext>
            </a:extLst>
          </p:cNvPr>
          <p:cNvSpPr>
            <a:spLocks noGrp="1"/>
          </p:cNvSpPr>
          <p:nvPr>
            <p:ph type="ctrTitle"/>
          </p:nvPr>
        </p:nvSpPr>
        <p:spPr/>
        <p:txBody>
          <a:bodyPr/>
          <a:lstStyle/>
          <a:p>
            <a:r>
              <a:rPr lang="en-US" b="1">
                <a:solidFill>
                  <a:srgbClr val="2751A5"/>
                </a:solidFill>
                <a:cs typeface="Arial"/>
              </a:rPr>
              <a:t>Policy Update</a:t>
            </a:r>
          </a:p>
        </p:txBody>
      </p:sp>
      <p:sp>
        <p:nvSpPr>
          <p:cNvPr id="3" name="Subtitle 2">
            <a:extLst>
              <a:ext uri="{FF2B5EF4-FFF2-40B4-BE49-F238E27FC236}">
                <a16:creationId xmlns:a16="http://schemas.microsoft.com/office/drawing/2014/main" id="{8D6139FC-9FD7-C35E-8218-CD16DD942E51}"/>
              </a:ext>
            </a:extLst>
          </p:cNvPr>
          <p:cNvSpPr>
            <a:spLocks noGrp="1"/>
          </p:cNvSpPr>
          <p:nvPr>
            <p:ph type="subTitle" idx="1"/>
          </p:nvPr>
        </p:nvSpPr>
        <p:spPr/>
        <p:txBody>
          <a:bodyPr vert="horz" lIns="91440" tIns="45720" rIns="91440" bIns="45720" rtlCol="0" anchor="t">
            <a:normAutofit/>
          </a:bodyPr>
          <a:lstStyle/>
          <a:p>
            <a:r>
              <a:rPr lang="en-US">
                <a:solidFill>
                  <a:srgbClr val="2751A5"/>
                </a:solidFill>
                <a:cs typeface="Arial"/>
              </a:rPr>
              <a:t>Monica Billger</a:t>
            </a:r>
            <a:br>
              <a:rPr lang="en-US">
                <a:cs typeface="Arial"/>
              </a:rPr>
            </a:br>
            <a:r>
              <a:rPr lang="en-US">
                <a:solidFill>
                  <a:srgbClr val="2751A5"/>
                </a:solidFill>
                <a:cs typeface="Arial"/>
              </a:rPr>
              <a:t>American Diabetes Association</a:t>
            </a:r>
          </a:p>
        </p:txBody>
      </p:sp>
    </p:spTree>
    <p:extLst>
      <p:ext uri="{BB962C8B-B14F-4D97-AF65-F5344CB8AC3E}">
        <p14:creationId xmlns:p14="http://schemas.microsoft.com/office/powerpoint/2010/main" val="1412910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0B30335-E9CA-41B2-B635-435CF91ECC94}"/>
              </a:ext>
            </a:extLst>
          </p:cNvPr>
          <p:cNvSpPr txBox="1">
            <a:spLocks/>
          </p:cNvSpPr>
          <p:nvPr/>
        </p:nvSpPr>
        <p:spPr>
          <a:xfrm>
            <a:off x="1524000" y="-121221"/>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2751A5"/>
                </a:solidFill>
              </a:rPr>
              <a:t>2025 DAC Meeting Dates</a:t>
            </a:r>
          </a:p>
        </p:txBody>
      </p:sp>
      <p:sp>
        <p:nvSpPr>
          <p:cNvPr id="8" name="Subtitle 2">
            <a:extLst>
              <a:ext uri="{FF2B5EF4-FFF2-40B4-BE49-F238E27FC236}">
                <a16:creationId xmlns:a16="http://schemas.microsoft.com/office/drawing/2014/main" id="{A45AA2A1-87B3-45E9-B437-34B3CEE3751C}"/>
              </a:ext>
            </a:extLst>
          </p:cNvPr>
          <p:cNvSpPr txBox="1">
            <a:spLocks/>
          </p:cNvSpPr>
          <p:nvPr/>
        </p:nvSpPr>
        <p:spPr>
          <a:xfrm>
            <a:off x="1214628" y="1673353"/>
            <a:ext cx="9762744" cy="32170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60000"/>
              </a:lnSpc>
              <a:buNone/>
            </a:pPr>
            <a:r>
              <a:rPr lang="en-US" sz="2500" b="1">
                <a:latin typeface="Arial"/>
                <a:cs typeface="Arial"/>
              </a:rPr>
              <a:t>October 3, 2025</a:t>
            </a:r>
            <a:endParaRPr lang="en-US"/>
          </a:p>
          <a:p>
            <a:pPr marL="0" indent="0" algn="ctr">
              <a:lnSpc>
                <a:spcPct val="160000"/>
              </a:lnSpc>
              <a:buNone/>
            </a:pPr>
            <a:r>
              <a:rPr lang="en-US" sz="2500" b="1">
                <a:latin typeface="Arial"/>
                <a:cs typeface="Arial"/>
              </a:rPr>
              <a:t>DAC Awards and Scholarship Presentation Ceremony</a:t>
            </a:r>
            <a:endParaRPr lang="en-US" sz="2500" b="1">
              <a:latin typeface="Arial" panose="020B0604020202020204" pitchFamily="34" charset="0"/>
              <a:cs typeface="Arial" panose="020B0604020202020204" pitchFamily="34" charset="0"/>
            </a:endParaRPr>
          </a:p>
          <a:p>
            <a:pPr marL="0" indent="0" algn="ctr">
              <a:lnSpc>
                <a:spcPct val="160000"/>
              </a:lnSpc>
              <a:buNone/>
            </a:pPr>
            <a:r>
              <a:rPr lang="en-US" sz="2500" b="1">
                <a:latin typeface="Arial"/>
                <a:cs typeface="Arial"/>
              </a:rPr>
              <a:t>&amp;</a:t>
            </a:r>
          </a:p>
          <a:p>
            <a:pPr marL="0" indent="0" algn="ctr">
              <a:lnSpc>
                <a:spcPct val="160000"/>
              </a:lnSpc>
              <a:buNone/>
            </a:pPr>
            <a:r>
              <a:rPr lang="en-US" sz="2500" b="1">
                <a:latin typeface="Arial"/>
                <a:cs typeface="Arial"/>
              </a:rPr>
              <a:t>Research Poster Display </a:t>
            </a:r>
            <a:endParaRPr lang="en-US" sz="2500" b="1">
              <a:latin typeface="Arial" panose="020B0604020202020204" pitchFamily="34" charset="0"/>
              <a:cs typeface="Arial" panose="020B0604020202020204" pitchFamily="34" charset="0"/>
            </a:endParaRPr>
          </a:p>
          <a:p>
            <a:pPr marL="0" indent="0" algn="ctr">
              <a:lnSpc>
                <a:spcPct val="160000"/>
              </a:lnSpc>
              <a:buNone/>
            </a:pPr>
            <a:endParaRPr lang="en-US" sz="2500" b="1">
              <a:latin typeface="Arial"/>
              <a:cs typeface="Arial"/>
            </a:endParaRPr>
          </a:p>
          <a:p>
            <a:pPr marL="0" indent="0" algn="ctr">
              <a:lnSpc>
                <a:spcPct val="100000"/>
              </a:lnSpc>
              <a:buNone/>
            </a:pPr>
            <a:r>
              <a:rPr lang="en-US" sz="2500" b="1">
                <a:latin typeface="Arial"/>
                <a:cs typeface="Arial"/>
              </a:rPr>
              <a:t>Meeting will be held at the </a:t>
            </a:r>
            <a:r>
              <a:rPr lang="en-US" sz="2500" b="1" err="1">
                <a:latin typeface="Arial"/>
                <a:cs typeface="Arial"/>
              </a:rPr>
              <a:t>McKimmon</a:t>
            </a:r>
            <a:r>
              <a:rPr lang="en-US" sz="2500" b="1">
                <a:latin typeface="Arial"/>
                <a:cs typeface="Arial"/>
              </a:rPr>
              <a:t> Center in Raleigh </a:t>
            </a:r>
            <a:br>
              <a:rPr lang="en-US" sz="2500" b="1">
                <a:latin typeface="Arial" panose="020B0604020202020204" pitchFamily="34" charset="0"/>
                <a:cs typeface="Arial" panose="020B0604020202020204" pitchFamily="34" charset="0"/>
              </a:rPr>
            </a:br>
            <a:r>
              <a:rPr lang="en-US" sz="2500" b="1">
                <a:latin typeface="Arial"/>
                <a:cs typeface="Arial"/>
              </a:rPr>
              <a:t>with a virtual option.</a:t>
            </a:r>
          </a:p>
          <a:p>
            <a:pPr marL="0" indent="0" algn="ctr">
              <a:lnSpc>
                <a:spcPct val="160000"/>
              </a:lnSpc>
              <a:buNone/>
            </a:pPr>
            <a:endParaRPr lang="en-US" sz="2500" b="1">
              <a:latin typeface="Arial" panose="020B0604020202020204" pitchFamily="34" charset="0"/>
              <a:cs typeface="Arial" panose="020B0604020202020204" pitchFamily="34" charset="0"/>
            </a:endParaRPr>
          </a:p>
          <a:p>
            <a:pPr marL="0" indent="0" algn="ctr">
              <a:lnSpc>
                <a:spcPct val="160000"/>
              </a:lnSpc>
              <a:buNone/>
            </a:pPr>
            <a:endParaRPr lang="en-US" sz="2500" b="1">
              <a:latin typeface="Arial" panose="020B0604020202020204" pitchFamily="34" charset="0"/>
              <a:cs typeface="Arial" panose="020B0604020202020204" pitchFamily="34" charset="0"/>
            </a:endParaRPr>
          </a:p>
          <a:p>
            <a:pPr marL="0" indent="0" algn="ctr">
              <a:lnSpc>
                <a:spcPct val="160000"/>
              </a:lnSpc>
              <a:buNone/>
            </a:pPr>
            <a:endParaRPr lang="en-US" sz="2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186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2616B-FFB6-103C-E0B9-B23DD0779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ACE05-497A-5E44-97D6-262F4A29542A}"/>
              </a:ext>
            </a:extLst>
          </p:cNvPr>
          <p:cNvSpPr>
            <a:spLocks noGrp="1"/>
          </p:cNvSpPr>
          <p:nvPr>
            <p:ph type="title"/>
          </p:nvPr>
        </p:nvSpPr>
        <p:spPr/>
        <p:txBody>
          <a:bodyPr/>
          <a:lstStyle/>
          <a:p>
            <a:pPr algn="ctr"/>
            <a:r>
              <a:rPr lang="en-US" b="1">
                <a:solidFill>
                  <a:srgbClr val="2751A5"/>
                </a:solidFill>
                <a:cs typeface="Arial"/>
              </a:rPr>
              <a:t>2025 DAC Awards</a:t>
            </a:r>
          </a:p>
        </p:txBody>
      </p:sp>
      <p:sp>
        <p:nvSpPr>
          <p:cNvPr id="3" name="Content Placeholder 2">
            <a:extLst>
              <a:ext uri="{FF2B5EF4-FFF2-40B4-BE49-F238E27FC236}">
                <a16:creationId xmlns:a16="http://schemas.microsoft.com/office/drawing/2014/main" id="{EADEA01E-A21B-89FC-1DCF-807A7AF1C5C4}"/>
              </a:ext>
            </a:extLst>
          </p:cNvPr>
          <p:cNvSpPr>
            <a:spLocks noGrp="1"/>
          </p:cNvSpPr>
          <p:nvPr>
            <p:ph idx="1"/>
          </p:nvPr>
        </p:nvSpPr>
        <p:spPr/>
        <p:txBody>
          <a:bodyPr vert="horz" lIns="91440" tIns="45720" rIns="91440" bIns="45720" rtlCol="0" anchor="t">
            <a:normAutofit/>
          </a:bodyPr>
          <a:lstStyle/>
          <a:p>
            <a:pPr marL="171450" indent="-171450"/>
            <a:r>
              <a:rPr lang="en-US">
                <a:solidFill>
                  <a:srgbClr val="2751A5"/>
                </a:solidFill>
                <a:ea typeface="+mn-lt"/>
                <a:cs typeface="+mn-lt"/>
              </a:rPr>
              <a:t>Nominations for the 2025 DAC Awards are open from May 1 through July 31</a:t>
            </a:r>
          </a:p>
          <a:p>
            <a:pPr marL="171450" indent="-171450"/>
            <a:r>
              <a:rPr lang="en-US">
                <a:solidFill>
                  <a:srgbClr val="2751A5"/>
                </a:solidFill>
                <a:ea typeface="+mn-lt"/>
                <a:cs typeface="+mn-lt"/>
              </a:rPr>
              <a:t>Applications can be found on </a:t>
            </a:r>
            <a:r>
              <a:rPr lang="en-US">
                <a:solidFill>
                  <a:srgbClr val="2751A5"/>
                </a:solidFill>
                <a:ea typeface="+mn-lt"/>
                <a:cs typeface="+mn-lt"/>
                <a:hlinkClick r:id="rId3"/>
              </a:rPr>
              <a:t>www.diabetesnc.com</a:t>
            </a:r>
            <a:r>
              <a:rPr lang="en-US">
                <a:solidFill>
                  <a:srgbClr val="2751A5"/>
                </a:solidFill>
                <a:ea typeface="+mn-lt"/>
                <a:cs typeface="+mn-lt"/>
              </a:rPr>
              <a:t> </a:t>
            </a:r>
          </a:p>
          <a:p>
            <a:pPr marL="171450" indent="-171450"/>
            <a:r>
              <a:rPr lang="en-US">
                <a:solidFill>
                  <a:srgbClr val="2751A5"/>
                </a:solidFill>
                <a:ea typeface="+mn-lt"/>
                <a:cs typeface="+mn-lt"/>
              </a:rPr>
              <a:t>We’re looking for 3 volunteers to serve on the DAC Awards Review Committee</a:t>
            </a:r>
            <a:br>
              <a:rPr lang="en-US"/>
            </a:br>
            <a:endParaRPr lang="en-US">
              <a:cs typeface="Arial"/>
            </a:endParaRPr>
          </a:p>
          <a:p>
            <a:endParaRPr lang="en-US">
              <a:cs typeface="Arial"/>
            </a:endParaRPr>
          </a:p>
        </p:txBody>
      </p:sp>
    </p:spTree>
    <p:extLst>
      <p:ext uri="{BB962C8B-B14F-4D97-AF65-F5344CB8AC3E}">
        <p14:creationId xmlns:p14="http://schemas.microsoft.com/office/powerpoint/2010/main" val="1207685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6955" y="152400"/>
            <a:ext cx="10240880" cy="523220"/>
          </a:xfrm>
          <a:prstGeom prst="rect">
            <a:avLst/>
          </a:prstGeom>
          <a:noFill/>
        </p:spPr>
        <p:txBody>
          <a:bodyPr wrap="none" rtlCol="0">
            <a:spAutoFit/>
          </a:bodyPr>
          <a:lstStyle/>
          <a:p>
            <a:pPr algn="ctr"/>
            <a:r>
              <a:rPr lang="en-US" sz="2800" b="1">
                <a:solidFill>
                  <a:srgbClr val="2751A5"/>
                </a:solidFill>
              </a:rPr>
              <a:t>GoToMeeting Housekeeping: What You See as an Attendee</a:t>
            </a:r>
          </a:p>
        </p:txBody>
      </p:sp>
      <p:pic>
        <p:nvPicPr>
          <p:cNvPr id="3" name="Picture 2"/>
          <p:cNvPicPr>
            <a:picLocks noChangeAspect="1"/>
          </p:cNvPicPr>
          <p:nvPr/>
        </p:nvPicPr>
        <p:blipFill>
          <a:blip r:embed="rId3"/>
          <a:stretch>
            <a:fillRect/>
          </a:stretch>
        </p:blipFill>
        <p:spPr>
          <a:xfrm>
            <a:off x="1881288" y="783509"/>
            <a:ext cx="7443216" cy="5296134"/>
          </a:xfrm>
          <a:prstGeom prst="rect">
            <a:avLst/>
          </a:prstGeom>
        </p:spPr>
      </p:pic>
      <p:sp>
        <p:nvSpPr>
          <p:cNvPr id="4" name="Rectangle 3"/>
          <p:cNvSpPr/>
          <p:nvPr/>
        </p:nvSpPr>
        <p:spPr>
          <a:xfrm>
            <a:off x="2679192" y="5221224"/>
            <a:ext cx="694944" cy="63093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1371600" y="5650992"/>
            <a:ext cx="1234440" cy="2743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6616" y="4718304"/>
            <a:ext cx="1188720" cy="1477328"/>
          </a:xfrm>
          <a:prstGeom prst="rect">
            <a:avLst/>
          </a:prstGeom>
          <a:noFill/>
        </p:spPr>
        <p:txBody>
          <a:bodyPr wrap="square" rtlCol="0">
            <a:spAutoFit/>
          </a:bodyPr>
          <a:lstStyle/>
          <a:p>
            <a:r>
              <a:rPr lang="en-US"/>
              <a:t>Raise your hand and other reactions</a:t>
            </a:r>
          </a:p>
        </p:txBody>
      </p:sp>
      <p:sp>
        <p:nvSpPr>
          <p:cNvPr id="7" name="Rectangle 6"/>
          <p:cNvSpPr/>
          <p:nvPr/>
        </p:nvSpPr>
        <p:spPr>
          <a:xfrm>
            <a:off x="5193792" y="1115568"/>
            <a:ext cx="804672" cy="3108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442466" y="1271016"/>
            <a:ext cx="35044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3746" y="869644"/>
            <a:ext cx="1444752" cy="2031325"/>
          </a:xfrm>
          <a:prstGeom prst="rect">
            <a:avLst/>
          </a:prstGeom>
          <a:noFill/>
        </p:spPr>
        <p:txBody>
          <a:bodyPr wrap="square" rtlCol="0">
            <a:spAutoFit/>
          </a:bodyPr>
          <a:lstStyle/>
          <a:p>
            <a:r>
              <a:rPr lang="en-US"/>
              <a:t>Change your view and how you see participants and speakers</a:t>
            </a:r>
          </a:p>
        </p:txBody>
      </p:sp>
      <p:cxnSp>
        <p:nvCxnSpPr>
          <p:cNvPr id="10" name="Straight Arrow Connector 9"/>
          <p:cNvCxnSpPr/>
          <p:nvPr/>
        </p:nvCxnSpPr>
        <p:spPr>
          <a:xfrm flipH="1" flipV="1">
            <a:off x="8615934" y="1389888"/>
            <a:ext cx="1106424" cy="3657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669780" y="1205222"/>
            <a:ext cx="1444752" cy="369332"/>
          </a:xfrm>
          <a:prstGeom prst="rect">
            <a:avLst/>
          </a:prstGeom>
          <a:noFill/>
        </p:spPr>
        <p:txBody>
          <a:bodyPr wrap="square" rtlCol="0">
            <a:spAutoFit/>
          </a:bodyPr>
          <a:lstStyle/>
          <a:p>
            <a:r>
              <a:rPr lang="en-US"/>
              <a:t>Chat box</a:t>
            </a:r>
          </a:p>
        </p:txBody>
      </p:sp>
      <p:sp>
        <p:nvSpPr>
          <p:cNvPr id="12" name="Rectangle 11"/>
          <p:cNvSpPr/>
          <p:nvPr/>
        </p:nvSpPr>
        <p:spPr>
          <a:xfrm>
            <a:off x="8257032" y="1132070"/>
            <a:ext cx="265176" cy="29439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27448" y="5221224"/>
            <a:ext cx="941832" cy="630936"/>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flipV="1">
            <a:off x="5541264" y="5932193"/>
            <a:ext cx="501267" cy="293499"/>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07948" y="6041026"/>
            <a:ext cx="3176082" cy="369332"/>
          </a:xfrm>
          <a:prstGeom prst="rect">
            <a:avLst/>
          </a:prstGeom>
          <a:noFill/>
        </p:spPr>
        <p:txBody>
          <a:bodyPr wrap="square" rtlCol="0">
            <a:spAutoFit/>
          </a:bodyPr>
          <a:lstStyle/>
          <a:p>
            <a:r>
              <a:rPr lang="en-US"/>
              <a:t>Mic (mute) and Camera</a:t>
            </a:r>
          </a:p>
        </p:txBody>
      </p:sp>
    </p:spTree>
    <p:extLst>
      <p:ext uri="{BB962C8B-B14F-4D97-AF65-F5344CB8AC3E}">
        <p14:creationId xmlns:p14="http://schemas.microsoft.com/office/powerpoint/2010/main" val="3400079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8BA4D-292F-E895-D2BF-44BE70246F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D1DE5-C903-62AC-6AA8-88F9788DF754}"/>
              </a:ext>
            </a:extLst>
          </p:cNvPr>
          <p:cNvSpPr>
            <a:spLocks noGrp="1"/>
          </p:cNvSpPr>
          <p:nvPr>
            <p:ph type="ctrTitle"/>
          </p:nvPr>
        </p:nvSpPr>
        <p:spPr/>
        <p:txBody>
          <a:bodyPr anchor="ctr">
            <a:normAutofit/>
          </a:bodyPr>
          <a:lstStyle/>
          <a:p>
            <a:r>
              <a:rPr lang="en-US" sz="4400" b="1">
                <a:solidFill>
                  <a:srgbClr val="2751A5"/>
                </a:solidFill>
              </a:rPr>
              <a:t>2024 DAC Hugh Young Diabetes Care and Education Specialist Scholarship Recipient</a:t>
            </a:r>
            <a:endParaRPr lang="en-US"/>
          </a:p>
        </p:txBody>
      </p:sp>
      <p:sp>
        <p:nvSpPr>
          <p:cNvPr id="3" name="Subtitle 2">
            <a:extLst>
              <a:ext uri="{FF2B5EF4-FFF2-40B4-BE49-F238E27FC236}">
                <a16:creationId xmlns:a16="http://schemas.microsoft.com/office/drawing/2014/main" id="{FF5146FF-E1FC-6B3F-2589-1321B76C40AB}"/>
              </a:ext>
            </a:extLst>
          </p:cNvPr>
          <p:cNvSpPr>
            <a:spLocks noGrp="1"/>
          </p:cNvSpPr>
          <p:nvPr>
            <p:ph type="subTitle" idx="1"/>
          </p:nvPr>
        </p:nvSpPr>
        <p:spPr/>
        <p:txBody>
          <a:bodyPr vert="horz" lIns="91440" tIns="45720" rIns="91440" bIns="45720" rtlCol="0" anchor="t">
            <a:normAutofit/>
          </a:bodyPr>
          <a:lstStyle/>
          <a:p>
            <a:r>
              <a:rPr lang="en-US" sz="2800">
                <a:solidFill>
                  <a:srgbClr val="2751A5"/>
                </a:solidFill>
              </a:rPr>
              <a:t>Lynsi Beers, RD, LDN</a:t>
            </a:r>
            <a:endParaRPr lang="en-US" sz="2800">
              <a:solidFill>
                <a:srgbClr val="2751A5"/>
              </a:solidFill>
              <a:cs typeface="Arial"/>
            </a:endParaRPr>
          </a:p>
          <a:p>
            <a:r>
              <a:rPr lang="en-US" sz="2800">
                <a:solidFill>
                  <a:srgbClr val="2751A5"/>
                </a:solidFill>
              </a:rPr>
              <a:t>Pinehurst Medical Clinic</a:t>
            </a:r>
            <a:endParaRPr lang="en-US" sz="3200">
              <a:solidFill>
                <a:srgbClr val="2751A5"/>
              </a:solidFill>
            </a:endParaRPr>
          </a:p>
        </p:txBody>
      </p:sp>
    </p:spTree>
    <p:extLst>
      <p:ext uri="{BB962C8B-B14F-4D97-AF65-F5344CB8AC3E}">
        <p14:creationId xmlns:p14="http://schemas.microsoft.com/office/powerpoint/2010/main" val="4037668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6F47D-C6E5-2554-C96B-C51737966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6BD85-1E28-CBE7-DA64-94985AA6ACC5}"/>
              </a:ext>
            </a:extLst>
          </p:cNvPr>
          <p:cNvSpPr>
            <a:spLocks noGrp="1"/>
          </p:cNvSpPr>
          <p:nvPr>
            <p:ph type="title"/>
          </p:nvPr>
        </p:nvSpPr>
        <p:spPr/>
        <p:txBody>
          <a:bodyPr/>
          <a:lstStyle/>
          <a:p>
            <a:pPr algn="ctr"/>
            <a:r>
              <a:rPr lang="en-US" b="1">
                <a:solidFill>
                  <a:srgbClr val="2751A5"/>
                </a:solidFill>
                <a:ea typeface="+mj-lt"/>
                <a:cs typeface="+mj-lt"/>
              </a:rPr>
              <a:t>Join a Workgroup and Get Involved!</a:t>
            </a:r>
            <a:endParaRPr lang="en-US"/>
          </a:p>
        </p:txBody>
      </p:sp>
      <p:pic>
        <p:nvPicPr>
          <p:cNvPr id="4" name="Content Placeholder 3">
            <a:extLst>
              <a:ext uri="{FF2B5EF4-FFF2-40B4-BE49-F238E27FC236}">
                <a16:creationId xmlns:a16="http://schemas.microsoft.com/office/drawing/2014/main" id="{533E8909-C010-8CF5-8ADD-E2AB8957A43C}"/>
              </a:ext>
            </a:extLst>
          </p:cNvPr>
          <p:cNvPicPr>
            <a:picLocks noGrp="1" noChangeAspect="1"/>
          </p:cNvPicPr>
          <p:nvPr>
            <p:ph idx="1"/>
          </p:nvPr>
        </p:nvPicPr>
        <p:blipFill>
          <a:blip r:embed="rId3"/>
          <a:srcRect l="20524" t="32517" r="20524" b="20629"/>
          <a:stretch/>
        </p:blipFill>
        <p:spPr>
          <a:xfrm>
            <a:off x="7699364" y="4632459"/>
            <a:ext cx="1782455" cy="1856033"/>
          </a:xfrm>
        </p:spPr>
      </p:pic>
      <p:sp>
        <p:nvSpPr>
          <p:cNvPr id="6" name="TextBox 5">
            <a:extLst>
              <a:ext uri="{FF2B5EF4-FFF2-40B4-BE49-F238E27FC236}">
                <a16:creationId xmlns:a16="http://schemas.microsoft.com/office/drawing/2014/main" id="{65A7BFC5-5385-E908-C65D-3A80E09EB224}"/>
              </a:ext>
            </a:extLst>
          </p:cNvPr>
          <p:cNvSpPr txBox="1"/>
          <p:nvPr/>
        </p:nvSpPr>
        <p:spPr>
          <a:xfrm>
            <a:off x="836917" y="1394392"/>
            <a:ext cx="1037757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solidFill>
                  <a:srgbClr val="2751A5"/>
                </a:solidFill>
                <a:ea typeface="+mn-lt"/>
                <a:cs typeface="+mn-lt"/>
              </a:rPr>
              <a:t>Membership Engagement: </a:t>
            </a:r>
            <a:r>
              <a:rPr lang="en-US">
                <a:solidFill>
                  <a:srgbClr val="2751A5"/>
                </a:solidFill>
                <a:ea typeface="+mn-lt"/>
                <a:cs typeface="+mn-lt"/>
              </a:rPr>
              <a:t>Supports the NC Diabetes Advisory Council by reviewing membership applications, recommending qualified candidates, and identifying partners to promote diverse, inclusive representation and statewide impact.</a:t>
            </a:r>
            <a:endParaRPr lang="en-US">
              <a:solidFill>
                <a:srgbClr val="2751A5"/>
              </a:solidFill>
              <a:cs typeface="Arial"/>
            </a:endParaRPr>
          </a:p>
          <a:p>
            <a:pPr marL="285750" indent="-285750">
              <a:buFont typeface="Arial"/>
              <a:buChar char="•"/>
            </a:pPr>
            <a:endParaRPr lang="en-US">
              <a:solidFill>
                <a:srgbClr val="2751A5"/>
              </a:solidFill>
              <a:ea typeface="+mn-lt"/>
              <a:cs typeface="+mn-lt"/>
            </a:endParaRPr>
          </a:p>
          <a:p>
            <a:pPr marL="285750" indent="-285750">
              <a:buFont typeface="Arial"/>
              <a:buChar char="•"/>
            </a:pPr>
            <a:r>
              <a:rPr lang="en-US" b="1">
                <a:solidFill>
                  <a:srgbClr val="2751A5"/>
                </a:solidFill>
                <a:ea typeface="+mn-lt"/>
                <a:cs typeface="+mn-lt"/>
              </a:rPr>
              <a:t>T1D: </a:t>
            </a:r>
            <a:r>
              <a:rPr lang="en-US">
                <a:solidFill>
                  <a:srgbClr val="2751A5"/>
                </a:solidFill>
                <a:ea typeface="+mn-lt"/>
                <a:cs typeface="+mn-lt"/>
              </a:rPr>
              <a:t>Monitors trends, identifies unmet needs, and guides strategies to improve awareness, care, and outcomes for individuals with type 1 diabetes in North Carolina.</a:t>
            </a:r>
            <a:endParaRPr lang="en-US">
              <a:solidFill>
                <a:srgbClr val="2751A5"/>
              </a:solidFill>
              <a:cs typeface="Arial"/>
            </a:endParaRPr>
          </a:p>
          <a:p>
            <a:pPr marL="285750" indent="-285750">
              <a:buFont typeface="Arial"/>
              <a:buChar char="•"/>
            </a:pPr>
            <a:endParaRPr lang="en-US">
              <a:solidFill>
                <a:srgbClr val="2751A5"/>
              </a:solidFill>
              <a:ea typeface="+mn-lt"/>
              <a:cs typeface="+mn-lt"/>
            </a:endParaRPr>
          </a:p>
          <a:p>
            <a:pPr marL="285750" indent="-285750">
              <a:buFont typeface="Arial"/>
              <a:buChar char="•"/>
            </a:pPr>
            <a:r>
              <a:rPr lang="en-US" b="1">
                <a:solidFill>
                  <a:srgbClr val="2751A5"/>
                </a:solidFill>
                <a:ea typeface="+mn-lt"/>
                <a:cs typeface="+mn-lt"/>
              </a:rPr>
              <a:t>Diabetes Guide Promotion and Outreach: </a:t>
            </a:r>
            <a:r>
              <a:rPr lang="en-US">
                <a:solidFill>
                  <a:srgbClr val="2751A5"/>
                </a:solidFill>
                <a:ea typeface="+mn-lt"/>
                <a:cs typeface="+mn-lt"/>
              </a:rPr>
              <a:t>Leads efforts to increase awareness and utilization of the North Carolina Guide to the Prevention and Management of Diabetes.</a:t>
            </a:r>
            <a:endParaRPr lang="en-US">
              <a:solidFill>
                <a:srgbClr val="2751A5"/>
              </a:solidFill>
              <a:cs typeface="Arial"/>
            </a:endParaRPr>
          </a:p>
          <a:p>
            <a:pPr marL="285750" indent="-285750">
              <a:buFont typeface="Arial"/>
              <a:buChar char="•"/>
            </a:pPr>
            <a:endParaRPr lang="en-US">
              <a:solidFill>
                <a:srgbClr val="2751A5"/>
              </a:solidFill>
              <a:ea typeface="+mn-lt"/>
              <a:cs typeface="+mn-lt"/>
            </a:endParaRPr>
          </a:p>
          <a:p>
            <a:pPr marL="285750" indent="-285750">
              <a:buFont typeface="Arial"/>
              <a:buChar char="•"/>
            </a:pPr>
            <a:r>
              <a:rPr lang="en-US" b="1">
                <a:solidFill>
                  <a:srgbClr val="2751A5"/>
                </a:solidFill>
                <a:ea typeface="+mn-lt"/>
                <a:cs typeface="+mn-lt"/>
              </a:rPr>
              <a:t>Emerging Science and Evidence: </a:t>
            </a:r>
            <a:r>
              <a:rPr lang="en-US">
                <a:solidFill>
                  <a:srgbClr val="2751A5"/>
                </a:solidFill>
                <a:ea typeface="+mn-lt"/>
                <a:cs typeface="+mn-lt"/>
              </a:rPr>
              <a:t>Tracks emerging research and innovations in diabetes care, identifying key topics, thought leaders, and DAC meeting speaker recommendations to keep the Council’s work timely, evidence-based, and impactful.</a:t>
            </a:r>
            <a:endParaRPr lang="en-US">
              <a:solidFill>
                <a:srgbClr val="2751A5"/>
              </a:solidFill>
            </a:endParaRPr>
          </a:p>
          <a:p>
            <a:pPr marL="285750" indent="-285750" algn="l">
              <a:buFont typeface="Arial"/>
              <a:buChar char="•"/>
            </a:pPr>
            <a:endParaRPr lang="en-US">
              <a:solidFill>
                <a:srgbClr val="2751A5"/>
              </a:solidFill>
              <a:cs typeface="Arial"/>
            </a:endParaRPr>
          </a:p>
          <a:p>
            <a:endParaRPr lang="en-US">
              <a:solidFill>
                <a:srgbClr val="2751A5"/>
              </a:solidFill>
              <a:cs typeface="Arial"/>
            </a:endParaRPr>
          </a:p>
          <a:p>
            <a:endParaRPr lang="en-US">
              <a:cs typeface="Arial"/>
            </a:endParaRPr>
          </a:p>
        </p:txBody>
      </p:sp>
    </p:spTree>
    <p:extLst>
      <p:ext uri="{BB962C8B-B14F-4D97-AF65-F5344CB8AC3E}">
        <p14:creationId xmlns:p14="http://schemas.microsoft.com/office/powerpoint/2010/main" val="1400126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91B60-08AC-37EA-24C3-92AFDAE511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44A654-5BB5-8CB6-F40A-C0EB0C9BA588}"/>
              </a:ext>
            </a:extLst>
          </p:cNvPr>
          <p:cNvSpPr>
            <a:spLocks noGrp="1"/>
          </p:cNvSpPr>
          <p:nvPr>
            <p:ph type="title"/>
          </p:nvPr>
        </p:nvSpPr>
        <p:spPr/>
        <p:txBody>
          <a:bodyPr/>
          <a:lstStyle/>
          <a:p>
            <a:pPr algn="ctr"/>
            <a:r>
              <a:rPr lang="en-US" b="1">
                <a:solidFill>
                  <a:srgbClr val="2751A5"/>
                </a:solidFill>
                <a:ea typeface="+mj-lt"/>
                <a:cs typeface="+mj-lt"/>
              </a:rPr>
              <a:t>Join a Workgroup and Get Involved!</a:t>
            </a:r>
            <a:endParaRPr lang="en-US"/>
          </a:p>
        </p:txBody>
      </p:sp>
      <p:pic>
        <p:nvPicPr>
          <p:cNvPr id="4" name="Content Placeholder 3">
            <a:extLst>
              <a:ext uri="{FF2B5EF4-FFF2-40B4-BE49-F238E27FC236}">
                <a16:creationId xmlns:a16="http://schemas.microsoft.com/office/drawing/2014/main" id="{A4841709-97E6-0805-F112-D5B006E44F13}"/>
              </a:ext>
            </a:extLst>
          </p:cNvPr>
          <p:cNvPicPr>
            <a:picLocks noGrp="1" noChangeAspect="1"/>
          </p:cNvPicPr>
          <p:nvPr>
            <p:ph idx="1"/>
          </p:nvPr>
        </p:nvPicPr>
        <p:blipFill>
          <a:blip r:embed="rId3"/>
          <a:srcRect l="20524" t="32517" r="20524" b="20629"/>
          <a:stretch/>
        </p:blipFill>
        <p:spPr>
          <a:xfrm>
            <a:off x="9676706" y="3600383"/>
            <a:ext cx="1782455" cy="1856033"/>
          </a:xfrm>
        </p:spPr>
      </p:pic>
      <p:sp>
        <p:nvSpPr>
          <p:cNvPr id="6" name="TextBox 5">
            <a:extLst>
              <a:ext uri="{FF2B5EF4-FFF2-40B4-BE49-F238E27FC236}">
                <a16:creationId xmlns:a16="http://schemas.microsoft.com/office/drawing/2014/main" id="{F36F5538-884F-998D-E3D5-FA3B384E13C1}"/>
              </a:ext>
            </a:extLst>
          </p:cNvPr>
          <p:cNvSpPr txBox="1"/>
          <p:nvPr/>
        </p:nvSpPr>
        <p:spPr>
          <a:xfrm>
            <a:off x="836917" y="1394392"/>
            <a:ext cx="1037757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b="1">
              <a:solidFill>
                <a:srgbClr val="2751A5"/>
              </a:solidFill>
              <a:cs typeface="Arial"/>
            </a:endParaRPr>
          </a:p>
          <a:p>
            <a:pPr marL="285750" indent="-285750">
              <a:buFont typeface="Arial"/>
              <a:buChar char="•"/>
            </a:pPr>
            <a:r>
              <a:rPr lang="en-US" b="1">
                <a:solidFill>
                  <a:srgbClr val="2751A5"/>
                </a:solidFill>
                <a:cs typeface="Arial"/>
              </a:rPr>
              <a:t>Anticipated Time Commitment: 4 – 6 hours a year</a:t>
            </a:r>
            <a:br>
              <a:rPr lang="en-US">
                <a:solidFill>
                  <a:srgbClr val="2751A5"/>
                </a:solidFill>
                <a:cs typeface="Arial"/>
              </a:rPr>
            </a:br>
            <a:endParaRPr lang="en-US" b="1">
              <a:solidFill>
                <a:srgbClr val="2751A5"/>
              </a:solidFill>
              <a:cs typeface="Arial"/>
            </a:endParaRPr>
          </a:p>
          <a:p>
            <a:pPr marL="285750" indent="-285750">
              <a:buFont typeface="Arial"/>
              <a:buChar char="•"/>
            </a:pPr>
            <a:r>
              <a:rPr lang="en-US" b="1">
                <a:solidFill>
                  <a:srgbClr val="2751A5"/>
                </a:solidFill>
                <a:cs typeface="Arial"/>
              </a:rPr>
              <a:t>First Workgroup Meetings: Wednesday, June 18</a:t>
            </a:r>
          </a:p>
          <a:p>
            <a:pPr marL="742950" lvl="1" indent="-285750">
              <a:buFont typeface="Arial"/>
              <a:buChar char="•"/>
            </a:pPr>
            <a:r>
              <a:rPr lang="en-US">
                <a:solidFill>
                  <a:srgbClr val="2751A5"/>
                </a:solidFill>
                <a:cs typeface="Arial"/>
              </a:rPr>
              <a:t>8:00 – 8:30am  Membership Engagement Workgroup</a:t>
            </a:r>
          </a:p>
          <a:p>
            <a:pPr marL="742950" lvl="1" indent="-285750">
              <a:buFont typeface="Arial"/>
              <a:buChar char="•"/>
            </a:pPr>
            <a:r>
              <a:rPr lang="en-US">
                <a:solidFill>
                  <a:srgbClr val="2751A5"/>
                </a:solidFill>
                <a:cs typeface="Arial"/>
              </a:rPr>
              <a:t>8:30 – 9:00am  Type 1 Diabetes Trends and Needs Workgroup</a:t>
            </a:r>
          </a:p>
          <a:p>
            <a:pPr marL="742950" lvl="1" indent="-285750">
              <a:buFont typeface="Arial"/>
              <a:buChar char="•"/>
            </a:pPr>
            <a:r>
              <a:rPr lang="en-US">
                <a:solidFill>
                  <a:srgbClr val="2751A5"/>
                </a:solidFill>
                <a:cs typeface="Arial"/>
              </a:rPr>
              <a:t>9:00 – 9:30am  Diabetes Guide Outreach and Evaluation Workgroup</a:t>
            </a:r>
          </a:p>
          <a:p>
            <a:pPr marL="742950" lvl="1" indent="-285750">
              <a:buFont typeface="Arial"/>
              <a:buChar char="•"/>
            </a:pPr>
            <a:r>
              <a:rPr lang="en-US">
                <a:solidFill>
                  <a:srgbClr val="2751A5"/>
                </a:solidFill>
                <a:cs typeface="Arial"/>
              </a:rPr>
              <a:t>9:30 – 10:00am  Emerging Science and Evidence Workgroup</a:t>
            </a:r>
          </a:p>
          <a:p>
            <a:pPr marL="742950" lvl="1" indent="-285750">
              <a:buFont typeface="Arial"/>
              <a:buChar char="•"/>
            </a:pPr>
            <a:endParaRPr lang="en-US">
              <a:solidFill>
                <a:srgbClr val="2751A5"/>
              </a:solidFill>
              <a:cs typeface="Arial"/>
            </a:endParaRPr>
          </a:p>
          <a:p>
            <a:endParaRPr lang="en-US">
              <a:solidFill>
                <a:srgbClr val="2751A5"/>
              </a:solidFill>
              <a:cs typeface="Arial"/>
            </a:endParaRPr>
          </a:p>
          <a:p>
            <a:endParaRPr lang="en-US">
              <a:solidFill>
                <a:srgbClr val="2751A5"/>
              </a:solidFill>
              <a:cs typeface="Arial"/>
            </a:endParaRPr>
          </a:p>
          <a:p>
            <a:endParaRPr lang="en-US">
              <a:cs typeface="Arial"/>
            </a:endParaRPr>
          </a:p>
        </p:txBody>
      </p:sp>
    </p:spTree>
    <p:extLst>
      <p:ext uri="{BB962C8B-B14F-4D97-AF65-F5344CB8AC3E}">
        <p14:creationId xmlns:p14="http://schemas.microsoft.com/office/powerpoint/2010/main" val="1704534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1A44E-5CAB-A297-6A5C-6DCE82925D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6A1A9B-4974-2EF2-BCF2-21DDE3C21C6D}"/>
              </a:ext>
            </a:extLst>
          </p:cNvPr>
          <p:cNvSpPr>
            <a:spLocks noGrp="1"/>
          </p:cNvSpPr>
          <p:nvPr>
            <p:ph type="ctrTitle"/>
          </p:nvPr>
        </p:nvSpPr>
        <p:spPr/>
        <p:txBody>
          <a:bodyPr anchor="ctr">
            <a:normAutofit/>
          </a:bodyPr>
          <a:lstStyle/>
          <a:p>
            <a:r>
              <a:rPr lang="en-US" sz="4400" b="1">
                <a:solidFill>
                  <a:srgbClr val="2751A5"/>
                </a:solidFill>
              </a:rPr>
              <a:t>Clinic to Community Linkages, Diabetes Prevention Program</a:t>
            </a:r>
            <a:endParaRPr lang="en-US" sz="4400" b="1">
              <a:solidFill>
                <a:srgbClr val="2751A5"/>
              </a:solidFill>
              <a:cs typeface="Arial"/>
            </a:endParaRPr>
          </a:p>
        </p:txBody>
      </p:sp>
      <p:sp>
        <p:nvSpPr>
          <p:cNvPr id="3" name="Subtitle 2">
            <a:extLst>
              <a:ext uri="{FF2B5EF4-FFF2-40B4-BE49-F238E27FC236}">
                <a16:creationId xmlns:a16="http://schemas.microsoft.com/office/drawing/2014/main" id="{1F0FB0AE-56F7-4871-575B-D02B63A7464E}"/>
              </a:ext>
            </a:extLst>
          </p:cNvPr>
          <p:cNvSpPr>
            <a:spLocks noGrp="1"/>
          </p:cNvSpPr>
          <p:nvPr>
            <p:ph type="subTitle" idx="1"/>
          </p:nvPr>
        </p:nvSpPr>
        <p:spPr/>
        <p:txBody>
          <a:bodyPr vert="horz" lIns="91440" tIns="45720" rIns="91440" bIns="45720" rtlCol="0" anchor="t">
            <a:normAutofit/>
          </a:bodyPr>
          <a:lstStyle/>
          <a:p>
            <a:r>
              <a:rPr lang="en-US" sz="2800">
                <a:solidFill>
                  <a:srgbClr val="2751A5"/>
                </a:solidFill>
              </a:rPr>
              <a:t>Kat Combs, MPH</a:t>
            </a:r>
            <a:endParaRPr lang="en-US"/>
          </a:p>
          <a:p>
            <a:r>
              <a:rPr lang="en-US" sz="2800">
                <a:solidFill>
                  <a:srgbClr val="2751A5"/>
                </a:solidFill>
              </a:rPr>
              <a:t>YMCA of the Triangle</a:t>
            </a:r>
            <a:endParaRPr lang="en-US"/>
          </a:p>
        </p:txBody>
      </p:sp>
    </p:spTree>
    <p:extLst>
      <p:ext uri="{BB962C8B-B14F-4D97-AF65-F5344CB8AC3E}">
        <p14:creationId xmlns:p14="http://schemas.microsoft.com/office/powerpoint/2010/main" val="394589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879DB-0FE2-4EDD-A7D5-1B15655BE4E7}"/>
              </a:ext>
            </a:extLst>
          </p:cNvPr>
          <p:cNvSpPr>
            <a:spLocks noGrp="1"/>
          </p:cNvSpPr>
          <p:nvPr>
            <p:ph type="ctrTitle"/>
          </p:nvPr>
        </p:nvSpPr>
        <p:spPr>
          <a:xfrm>
            <a:off x="2209800" y="1524000"/>
            <a:ext cx="7772400" cy="2773468"/>
          </a:xfrm>
        </p:spPr>
        <p:txBody>
          <a:bodyPr/>
          <a:lstStyle/>
          <a:p>
            <a:r>
              <a:rPr lang="en-US" sz="8800" b="1">
                <a:solidFill>
                  <a:srgbClr val="2751A5"/>
                </a:solidFill>
                <a:latin typeface="Calibri" panose="020F0502020204030204" pitchFamily="34" charset="0"/>
              </a:rPr>
              <a:t>Break</a:t>
            </a:r>
            <a:br>
              <a:rPr lang="en-US">
                <a:latin typeface="Calibri" panose="020F0502020204030204" pitchFamily="34" charset="0"/>
              </a:rPr>
            </a:br>
            <a:r>
              <a:rPr lang="en-US" b="1">
                <a:solidFill>
                  <a:srgbClr val="2751A5"/>
                </a:solidFill>
                <a:latin typeface="Calibri" panose="020F0502020204030204" pitchFamily="34" charset="0"/>
              </a:rPr>
              <a:t>10 minutes</a:t>
            </a:r>
          </a:p>
        </p:txBody>
      </p:sp>
    </p:spTree>
    <p:extLst>
      <p:ext uri="{BB962C8B-B14F-4D97-AF65-F5344CB8AC3E}">
        <p14:creationId xmlns:p14="http://schemas.microsoft.com/office/powerpoint/2010/main" val="3099202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12F25-A616-A194-FC56-DF40B225D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6ABF22-60FC-6C93-A810-D436866B62C7}"/>
              </a:ext>
            </a:extLst>
          </p:cNvPr>
          <p:cNvSpPr>
            <a:spLocks noGrp="1"/>
          </p:cNvSpPr>
          <p:nvPr>
            <p:ph type="ctrTitle"/>
          </p:nvPr>
        </p:nvSpPr>
        <p:spPr/>
        <p:txBody>
          <a:bodyPr anchor="ctr">
            <a:normAutofit/>
          </a:bodyPr>
          <a:lstStyle/>
          <a:p>
            <a:r>
              <a:rPr lang="en-US" sz="4400" b="1">
                <a:solidFill>
                  <a:srgbClr val="2751A5"/>
                </a:solidFill>
              </a:rPr>
              <a:t>Shifting Your Mindset: Providing Culturally Relevant Diabetes Nutrition Education</a:t>
            </a:r>
            <a:endParaRPr lang="en-US" sz="4400" b="1">
              <a:solidFill>
                <a:srgbClr val="2751A5"/>
              </a:solidFill>
              <a:cs typeface="Arial"/>
            </a:endParaRPr>
          </a:p>
        </p:txBody>
      </p:sp>
      <p:sp>
        <p:nvSpPr>
          <p:cNvPr id="3" name="Subtitle 2">
            <a:extLst>
              <a:ext uri="{FF2B5EF4-FFF2-40B4-BE49-F238E27FC236}">
                <a16:creationId xmlns:a16="http://schemas.microsoft.com/office/drawing/2014/main" id="{EA7A63DF-A28A-94BF-2940-652FACD3C2C3}"/>
              </a:ext>
            </a:extLst>
          </p:cNvPr>
          <p:cNvSpPr>
            <a:spLocks noGrp="1"/>
          </p:cNvSpPr>
          <p:nvPr>
            <p:ph type="subTitle" idx="1"/>
          </p:nvPr>
        </p:nvSpPr>
        <p:spPr/>
        <p:txBody>
          <a:bodyPr vert="horz" lIns="91440" tIns="45720" rIns="91440" bIns="45720" rtlCol="0" anchor="t">
            <a:normAutofit/>
          </a:bodyPr>
          <a:lstStyle/>
          <a:p>
            <a:r>
              <a:rPr lang="en-US" sz="2800">
                <a:solidFill>
                  <a:srgbClr val="2751A5"/>
                </a:solidFill>
              </a:rPr>
              <a:t>Jasmine Westbrooks-Figaro,</a:t>
            </a:r>
            <a:r>
              <a:rPr lang="en-US">
                <a:solidFill>
                  <a:srgbClr val="2751A5"/>
                </a:solidFill>
              </a:rPr>
              <a:t> </a:t>
            </a:r>
            <a:r>
              <a:rPr lang="en-US">
                <a:solidFill>
                  <a:srgbClr val="2751A5"/>
                </a:solidFill>
                <a:ea typeface="+mn-lt"/>
                <a:cs typeface="+mn-lt"/>
              </a:rPr>
              <a:t>MS,RD,LDN,CDCES</a:t>
            </a:r>
            <a:endParaRPr lang="en-US">
              <a:solidFill>
                <a:srgbClr val="2751A5"/>
              </a:solidFill>
              <a:cs typeface="Arial"/>
            </a:endParaRPr>
          </a:p>
          <a:p>
            <a:r>
              <a:rPr lang="en-US" sz="2800">
                <a:solidFill>
                  <a:srgbClr val="2751A5"/>
                </a:solidFill>
              </a:rPr>
              <a:t>Eatwell Exchange</a:t>
            </a:r>
            <a:endParaRPr lang="en-US" sz="2800">
              <a:cs typeface="Arial"/>
            </a:endParaRPr>
          </a:p>
        </p:txBody>
      </p:sp>
    </p:spTree>
    <p:extLst>
      <p:ext uri="{BB962C8B-B14F-4D97-AF65-F5344CB8AC3E}">
        <p14:creationId xmlns:p14="http://schemas.microsoft.com/office/powerpoint/2010/main" val="111119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101BA-C741-17E4-2EF6-8ACAFC3FD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F0355-19B4-0A8A-F976-D9D7C8F3444D}"/>
              </a:ext>
            </a:extLst>
          </p:cNvPr>
          <p:cNvSpPr>
            <a:spLocks noGrp="1"/>
          </p:cNvSpPr>
          <p:nvPr>
            <p:ph type="ctrTitle"/>
          </p:nvPr>
        </p:nvSpPr>
        <p:spPr/>
        <p:txBody>
          <a:bodyPr anchor="ctr">
            <a:normAutofit/>
          </a:bodyPr>
          <a:lstStyle/>
          <a:p>
            <a:r>
              <a:rPr lang="en-US" sz="4400" b="1">
                <a:solidFill>
                  <a:srgbClr val="2751A5"/>
                </a:solidFill>
              </a:rPr>
              <a:t>Mastering Medication Access and Affordability: Diabetes Edition</a:t>
            </a:r>
            <a:endParaRPr lang="en-US" sz="4400">
              <a:solidFill>
                <a:srgbClr val="2751A5"/>
              </a:solidFill>
              <a:cs typeface="Arial"/>
            </a:endParaRPr>
          </a:p>
        </p:txBody>
      </p:sp>
      <p:sp>
        <p:nvSpPr>
          <p:cNvPr id="3" name="Subtitle 2">
            <a:extLst>
              <a:ext uri="{FF2B5EF4-FFF2-40B4-BE49-F238E27FC236}">
                <a16:creationId xmlns:a16="http://schemas.microsoft.com/office/drawing/2014/main" id="{5176DF07-DFA2-A03D-DFAE-F6DABF082FF5}"/>
              </a:ext>
            </a:extLst>
          </p:cNvPr>
          <p:cNvSpPr>
            <a:spLocks noGrp="1"/>
          </p:cNvSpPr>
          <p:nvPr>
            <p:ph type="subTitle" idx="1"/>
          </p:nvPr>
        </p:nvSpPr>
        <p:spPr/>
        <p:txBody>
          <a:bodyPr vert="horz" lIns="91440" tIns="45720" rIns="91440" bIns="45720" rtlCol="0" anchor="t">
            <a:normAutofit/>
          </a:bodyPr>
          <a:lstStyle/>
          <a:p>
            <a:r>
              <a:rPr lang="en-US" sz="2800">
                <a:solidFill>
                  <a:srgbClr val="2751A5"/>
                </a:solidFill>
              </a:rPr>
              <a:t>Anne </a:t>
            </a:r>
            <a:r>
              <a:rPr lang="en-US" sz="2800" err="1">
                <a:solidFill>
                  <a:srgbClr val="2751A5"/>
                </a:solidFill>
                <a:ea typeface="+mn-lt"/>
                <a:cs typeface="+mn-lt"/>
              </a:rPr>
              <a:t>Komé</a:t>
            </a:r>
            <a:r>
              <a:rPr lang="en-US" sz="2800">
                <a:solidFill>
                  <a:srgbClr val="2751A5"/>
                </a:solidFill>
                <a:ea typeface="+mn-lt"/>
                <a:cs typeface="+mn-lt"/>
              </a:rPr>
              <a:t> </a:t>
            </a:r>
            <a:r>
              <a:rPr lang="en-US" sz="2800">
                <a:solidFill>
                  <a:srgbClr val="2751A5"/>
                </a:solidFill>
              </a:rPr>
              <a:t>, PharmD</a:t>
            </a:r>
            <a:endParaRPr lang="en-US"/>
          </a:p>
          <a:p>
            <a:r>
              <a:rPr lang="en-US" sz="2800">
                <a:solidFill>
                  <a:srgbClr val="2751A5"/>
                </a:solidFill>
              </a:rPr>
              <a:t>UNC Health</a:t>
            </a:r>
            <a:endParaRPr lang="en-US"/>
          </a:p>
        </p:txBody>
      </p:sp>
    </p:spTree>
    <p:extLst>
      <p:ext uri="{BB962C8B-B14F-4D97-AF65-F5344CB8AC3E}">
        <p14:creationId xmlns:p14="http://schemas.microsoft.com/office/powerpoint/2010/main" val="1098732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4B79-CF11-A4E2-CCDB-55EF29A4E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223D0E-98EC-CA48-3D1E-F72E2AEE2ED8}"/>
              </a:ext>
            </a:extLst>
          </p:cNvPr>
          <p:cNvSpPr>
            <a:spLocks noGrp="1"/>
          </p:cNvSpPr>
          <p:nvPr>
            <p:ph type="ctrTitle"/>
          </p:nvPr>
        </p:nvSpPr>
        <p:spPr/>
        <p:txBody>
          <a:bodyPr anchor="ctr">
            <a:normAutofit/>
          </a:bodyPr>
          <a:lstStyle/>
          <a:p>
            <a:r>
              <a:rPr lang="en-US" sz="4400" b="1">
                <a:solidFill>
                  <a:srgbClr val="2751A5"/>
                </a:solidFill>
              </a:rPr>
              <a:t>Proposed Medicaid Cuts and </a:t>
            </a:r>
            <a:br>
              <a:rPr lang="en-US" sz="4400" b="1">
                <a:solidFill>
                  <a:srgbClr val="2751A5"/>
                </a:solidFill>
              </a:rPr>
            </a:br>
            <a:r>
              <a:rPr lang="en-US" sz="4400" b="1">
                <a:solidFill>
                  <a:srgbClr val="2751A5"/>
                </a:solidFill>
              </a:rPr>
              <a:t>Call to Action</a:t>
            </a:r>
            <a:endParaRPr lang="en-US"/>
          </a:p>
        </p:txBody>
      </p:sp>
    </p:spTree>
    <p:extLst>
      <p:ext uri="{BB962C8B-B14F-4D97-AF65-F5344CB8AC3E}">
        <p14:creationId xmlns:p14="http://schemas.microsoft.com/office/powerpoint/2010/main" val="2357207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27EB-68FC-EEC1-F1E3-F0000F9D85FE}"/>
              </a:ext>
            </a:extLst>
          </p:cNvPr>
          <p:cNvSpPr>
            <a:spLocks noGrp="1"/>
          </p:cNvSpPr>
          <p:nvPr>
            <p:ph type="title"/>
          </p:nvPr>
        </p:nvSpPr>
        <p:spPr/>
        <p:txBody>
          <a:bodyPr>
            <a:normAutofit/>
          </a:bodyPr>
          <a:lstStyle/>
          <a:p>
            <a:pPr algn="ctr"/>
            <a:r>
              <a:rPr lang="en-US" b="1">
                <a:solidFill>
                  <a:srgbClr val="2751A5"/>
                </a:solidFill>
                <a:cs typeface="Arial"/>
              </a:rPr>
              <a:t>Meeting Wrap-Up &amp; Action Items</a:t>
            </a:r>
            <a:endParaRPr lang="en-US">
              <a:solidFill>
                <a:srgbClr val="2751A5"/>
              </a:solidFill>
              <a:cs typeface="Arial"/>
            </a:endParaRPr>
          </a:p>
        </p:txBody>
      </p:sp>
      <p:sp>
        <p:nvSpPr>
          <p:cNvPr id="3" name="Subtitle 2">
            <a:extLst>
              <a:ext uri="{FF2B5EF4-FFF2-40B4-BE49-F238E27FC236}">
                <a16:creationId xmlns:a16="http://schemas.microsoft.com/office/drawing/2014/main" id="{05EB3D9A-73D1-9DC8-6834-2E23F5D54F2D}"/>
              </a:ext>
            </a:extLst>
          </p:cNvPr>
          <p:cNvSpPr>
            <a:spLocks noGrp="1"/>
          </p:cNvSpPr>
          <p:nvPr>
            <p:ph idx="1"/>
          </p:nvPr>
        </p:nvSpPr>
        <p:spPr/>
        <p:txBody>
          <a:bodyPr vert="horz" lIns="91440" tIns="45720" rIns="91440" bIns="45720" rtlCol="0" anchor="t">
            <a:normAutofit/>
          </a:bodyPr>
          <a:lstStyle/>
          <a:p>
            <a:r>
              <a:rPr lang="en-US">
                <a:solidFill>
                  <a:srgbClr val="2751A5"/>
                </a:solidFill>
                <a:cs typeface="Arial"/>
              </a:rPr>
              <a:t>CEU Attendance Sheet and Duke Portal Registration</a:t>
            </a:r>
          </a:p>
          <a:p>
            <a:pPr lvl="1"/>
            <a:r>
              <a:rPr lang="en-US">
                <a:solidFill>
                  <a:srgbClr val="2751A5"/>
                </a:solidFill>
                <a:cs typeface="Arial"/>
              </a:rPr>
              <a:t>Pharmacists need to claim their credits within 60 days </a:t>
            </a:r>
          </a:p>
          <a:p>
            <a:pPr lvl="1"/>
            <a:r>
              <a:rPr lang="en-US">
                <a:solidFill>
                  <a:srgbClr val="2751A5"/>
                </a:solidFill>
                <a:cs typeface="Arial"/>
              </a:rPr>
              <a:t>Duke Portal registration is due by May 30, 2025. </a:t>
            </a:r>
            <a:br>
              <a:rPr lang="en-US">
                <a:solidFill>
                  <a:srgbClr val="2751A5"/>
                </a:solidFill>
                <a:cs typeface="Arial"/>
              </a:rPr>
            </a:br>
            <a:endParaRPr lang="en-US">
              <a:solidFill>
                <a:srgbClr val="2751A5"/>
              </a:solidFill>
              <a:cs typeface="Arial"/>
            </a:endParaRPr>
          </a:p>
          <a:p>
            <a:r>
              <a:rPr lang="en-US">
                <a:solidFill>
                  <a:srgbClr val="2751A5"/>
                </a:solidFill>
                <a:cs typeface="Arial"/>
              </a:rPr>
              <a:t>Sign-up for a Workgroup </a:t>
            </a:r>
            <a:br>
              <a:rPr lang="en-US">
                <a:solidFill>
                  <a:srgbClr val="2751A5"/>
                </a:solidFill>
                <a:cs typeface="Arial"/>
              </a:rPr>
            </a:br>
            <a:endParaRPr lang="en-US">
              <a:solidFill>
                <a:srgbClr val="2751A5"/>
              </a:solidFill>
              <a:cs typeface="Arial"/>
            </a:endParaRPr>
          </a:p>
          <a:p>
            <a:r>
              <a:rPr lang="en-US">
                <a:solidFill>
                  <a:srgbClr val="2751A5"/>
                </a:solidFill>
                <a:cs typeface="Arial"/>
              </a:rPr>
              <a:t>Nominate someone for the 2025 DAC Awards and Scholarship</a:t>
            </a:r>
            <a:br>
              <a:rPr lang="en-US">
                <a:solidFill>
                  <a:srgbClr val="2751A5"/>
                </a:solidFill>
                <a:cs typeface="Arial"/>
              </a:rPr>
            </a:br>
            <a:endParaRPr lang="en-US">
              <a:solidFill>
                <a:srgbClr val="2751A5"/>
              </a:solidFill>
              <a:cs typeface="Arial"/>
            </a:endParaRPr>
          </a:p>
          <a:p>
            <a:r>
              <a:rPr lang="en-US">
                <a:solidFill>
                  <a:srgbClr val="2751A5"/>
                </a:solidFill>
                <a:cs typeface="Arial"/>
              </a:rPr>
              <a:t>Get your research posters ready for October and submit request to present</a:t>
            </a:r>
          </a:p>
          <a:p>
            <a:endParaRPr lang="en-US">
              <a:cs typeface="Arial"/>
            </a:endParaRPr>
          </a:p>
        </p:txBody>
      </p:sp>
    </p:spTree>
    <p:extLst>
      <p:ext uri="{BB962C8B-B14F-4D97-AF65-F5344CB8AC3E}">
        <p14:creationId xmlns:p14="http://schemas.microsoft.com/office/powerpoint/2010/main" val="877082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241F77-0F77-4353-88DF-F8F52D32E290}"/>
              </a:ext>
            </a:extLst>
          </p:cNvPr>
          <p:cNvSpPr>
            <a:spLocks noGrp="1"/>
          </p:cNvSpPr>
          <p:nvPr>
            <p:ph idx="1"/>
          </p:nvPr>
        </p:nvSpPr>
        <p:spPr>
          <a:xfrm>
            <a:off x="546411" y="2262044"/>
            <a:ext cx="11039706" cy="4388138"/>
          </a:xfrm>
        </p:spPr>
        <p:txBody>
          <a:bodyPr vert="horz" lIns="91440" tIns="45720" rIns="91440" bIns="45720" rtlCol="0" anchor="t">
            <a:noAutofit/>
          </a:bodyPr>
          <a:lstStyle/>
          <a:p>
            <a:pPr marL="0" indent="0" algn="ctr">
              <a:buNone/>
            </a:pPr>
            <a:r>
              <a:rPr lang="en-US" sz="3200" b="1">
                <a:latin typeface="Arial" panose="020B0604020202020204" pitchFamily="34" charset="0"/>
                <a:cs typeface="Arial" panose="020B0604020202020204" pitchFamily="34" charset="0"/>
              </a:rPr>
              <a:t>Upcoming DAC Meetings</a:t>
            </a:r>
            <a:r>
              <a:rPr lang="en-US" b="1">
                <a:latin typeface="Arial" panose="020B0604020202020204" pitchFamily="34" charset="0"/>
                <a:cs typeface="Arial" panose="020B0604020202020204" pitchFamily="34" charset="0"/>
              </a:rPr>
              <a:t> </a:t>
            </a:r>
          </a:p>
          <a:p>
            <a:pPr marL="0" indent="0" algn="ctr">
              <a:buNone/>
            </a:pPr>
            <a:endParaRPr lang="en-US" sz="1800" b="1">
              <a:latin typeface="Arial" panose="020B0604020202020204" pitchFamily="34" charset="0"/>
              <a:cs typeface="Arial" panose="020B0604020202020204" pitchFamily="34" charset="0"/>
            </a:endParaRPr>
          </a:p>
          <a:p>
            <a:pPr marL="0" indent="0" algn="ctr">
              <a:buNone/>
            </a:pPr>
            <a:r>
              <a:rPr lang="en-US" b="1">
                <a:latin typeface="Arial"/>
                <a:cs typeface="Arial"/>
              </a:rPr>
              <a:t>Friday, October 3, 2025</a:t>
            </a:r>
          </a:p>
          <a:p>
            <a:pPr marL="0" indent="0" algn="ctr">
              <a:buNone/>
            </a:pPr>
            <a:endParaRPr lang="en-US" sz="1200" b="1">
              <a:latin typeface="Arial" panose="020B0604020202020204" pitchFamily="34" charset="0"/>
              <a:cs typeface="Arial" panose="020B0604020202020204" pitchFamily="34" charset="0"/>
            </a:endParaRPr>
          </a:p>
          <a:p>
            <a:pPr marL="0" indent="0" algn="ctr">
              <a:buNone/>
            </a:pPr>
            <a:endParaRPr lang="en-US" sz="1200" b="1">
              <a:latin typeface="Arial" panose="020B0604020202020204" pitchFamily="34" charset="0"/>
              <a:cs typeface="Arial" panose="020B0604020202020204" pitchFamily="34" charset="0"/>
            </a:endParaRPr>
          </a:p>
          <a:p>
            <a:pPr marL="0" marR="0" indent="0" algn="ctr">
              <a:lnSpc>
                <a:spcPct val="107000"/>
              </a:lnSpc>
              <a:spcBef>
                <a:spcPts val="0"/>
              </a:spcBef>
              <a:spcAft>
                <a:spcPts val="0"/>
              </a:spcAft>
              <a:buNone/>
            </a:pPr>
            <a:r>
              <a:rPr lang="en-US" sz="2000" b="1">
                <a:latin typeface="Arial"/>
                <a:ea typeface="Calibri"/>
                <a:cs typeface="Times New Roman"/>
              </a:rPr>
              <a:t>In-Person </a:t>
            </a:r>
            <a:r>
              <a:rPr lang="en-US" sz="2000">
                <a:latin typeface="Arial"/>
                <a:ea typeface="Calibri"/>
                <a:cs typeface="Times New Roman"/>
              </a:rPr>
              <a:t>at The McKimmon Center for Extension and Continuing Education</a:t>
            </a:r>
            <a:endParaRPr lang="en-US">
              <a:latin typeface="Arial"/>
              <a:ea typeface="Calibri"/>
              <a:cs typeface="Times New Roman"/>
            </a:endParaRPr>
          </a:p>
          <a:p>
            <a:pPr marL="0" marR="0" indent="0" algn="ctr">
              <a:lnSpc>
                <a:spcPct val="107000"/>
              </a:lnSpc>
              <a:spcBef>
                <a:spcPts val="0"/>
              </a:spcBef>
              <a:spcAft>
                <a:spcPts val="0"/>
              </a:spcAft>
              <a:buNone/>
            </a:pPr>
            <a:r>
              <a:rPr lang="en-US" sz="2000">
                <a:latin typeface="Arial"/>
                <a:ea typeface="Calibri"/>
                <a:cs typeface="Times New Roman"/>
              </a:rPr>
              <a:t> 1101 Gorman Street, Raleigh, NC 27606 </a:t>
            </a:r>
            <a:endParaRPr lang="en-US">
              <a:latin typeface="Arial"/>
              <a:ea typeface="Calibri"/>
              <a:cs typeface="Times New Roman"/>
            </a:endParaRPr>
          </a:p>
          <a:p>
            <a:pPr marL="0" indent="0" algn="ctr">
              <a:buNone/>
            </a:pPr>
            <a:endParaRPr lang="en-US" sz="1800" b="1">
              <a:latin typeface="Arial" panose="020B0604020202020204" pitchFamily="34" charset="0"/>
              <a:cs typeface="Arial" panose="020B0604020202020204" pitchFamily="34" charset="0"/>
            </a:endParaRPr>
          </a:p>
          <a:p>
            <a:pPr marL="0" indent="0" algn="ctr">
              <a:buNone/>
            </a:pPr>
            <a:r>
              <a:rPr lang="en-US" sz="1800" b="1">
                <a:latin typeface="Arial" panose="020B0604020202020204" pitchFamily="34" charset="0"/>
                <a:ea typeface="Calibri" panose="020F0502020204030204" pitchFamily="34" charset="0"/>
                <a:cs typeface="Times New Roman" panose="02020603050405020304" pitchFamily="18" charset="0"/>
              </a:rPr>
              <a:t>Virtual Option Available</a:t>
            </a:r>
            <a:endParaRPr lang="en-US" sz="1800" b="1">
              <a:latin typeface="Arial" panose="020B0604020202020204" pitchFamily="34" charset="0"/>
              <a:cs typeface="Arial" panose="020B0604020202020204" pitchFamily="34" charset="0"/>
              <a:hlinkClick r:id="" action="ppaction://noaction"/>
            </a:endParaRPr>
          </a:p>
          <a:p>
            <a:pPr marL="0" indent="0" algn="ctr">
              <a:buNone/>
            </a:pPr>
            <a:endParaRPr lang="en-US" sz="1800" b="1" u="sng">
              <a:solidFill>
                <a:prstClr val="black"/>
              </a:solidFill>
              <a:latin typeface="Arial" panose="020B0604020202020204" pitchFamily="34" charset="0"/>
              <a:cs typeface="Arial" panose="020B0604020202020204" pitchFamily="34" charset="0"/>
              <a:hlinkClick r:id="" action="ppaction://noaction"/>
            </a:endParaRPr>
          </a:p>
          <a:p>
            <a:pPr marL="0" indent="0" algn="ctr">
              <a:buNone/>
            </a:pPr>
            <a:r>
              <a:rPr lang="en-US" sz="1800" b="1" u="sng">
                <a:solidFill>
                  <a:prstClr val="black"/>
                </a:solidFill>
                <a:latin typeface="Arial" panose="020B0604020202020204" pitchFamily="34" charset="0"/>
                <a:cs typeface="Arial" panose="020B0604020202020204" pitchFamily="34" charset="0"/>
                <a:hlinkClick r:id="" action="ppaction://noaction"/>
              </a:rPr>
              <a:t>diabetesnc.com/diabetes-advisory-council</a:t>
            </a:r>
            <a:endParaRPr lang="en-US" sz="1200" b="1">
              <a:solidFill>
                <a:prstClr val="black"/>
              </a:solidFill>
              <a:latin typeface="Arial" panose="020B0604020202020204" pitchFamily="34" charset="0"/>
              <a:cs typeface="Arial" panose="020B0604020202020204" pitchFamily="34" charset="0"/>
            </a:endParaRPr>
          </a:p>
          <a:p>
            <a:pPr marL="0" indent="0" algn="ctr">
              <a:buNone/>
            </a:pPr>
            <a:endParaRPr lang="en-US" sz="1800" b="1">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241" y="410194"/>
            <a:ext cx="4985393" cy="1420837"/>
          </a:xfrm>
          <a:prstGeom prst="rect">
            <a:avLst/>
          </a:prstGeom>
        </p:spPr>
      </p:pic>
    </p:spTree>
    <p:extLst>
      <p:ext uri="{BB962C8B-B14F-4D97-AF65-F5344CB8AC3E}">
        <p14:creationId xmlns:p14="http://schemas.microsoft.com/office/powerpoint/2010/main" val="261685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02E5DEA-0153-58E8-4BBC-76C25CF6E57E}"/>
              </a:ext>
            </a:extLst>
          </p:cNvPr>
          <p:cNvPicPr>
            <a:picLocks noChangeAspect="1"/>
          </p:cNvPicPr>
          <p:nvPr/>
        </p:nvPicPr>
        <p:blipFill>
          <a:blip r:embed="rId3"/>
          <a:stretch>
            <a:fillRect/>
          </a:stretch>
        </p:blipFill>
        <p:spPr>
          <a:xfrm>
            <a:off x="1764378" y="1091644"/>
            <a:ext cx="9706592" cy="4674711"/>
          </a:xfrm>
          <a:prstGeom prst="rect">
            <a:avLst/>
          </a:prstGeom>
        </p:spPr>
      </p:pic>
      <p:sp>
        <p:nvSpPr>
          <p:cNvPr id="21" name="TextBox 20"/>
          <p:cNvSpPr txBox="1"/>
          <p:nvPr/>
        </p:nvSpPr>
        <p:spPr>
          <a:xfrm>
            <a:off x="976955" y="152400"/>
            <a:ext cx="10240880" cy="523220"/>
          </a:xfrm>
          <a:prstGeom prst="rect">
            <a:avLst/>
          </a:prstGeom>
          <a:noFill/>
        </p:spPr>
        <p:txBody>
          <a:bodyPr wrap="none" rtlCol="0">
            <a:spAutoFit/>
          </a:bodyPr>
          <a:lstStyle/>
          <a:p>
            <a:pPr algn="ctr"/>
            <a:r>
              <a:rPr lang="en-US" sz="2800" b="1">
                <a:solidFill>
                  <a:srgbClr val="2751A5"/>
                </a:solidFill>
              </a:rPr>
              <a:t>GoToMeeting Housekeeping: What You See as an Attendee</a:t>
            </a:r>
          </a:p>
        </p:txBody>
      </p:sp>
      <p:sp>
        <p:nvSpPr>
          <p:cNvPr id="22" name="Rectangle 21"/>
          <p:cNvSpPr/>
          <p:nvPr/>
        </p:nvSpPr>
        <p:spPr>
          <a:xfrm>
            <a:off x="6124142" y="1343492"/>
            <a:ext cx="493532" cy="4209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cxnSpLocks/>
          </p:cNvCxnSpPr>
          <p:nvPr/>
        </p:nvCxnSpPr>
        <p:spPr>
          <a:xfrm>
            <a:off x="1571223" y="1553949"/>
            <a:ext cx="45247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53746" y="869644"/>
            <a:ext cx="1444752" cy="2031325"/>
          </a:xfrm>
          <a:prstGeom prst="rect">
            <a:avLst/>
          </a:prstGeom>
          <a:noFill/>
        </p:spPr>
        <p:txBody>
          <a:bodyPr wrap="square" rtlCol="0">
            <a:spAutoFit/>
          </a:bodyPr>
          <a:lstStyle/>
          <a:p>
            <a:r>
              <a:rPr lang="en-US"/>
              <a:t>Use the Push Pin icon to pin the slideshow to make it the main screen</a:t>
            </a:r>
          </a:p>
        </p:txBody>
      </p:sp>
    </p:spTree>
    <p:extLst>
      <p:ext uri="{BB962C8B-B14F-4D97-AF65-F5344CB8AC3E}">
        <p14:creationId xmlns:p14="http://schemas.microsoft.com/office/powerpoint/2010/main" val="142385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6955" y="152400"/>
            <a:ext cx="10240880" cy="523220"/>
          </a:xfrm>
          <a:prstGeom prst="rect">
            <a:avLst/>
          </a:prstGeom>
          <a:noFill/>
        </p:spPr>
        <p:txBody>
          <a:bodyPr wrap="none" rtlCol="0">
            <a:spAutoFit/>
          </a:bodyPr>
          <a:lstStyle/>
          <a:p>
            <a:pPr algn="ctr"/>
            <a:r>
              <a:rPr lang="en-US" sz="2800" b="1">
                <a:solidFill>
                  <a:srgbClr val="2751A5"/>
                </a:solidFill>
              </a:rPr>
              <a:t>GoToMeeting Housekeeping: What You See as an Attendee</a:t>
            </a:r>
          </a:p>
        </p:txBody>
      </p:sp>
      <p:sp>
        <p:nvSpPr>
          <p:cNvPr id="3" name="TextBox 2"/>
          <p:cNvSpPr txBox="1"/>
          <p:nvPr/>
        </p:nvSpPr>
        <p:spPr>
          <a:xfrm>
            <a:off x="385207" y="2543897"/>
            <a:ext cx="1444752" cy="1200329"/>
          </a:xfrm>
          <a:prstGeom prst="rect">
            <a:avLst/>
          </a:prstGeom>
          <a:noFill/>
        </p:spPr>
        <p:txBody>
          <a:bodyPr wrap="square" rtlCol="0">
            <a:spAutoFit/>
          </a:bodyPr>
          <a:lstStyle/>
          <a:p>
            <a:r>
              <a:rPr lang="en-US"/>
              <a:t>Then it should be the main screen</a:t>
            </a:r>
          </a:p>
        </p:txBody>
      </p:sp>
      <p:pic>
        <p:nvPicPr>
          <p:cNvPr id="4" name="Picture 3">
            <a:extLst>
              <a:ext uri="{FF2B5EF4-FFF2-40B4-BE49-F238E27FC236}">
                <a16:creationId xmlns:a16="http://schemas.microsoft.com/office/drawing/2014/main" id="{DD328B6B-28D0-1410-48FF-6FE3DB8CCA82}"/>
              </a:ext>
            </a:extLst>
          </p:cNvPr>
          <p:cNvPicPr>
            <a:picLocks noChangeAspect="1"/>
          </p:cNvPicPr>
          <p:nvPr/>
        </p:nvPicPr>
        <p:blipFill>
          <a:blip r:embed="rId3"/>
          <a:stretch>
            <a:fillRect/>
          </a:stretch>
        </p:blipFill>
        <p:spPr>
          <a:xfrm>
            <a:off x="1828101" y="991268"/>
            <a:ext cx="9256316" cy="4875464"/>
          </a:xfrm>
          <a:prstGeom prst="rect">
            <a:avLst/>
          </a:prstGeom>
        </p:spPr>
      </p:pic>
    </p:spTree>
    <p:extLst>
      <p:ext uri="{BB962C8B-B14F-4D97-AF65-F5344CB8AC3E}">
        <p14:creationId xmlns:p14="http://schemas.microsoft.com/office/powerpoint/2010/main" val="100138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1" y="267993"/>
            <a:ext cx="6705600" cy="1828800"/>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4400" b="1">
                <a:solidFill>
                  <a:srgbClr val="2751A5"/>
                </a:solidFill>
                <a:latin typeface="Arial" panose="020B0604020202020204" pitchFamily="34" charset="0"/>
                <a:ea typeface="+mj-ea"/>
                <a:cs typeface="Arial" panose="020B0604020202020204" pitchFamily="34" charset="0"/>
              </a:rPr>
              <a:t>Roll Call</a:t>
            </a:r>
          </a:p>
          <a:p>
            <a:pPr algn="ctr">
              <a:lnSpc>
                <a:spcPct val="90000"/>
              </a:lnSpc>
              <a:spcBef>
                <a:spcPct val="0"/>
              </a:spcBef>
              <a:spcAft>
                <a:spcPts val="600"/>
              </a:spcAft>
            </a:pPr>
            <a:endParaRPr lang="en-US" b="1">
              <a:solidFill>
                <a:srgbClr val="000000"/>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a:solidFill>
                <a:srgbClr val="000000"/>
              </a:solidFill>
              <a:latin typeface="+mj-lt"/>
              <a:ea typeface="+mj-ea"/>
              <a:cs typeface="+mj-cs"/>
            </a:endParaRPr>
          </a:p>
          <a:p>
            <a:pPr>
              <a:lnSpc>
                <a:spcPct val="90000"/>
              </a:lnSpc>
              <a:spcBef>
                <a:spcPct val="0"/>
              </a:spcBef>
              <a:spcAft>
                <a:spcPts val="600"/>
              </a:spcAft>
            </a:pPr>
            <a:endParaRPr lang="en-US">
              <a:solidFill>
                <a:srgbClr val="000000"/>
              </a:solidFill>
              <a:latin typeface="+mj-lt"/>
              <a:ea typeface="+mj-ea"/>
              <a:cs typeface="+mj-cs"/>
            </a:endParaRPr>
          </a:p>
        </p:txBody>
      </p:sp>
      <p:sp>
        <p:nvSpPr>
          <p:cNvPr id="3" name="TextBox 2">
            <a:extLst>
              <a:ext uri="{FF2B5EF4-FFF2-40B4-BE49-F238E27FC236}">
                <a16:creationId xmlns:a16="http://schemas.microsoft.com/office/drawing/2014/main" id="{ED9E4CEE-1790-4B45-B3CA-B2C8B64171CA}"/>
              </a:ext>
            </a:extLst>
          </p:cNvPr>
          <p:cNvSpPr txBox="1"/>
          <p:nvPr/>
        </p:nvSpPr>
        <p:spPr>
          <a:xfrm>
            <a:off x="781344" y="1041705"/>
            <a:ext cx="4520786" cy="2677656"/>
          </a:xfrm>
          <a:prstGeom prst="rect">
            <a:avLst/>
          </a:prstGeom>
          <a:noFill/>
        </p:spPr>
        <p:txBody>
          <a:bodyPr wrap="square" lIns="91440" tIns="45720" rIns="91440" bIns="45720" rtlCol="0" anchor="t">
            <a:spAutoFit/>
          </a:bodyPr>
          <a:lstStyle/>
          <a:p>
            <a:pPr algn="ctr"/>
            <a:r>
              <a:rPr lang="en-US" sz="2400" b="1">
                <a:latin typeface="Arial"/>
                <a:cs typeface="Arial"/>
              </a:rPr>
              <a:t>Please enter the following information in the chat for our attendance records:</a:t>
            </a:r>
          </a:p>
          <a:p>
            <a:pPr algn="ctr"/>
            <a:endParaRPr lang="en-US" sz="2400" b="1">
              <a:latin typeface="Arial" panose="020B0604020202020204" pitchFamily="34" charset="0"/>
              <a:cs typeface="Arial" panose="020B0604020202020204" pitchFamily="34" charset="0"/>
            </a:endParaRPr>
          </a:p>
          <a:p>
            <a:pPr algn="ctr"/>
            <a:r>
              <a:rPr lang="en-US" sz="2400" b="1">
                <a:latin typeface="Arial"/>
                <a:cs typeface="Arial"/>
              </a:rPr>
              <a:t>Name</a:t>
            </a:r>
          </a:p>
          <a:p>
            <a:pPr algn="ctr"/>
            <a:r>
              <a:rPr lang="en-US" sz="2400" b="1">
                <a:latin typeface="Arial"/>
                <a:cs typeface="Arial"/>
              </a:rPr>
              <a:t>Organization/Affiliation</a:t>
            </a:r>
          </a:p>
          <a:p>
            <a:pPr algn="ctr"/>
            <a:r>
              <a:rPr lang="en-US" sz="2400" b="1">
                <a:latin typeface="Arial"/>
                <a:cs typeface="Arial"/>
              </a:rPr>
              <a:t>Email Address</a:t>
            </a:r>
            <a:endParaRPr lang="en-US" sz="2400" b="1">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268636B-AA0E-4B47-9F4B-EC3858F24348}"/>
              </a:ext>
            </a:extLst>
          </p:cNvPr>
          <p:cNvSpPr/>
          <p:nvPr/>
        </p:nvSpPr>
        <p:spPr>
          <a:xfrm>
            <a:off x="3638526" y="5887122"/>
            <a:ext cx="4914950" cy="338554"/>
          </a:xfrm>
          <a:prstGeom prst="rect">
            <a:avLst/>
          </a:prstGeom>
        </p:spPr>
        <p:txBody>
          <a:bodyPr wrap="square">
            <a:spAutoFit/>
          </a:bodyPr>
          <a:lstStyle/>
          <a:p>
            <a:pPr algn="ctr"/>
            <a:r>
              <a:rPr lang="en-US" sz="1600">
                <a:hlinkClick r:id="rId3"/>
              </a:rPr>
              <a:t>diabetesnc.com/diabetes-advisory-council/</a:t>
            </a:r>
            <a:endParaRPr lang="en-US" sz="1600" b="1"/>
          </a:p>
        </p:txBody>
      </p:sp>
      <p:pic>
        <p:nvPicPr>
          <p:cNvPr id="5" name="Picture 4"/>
          <p:cNvPicPr>
            <a:picLocks noChangeAspect="1"/>
          </p:cNvPicPr>
          <p:nvPr/>
        </p:nvPicPr>
        <p:blipFill>
          <a:blip r:embed="rId4"/>
          <a:stretch>
            <a:fillRect/>
          </a:stretch>
        </p:blipFill>
        <p:spPr>
          <a:xfrm>
            <a:off x="5550408" y="1182393"/>
            <a:ext cx="6446549" cy="4496897"/>
          </a:xfrm>
          <a:prstGeom prst="rect">
            <a:avLst/>
          </a:prstGeom>
        </p:spPr>
      </p:pic>
      <p:sp>
        <p:nvSpPr>
          <p:cNvPr id="6" name="Oval 5"/>
          <p:cNvSpPr/>
          <p:nvPr/>
        </p:nvSpPr>
        <p:spPr>
          <a:xfrm>
            <a:off x="10789920" y="1407449"/>
            <a:ext cx="466344" cy="42062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8DD05BE-0B45-E917-C1DD-D27DF8B3C0ED}"/>
              </a:ext>
            </a:extLst>
          </p:cNvPr>
          <p:cNvPicPr>
            <a:picLocks noChangeAspect="1"/>
          </p:cNvPicPr>
          <p:nvPr/>
        </p:nvPicPr>
        <p:blipFill>
          <a:blip r:embed="rId5"/>
          <a:srcRect l="21944" t="26898" r="19444" b="29621"/>
          <a:stretch/>
        </p:blipFill>
        <p:spPr>
          <a:xfrm>
            <a:off x="1888833" y="3718436"/>
            <a:ext cx="2326429" cy="2166083"/>
          </a:xfrm>
          <a:prstGeom prst="rect">
            <a:avLst/>
          </a:prstGeom>
        </p:spPr>
      </p:pic>
    </p:spTree>
    <p:extLst>
      <p:ext uri="{BB962C8B-B14F-4D97-AF65-F5344CB8AC3E}">
        <p14:creationId xmlns:p14="http://schemas.microsoft.com/office/powerpoint/2010/main" val="403546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455D-B3EA-0B36-CB80-F0BF63EAA71A}"/>
              </a:ext>
            </a:extLst>
          </p:cNvPr>
          <p:cNvSpPr>
            <a:spLocks noGrp="1"/>
          </p:cNvSpPr>
          <p:nvPr>
            <p:ph type="title"/>
          </p:nvPr>
        </p:nvSpPr>
        <p:spPr>
          <a:xfrm>
            <a:off x="528638" y="365125"/>
            <a:ext cx="11134724" cy="1349375"/>
          </a:xfrm>
        </p:spPr>
        <p:txBody>
          <a:bodyPr/>
          <a:lstStyle/>
          <a:p>
            <a:pPr algn="ctr"/>
            <a:r>
              <a:rPr lang="en-US" sz="4000" b="1">
                <a:solidFill>
                  <a:srgbClr val="2751A5"/>
                </a:solidFill>
                <a:latin typeface="Arial"/>
                <a:ea typeface="Calibri"/>
                <a:cs typeface="Calibri"/>
              </a:rPr>
              <a:t>Introductions and Welcome of New Members</a:t>
            </a:r>
            <a:endParaRPr lang="en-US" sz="4000"/>
          </a:p>
        </p:txBody>
      </p:sp>
      <p:sp>
        <p:nvSpPr>
          <p:cNvPr id="3" name="Content Placeholder 2">
            <a:extLst>
              <a:ext uri="{FF2B5EF4-FFF2-40B4-BE49-F238E27FC236}">
                <a16:creationId xmlns:a16="http://schemas.microsoft.com/office/drawing/2014/main" id="{7868EEA1-B6A7-88F8-A9BB-E37C4C31BA5A}"/>
              </a:ext>
            </a:extLst>
          </p:cNvPr>
          <p:cNvSpPr>
            <a:spLocks noGrp="1"/>
          </p:cNvSpPr>
          <p:nvPr>
            <p:ph idx="1"/>
          </p:nvPr>
        </p:nvSpPr>
        <p:spPr>
          <a:xfrm>
            <a:off x="838200" y="1489449"/>
            <a:ext cx="10515600" cy="4351338"/>
          </a:xfrm>
        </p:spPr>
        <p:txBody>
          <a:bodyPr vert="horz" lIns="91440" tIns="45720" rIns="91440" bIns="45720" rtlCol="0" anchor="t">
            <a:normAutofit/>
          </a:bodyPr>
          <a:lstStyle/>
          <a:p>
            <a:pPr marL="0" indent="0">
              <a:buNone/>
            </a:pPr>
            <a:endParaRPr lang="en-US" sz="2200" b="1">
              <a:solidFill>
                <a:schemeClr val="tx1">
                  <a:lumMod val="75000"/>
                </a:schemeClr>
              </a:solidFill>
              <a:cs typeface="Arial"/>
            </a:endParaRPr>
          </a:p>
          <a:p>
            <a:endParaRPr lang="en-US" sz="1800">
              <a:cs typeface="Arial"/>
            </a:endParaRPr>
          </a:p>
          <a:p>
            <a:endParaRPr lang="en-US">
              <a:cs typeface="Arial"/>
            </a:endParaRPr>
          </a:p>
        </p:txBody>
      </p:sp>
      <p:pic>
        <p:nvPicPr>
          <p:cNvPr id="4" name="Picture 3">
            <a:extLst>
              <a:ext uri="{FF2B5EF4-FFF2-40B4-BE49-F238E27FC236}">
                <a16:creationId xmlns:a16="http://schemas.microsoft.com/office/drawing/2014/main" id="{408BEC53-575B-AE45-32BF-AB060F7F0D1A}"/>
              </a:ext>
            </a:extLst>
          </p:cNvPr>
          <p:cNvPicPr>
            <a:picLocks noChangeAspect="1"/>
          </p:cNvPicPr>
          <p:nvPr/>
        </p:nvPicPr>
        <p:blipFill>
          <a:blip r:embed="rId3"/>
          <a:stretch>
            <a:fillRect/>
          </a:stretch>
        </p:blipFill>
        <p:spPr>
          <a:xfrm>
            <a:off x="2241384" y="1714500"/>
            <a:ext cx="7709232" cy="4369593"/>
          </a:xfrm>
          <a:prstGeom prst="rect">
            <a:avLst/>
          </a:prstGeom>
        </p:spPr>
      </p:pic>
    </p:spTree>
    <p:extLst>
      <p:ext uri="{BB962C8B-B14F-4D97-AF65-F5344CB8AC3E}">
        <p14:creationId xmlns:p14="http://schemas.microsoft.com/office/powerpoint/2010/main" val="286592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14588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n w="0"/>
                <a:solidFill>
                  <a:srgbClr val="2751A5"/>
                </a:solidFill>
                <a:latin typeface="Arial" panose="020B0604020202020204" pitchFamily="34" charset="0"/>
                <a:cs typeface="Arial" panose="020B0604020202020204" pitchFamily="34" charset="0"/>
              </a:rPr>
              <a:t>DAC Voting Members</a:t>
            </a:r>
          </a:p>
        </p:txBody>
      </p:sp>
      <p:pic>
        <p:nvPicPr>
          <p:cNvPr id="4" name="Picture 3">
            <a:extLst>
              <a:ext uri="{FF2B5EF4-FFF2-40B4-BE49-F238E27FC236}">
                <a16:creationId xmlns:a16="http://schemas.microsoft.com/office/drawing/2014/main" id="{F9FAAEA2-4241-7E3F-C400-53CE936C4833}"/>
              </a:ext>
            </a:extLst>
          </p:cNvPr>
          <p:cNvPicPr>
            <a:picLocks noChangeAspect="1"/>
          </p:cNvPicPr>
          <p:nvPr/>
        </p:nvPicPr>
        <p:blipFill>
          <a:blip r:embed="rId3"/>
          <a:stretch>
            <a:fillRect/>
          </a:stretch>
        </p:blipFill>
        <p:spPr>
          <a:xfrm>
            <a:off x="3284538" y="926014"/>
            <a:ext cx="5622925" cy="5005973"/>
          </a:xfrm>
          <a:prstGeom prst="rect">
            <a:avLst/>
          </a:prstGeom>
        </p:spPr>
      </p:pic>
      <p:sp>
        <p:nvSpPr>
          <p:cNvPr id="2" name="TextBox 1">
            <a:extLst>
              <a:ext uri="{FF2B5EF4-FFF2-40B4-BE49-F238E27FC236}">
                <a16:creationId xmlns:a16="http://schemas.microsoft.com/office/drawing/2014/main" id="{3E3FF4F8-26DB-9F70-95FA-87B3E5712FCA}"/>
              </a:ext>
            </a:extLst>
          </p:cNvPr>
          <p:cNvSpPr txBox="1"/>
          <p:nvPr/>
        </p:nvSpPr>
        <p:spPr>
          <a:xfrm>
            <a:off x="4568334" y="6067353"/>
            <a:ext cx="30564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*Indicates a new member</a:t>
            </a:r>
          </a:p>
        </p:txBody>
      </p:sp>
    </p:spTree>
    <p:extLst>
      <p:ext uri="{BB962C8B-B14F-4D97-AF65-F5344CB8AC3E}">
        <p14:creationId xmlns:p14="http://schemas.microsoft.com/office/powerpoint/2010/main" val="1310880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A780-2913-FDF2-1CB6-B4E92E26BE5A}"/>
              </a:ext>
            </a:extLst>
          </p:cNvPr>
          <p:cNvSpPr>
            <a:spLocks noGrp="1"/>
          </p:cNvSpPr>
          <p:nvPr>
            <p:ph type="title"/>
          </p:nvPr>
        </p:nvSpPr>
        <p:spPr/>
        <p:txBody>
          <a:bodyPr/>
          <a:lstStyle/>
          <a:p>
            <a:pPr algn="ctr"/>
            <a:r>
              <a:rPr lang="en-US" b="1">
                <a:solidFill>
                  <a:srgbClr val="2751A5"/>
                </a:solidFill>
                <a:ea typeface="+mj-lt"/>
                <a:cs typeface="+mj-lt"/>
              </a:rPr>
              <a:t>Don’t Forget to Sign In!</a:t>
            </a:r>
            <a:endParaRPr lang="en-US" b="1">
              <a:solidFill>
                <a:srgbClr val="2751A5"/>
              </a:solidFill>
              <a:cs typeface="Arial" panose="020B0604020202020204"/>
            </a:endParaRPr>
          </a:p>
        </p:txBody>
      </p:sp>
      <p:sp>
        <p:nvSpPr>
          <p:cNvPr id="3" name="Content Placeholder 2">
            <a:extLst>
              <a:ext uri="{FF2B5EF4-FFF2-40B4-BE49-F238E27FC236}">
                <a16:creationId xmlns:a16="http://schemas.microsoft.com/office/drawing/2014/main" id="{305F9A36-5E36-3A1A-BC95-3359B85AA954}"/>
              </a:ext>
            </a:extLst>
          </p:cNvPr>
          <p:cNvSpPr>
            <a:spLocks noGrp="1"/>
          </p:cNvSpPr>
          <p:nvPr>
            <p:ph idx="1"/>
          </p:nvPr>
        </p:nvSpPr>
        <p:spPr>
          <a:xfrm>
            <a:off x="838200" y="1696229"/>
            <a:ext cx="10889411" cy="4538243"/>
          </a:xfrm>
        </p:spPr>
        <p:txBody>
          <a:bodyPr vert="horz" lIns="91440" tIns="45720" rIns="91440" bIns="45720" rtlCol="0" anchor="t">
            <a:normAutofit/>
          </a:bodyPr>
          <a:lstStyle/>
          <a:p>
            <a:r>
              <a:rPr lang="en-US" sz="2000" b="1">
                <a:solidFill>
                  <a:srgbClr val="2751A5"/>
                </a:solidFill>
                <a:ea typeface="+mn-lt"/>
                <a:cs typeface="+mn-lt"/>
              </a:rPr>
              <a:t>This meeting will offer the opportunity for participants to earn Continuing Education Unit (CEU) credits.</a:t>
            </a:r>
            <a:r>
              <a:rPr lang="en-US" sz="2000">
                <a:solidFill>
                  <a:srgbClr val="2751A5"/>
                </a:solidFill>
                <a:ea typeface="+mn-lt"/>
                <a:cs typeface="+mn-lt"/>
              </a:rPr>
              <a:t> </a:t>
            </a:r>
            <a:r>
              <a:rPr lang="en-US" sz="2000" i="1">
                <a:solidFill>
                  <a:srgbClr val="2751A5"/>
                </a:solidFill>
                <a:ea typeface="+mn-lt"/>
                <a:cs typeface="+mn-lt"/>
              </a:rPr>
              <a:t>Some professionals may be eligible to receive credits based on their specific credentials. Participants whose credentials are not explicitly listed should consult their credentialing organization or certifying agency to confirm whether CEUs from this meeting will be accepted. </a:t>
            </a:r>
          </a:p>
          <a:p>
            <a:r>
              <a:rPr lang="en-US" sz="2000" b="1">
                <a:solidFill>
                  <a:srgbClr val="2751A5"/>
                </a:solidFill>
                <a:ea typeface="+mn-lt"/>
                <a:cs typeface="+mn-lt"/>
              </a:rPr>
              <a:t>To receive CEUs for this meeting, please sign in using the QR code below.</a:t>
            </a:r>
            <a:endParaRPr lang="en-US" sz="2000" b="1">
              <a:solidFill>
                <a:srgbClr val="2751A5"/>
              </a:solidFill>
              <a:cs typeface="Arial" panose="020B0604020202020204"/>
            </a:endParaRPr>
          </a:p>
          <a:p>
            <a:endParaRPr lang="en-US">
              <a:cs typeface="Arial"/>
            </a:endParaRPr>
          </a:p>
        </p:txBody>
      </p:sp>
      <p:pic>
        <p:nvPicPr>
          <p:cNvPr id="4" name="Picture 3">
            <a:extLst>
              <a:ext uri="{FF2B5EF4-FFF2-40B4-BE49-F238E27FC236}">
                <a16:creationId xmlns:a16="http://schemas.microsoft.com/office/drawing/2014/main" id="{559D754A-D5BA-ABB1-B853-00A3A05A899E}"/>
              </a:ext>
            </a:extLst>
          </p:cNvPr>
          <p:cNvPicPr>
            <a:picLocks noChangeAspect="1"/>
          </p:cNvPicPr>
          <p:nvPr/>
        </p:nvPicPr>
        <p:blipFill>
          <a:blip r:embed="rId3"/>
          <a:srcRect l="21944" t="26898" r="19444" b="29621"/>
          <a:stretch/>
        </p:blipFill>
        <p:spPr>
          <a:xfrm>
            <a:off x="4589254" y="3691699"/>
            <a:ext cx="3034955" cy="2807766"/>
          </a:xfrm>
          <a:prstGeom prst="rect">
            <a:avLst/>
          </a:prstGeom>
        </p:spPr>
      </p:pic>
    </p:spTree>
    <p:extLst>
      <p:ext uri="{BB962C8B-B14F-4D97-AF65-F5344CB8AC3E}">
        <p14:creationId xmlns:p14="http://schemas.microsoft.com/office/powerpoint/2010/main" val="573610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211"/>
            <a:ext cx="10515600" cy="1325563"/>
          </a:xfrm>
          <a:prstGeom prst="rect">
            <a:avLst/>
          </a:prstGeom>
        </p:spPr>
        <p:txBody>
          <a:bodyPr/>
          <a:lstStyle/>
          <a:p>
            <a:pPr algn="ctr"/>
            <a:r>
              <a:rPr lang="en-US" b="1">
                <a:ln w="0"/>
                <a:solidFill>
                  <a:srgbClr val="2751A5"/>
                </a:solidFill>
                <a:latin typeface="Arial" panose="020B0604020202020204" pitchFamily="34" charset="0"/>
                <a:cs typeface="Arial" panose="020B0604020202020204" pitchFamily="34" charset="0"/>
              </a:rPr>
              <a:t>Agenda</a:t>
            </a:r>
          </a:p>
        </p:txBody>
      </p:sp>
      <p:sp>
        <p:nvSpPr>
          <p:cNvPr id="3" name="Content Placeholder 2"/>
          <p:cNvSpPr>
            <a:spLocks noGrp="1"/>
          </p:cNvSpPr>
          <p:nvPr>
            <p:ph idx="1"/>
          </p:nvPr>
        </p:nvSpPr>
        <p:spPr>
          <a:xfrm>
            <a:off x="704609" y="1067210"/>
            <a:ext cx="10782782" cy="4690922"/>
          </a:xfrm>
          <a:prstGeom prst="rect">
            <a:avLst/>
          </a:prstGeom>
        </p:spPr>
        <p:txBody>
          <a:bodyPr vert="horz" lIns="91440" tIns="45720" rIns="91440" bIns="45720" rtlCol="0" anchor="t">
            <a:noAutofit/>
          </a:bodyPr>
          <a:lstStyle/>
          <a:p>
            <a:pPr>
              <a:lnSpc>
                <a:spcPct val="160000"/>
              </a:lnSpc>
            </a:pPr>
            <a:r>
              <a:rPr lang="en-US" sz="1600">
                <a:latin typeface="Arial"/>
                <a:cs typeface="Arial"/>
              </a:rPr>
              <a:t>Welcome, Introductions and Review and Approval of February 2025 Highlights</a:t>
            </a:r>
          </a:p>
          <a:p>
            <a:pPr>
              <a:lnSpc>
                <a:spcPct val="160000"/>
              </a:lnSpc>
            </a:pPr>
            <a:r>
              <a:rPr lang="en-US" sz="1600">
                <a:latin typeface="Arial"/>
                <a:cs typeface="Arial"/>
              </a:rPr>
              <a:t>Announcements</a:t>
            </a:r>
          </a:p>
          <a:p>
            <a:pPr>
              <a:lnSpc>
                <a:spcPct val="160000"/>
              </a:lnSpc>
            </a:pPr>
            <a:r>
              <a:rPr lang="en-US" sz="1600">
                <a:latin typeface="Arial"/>
                <a:cs typeface="Arial"/>
              </a:rPr>
              <a:t>2024 DAC Scholarship Recipient </a:t>
            </a:r>
          </a:p>
          <a:p>
            <a:pPr>
              <a:lnSpc>
                <a:spcPct val="160000"/>
              </a:lnSpc>
            </a:pPr>
            <a:r>
              <a:rPr lang="en-US" sz="1600">
                <a:latin typeface="Arial"/>
                <a:cs typeface="Arial"/>
              </a:rPr>
              <a:t>Clinic to Community Linkages, Diabetes Prevention Program</a:t>
            </a:r>
          </a:p>
          <a:p>
            <a:pPr>
              <a:lnSpc>
                <a:spcPct val="160000"/>
              </a:lnSpc>
            </a:pPr>
            <a:r>
              <a:rPr lang="en-US" sz="1600">
                <a:latin typeface="Arial"/>
                <a:cs typeface="Arial"/>
              </a:rPr>
              <a:t>Break</a:t>
            </a:r>
          </a:p>
          <a:p>
            <a:pPr>
              <a:lnSpc>
                <a:spcPct val="160000"/>
              </a:lnSpc>
            </a:pPr>
            <a:r>
              <a:rPr lang="en-US" sz="1600">
                <a:latin typeface="Arial"/>
                <a:cs typeface="Arial"/>
              </a:rPr>
              <a:t>Shifting your mindset: Providing Culturally Relevant Diabetes Nutrition Education</a:t>
            </a:r>
          </a:p>
          <a:p>
            <a:pPr>
              <a:lnSpc>
                <a:spcPct val="160000"/>
              </a:lnSpc>
            </a:pPr>
            <a:r>
              <a:rPr lang="en-US" sz="1600">
                <a:latin typeface="Arial"/>
                <a:cs typeface="Arial"/>
              </a:rPr>
              <a:t>Mastering Medication Access and Affordability: Diabetes Edition</a:t>
            </a:r>
          </a:p>
          <a:p>
            <a:pPr>
              <a:lnSpc>
                <a:spcPct val="160000"/>
              </a:lnSpc>
            </a:pPr>
            <a:r>
              <a:rPr lang="en-US" sz="1600">
                <a:latin typeface="Arial"/>
                <a:cs typeface="Arial"/>
              </a:rPr>
              <a:t>Meeting Wrap-Up &amp; Action Items</a:t>
            </a:r>
          </a:p>
          <a:p>
            <a:pPr>
              <a:lnSpc>
                <a:spcPct val="160000"/>
              </a:lnSpc>
            </a:pP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678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Ferguson">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 Option 3">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DA">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FNC_1">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FNC_2">
  <a:themeElements>
    <a:clrScheme name="Custom 1">
      <a:dk1>
        <a:srgbClr val="FFFFFF"/>
      </a:dk1>
      <a:lt1>
        <a:sysClr val="window" lastClr="FFFFFF"/>
      </a:lt1>
      <a:dk2>
        <a:srgbClr val="44546A"/>
      </a:dk2>
      <a:lt2>
        <a:srgbClr val="E7E6E6"/>
      </a:lt2>
      <a:accent1>
        <a:srgbClr val="4472C4"/>
      </a:accent1>
      <a:accent2>
        <a:srgbClr val="CD4B31"/>
      </a:accent2>
      <a:accent3>
        <a:srgbClr val="1F8391"/>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BCFC6B22AD6442A8AC2D52DC4BEA65" ma:contentTypeVersion="17" ma:contentTypeDescription="Create a new document." ma:contentTypeScope="" ma:versionID="faee3ffc55855d03c52ac2f448bd0e58">
  <xsd:schema xmlns:xsd="http://www.w3.org/2001/XMLSchema" xmlns:xs="http://www.w3.org/2001/XMLSchema" xmlns:p="http://schemas.microsoft.com/office/2006/metadata/properties" xmlns:ns2="570fe431-bf55-4064-a205-612032e3e71e" xmlns:ns3="c3d8ea7b-983a-413c-b71d-cb776c5e2e9a" targetNamespace="http://schemas.microsoft.com/office/2006/metadata/properties" ma:root="true" ma:fieldsID="825bc50b416fde8f0034fa40e6634e03" ns2:_="" ns3:_="">
    <xsd:import namespace="570fe431-bf55-4064-a205-612032e3e71e"/>
    <xsd:import namespace="c3d8ea7b-983a-413c-b71d-cb776c5e2e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fe431-bf55-4064-a205-612032e3e7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d8ea7b-983a-413c-b71d-cb776c5e2e9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45ad140-4aba-424d-9487-51407199a00d}" ma:internalName="TaxCatchAll" ma:showField="CatchAllData" ma:web="c3d8ea7b-983a-413c-b71d-cb776c5e2e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3d8ea7b-983a-413c-b71d-cb776c5e2e9a">
      <UserInfo>
        <DisplayName/>
        <AccountId xsi:nil="true"/>
        <AccountType/>
      </UserInfo>
    </SharedWithUsers>
    <lcf76f155ced4ddcb4097134ff3c332f xmlns="570fe431-bf55-4064-a205-612032e3e71e">
      <Terms xmlns="http://schemas.microsoft.com/office/infopath/2007/PartnerControls"/>
    </lcf76f155ced4ddcb4097134ff3c332f>
    <TaxCatchAll xmlns="c3d8ea7b-983a-413c-b71d-cb776c5e2e9a" xsi:nil="true"/>
  </documentManagement>
</p:properties>
</file>

<file path=customXml/itemProps1.xml><?xml version="1.0" encoding="utf-8"?>
<ds:datastoreItem xmlns:ds="http://schemas.openxmlformats.org/officeDocument/2006/customXml" ds:itemID="{4D24CA77-D323-4022-9B25-94A30D851C3B}">
  <ds:schemaRefs>
    <ds:schemaRef ds:uri="570fe431-bf55-4064-a205-612032e3e71e"/>
    <ds:schemaRef ds:uri="c3d8ea7b-983a-413c-b71d-cb776c5e2e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D271612-B859-41E0-BA58-5BF998CD9212}">
  <ds:schemaRefs>
    <ds:schemaRef ds:uri="http://schemas.microsoft.com/sharepoint/v3/contenttype/forms"/>
  </ds:schemaRefs>
</ds:datastoreItem>
</file>

<file path=customXml/itemProps3.xml><?xml version="1.0" encoding="utf-8"?>
<ds:datastoreItem xmlns:ds="http://schemas.openxmlformats.org/officeDocument/2006/customXml" ds:itemID="{B079B87D-1D10-479A-86C8-2838A8E6863E}">
  <ds:schemaRefs>
    <ds:schemaRef ds:uri="570fe431-bf55-4064-a205-612032e3e71e"/>
    <ds:schemaRef ds:uri="c3d8ea7b-983a-413c-b71d-cb776c5e2e9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29</Notes>
  <HiddenSlides>0</HiddenSlides>
  <ScaleCrop>false</ScaleCrop>
  <HeadingPairs>
    <vt:vector size="4" baseType="variant">
      <vt:variant>
        <vt:lpstr>Theme</vt:lpstr>
      </vt:variant>
      <vt:variant>
        <vt:i4>10</vt:i4>
      </vt:variant>
      <vt:variant>
        <vt:lpstr>Slide Titles</vt:lpstr>
      </vt:variant>
      <vt:variant>
        <vt:i4>29</vt:i4>
      </vt:variant>
    </vt:vector>
  </HeadingPairs>
  <TitlesOfParts>
    <vt:vector size="39" baseType="lpstr">
      <vt:lpstr>Office Theme</vt:lpstr>
      <vt:lpstr>3_Office Theme</vt:lpstr>
      <vt:lpstr>Title Slide Option 3</vt:lpstr>
      <vt:lpstr>ADA</vt:lpstr>
      <vt:lpstr>2_Office Theme</vt:lpstr>
      <vt:lpstr>Custom Design</vt:lpstr>
      <vt:lpstr>DFNC_1</vt:lpstr>
      <vt:lpstr>DFNC_2</vt:lpstr>
      <vt:lpstr>1_Custom Design</vt:lpstr>
      <vt:lpstr>Ferguson</vt:lpstr>
      <vt:lpstr>PowerPoint Presentation</vt:lpstr>
      <vt:lpstr>PowerPoint Presentation</vt:lpstr>
      <vt:lpstr>PowerPoint Presentation</vt:lpstr>
      <vt:lpstr>PowerPoint Presentation</vt:lpstr>
      <vt:lpstr>PowerPoint Presentation</vt:lpstr>
      <vt:lpstr>Introductions and Welcome of New Members</vt:lpstr>
      <vt:lpstr>PowerPoint Presentation</vt:lpstr>
      <vt:lpstr>Don’t Forget to Sign In!</vt:lpstr>
      <vt:lpstr>Agenda</vt:lpstr>
      <vt:lpstr>PowerPoint Presentation</vt:lpstr>
      <vt:lpstr>PowerPoint Presentation</vt:lpstr>
      <vt:lpstr>Announcements</vt:lpstr>
      <vt:lpstr>DAC Newsletter</vt:lpstr>
      <vt:lpstr>Diabetes Summer Camps</vt:lpstr>
      <vt:lpstr>TAP Cohort Meeting</vt:lpstr>
      <vt:lpstr>PowerPoint Presentation</vt:lpstr>
      <vt:lpstr>Policy Update</vt:lpstr>
      <vt:lpstr>PowerPoint Presentation</vt:lpstr>
      <vt:lpstr>2025 DAC Awards</vt:lpstr>
      <vt:lpstr>2024 DAC Hugh Young Diabetes Care and Education Specialist Scholarship Recipient</vt:lpstr>
      <vt:lpstr>Join a Workgroup and Get Involved!</vt:lpstr>
      <vt:lpstr>Join a Workgroup and Get Involved!</vt:lpstr>
      <vt:lpstr>Clinic to Community Linkages, Diabetes Prevention Program</vt:lpstr>
      <vt:lpstr>Break 10 minutes</vt:lpstr>
      <vt:lpstr>Shifting Your Mindset: Providing Culturally Relevant Diabetes Nutrition Education</vt:lpstr>
      <vt:lpstr>Mastering Medication Access and Affordability: Diabetes Edition</vt:lpstr>
      <vt:lpstr>Proposed Medicaid Cuts and  Call to Action</vt:lpstr>
      <vt:lpstr>Meeting Wrap-Up &amp; Action Items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Hicks, Kristie N</dc:creator>
  <cp:revision>27</cp:revision>
  <cp:lastPrinted>2024-05-16T17:58:21Z</cp:lastPrinted>
  <dcterms:created xsi:type="dcterms:W3CDTF">2019-02-27T13:26:14Z</dcterms:created>
  <dcterms:modified xsi:type="dcterms:W3CDTF">2025-06-02T17:48:35Z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0x010100A7BCFC6B22AD6442A8AC2D52DC4BEA65</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{"FileActivityType":"9","FileActivityTimeStamp":"2024-10-09T19:46:54.657Z","FileActivityUsersOnPage":[{"DisplayName":"Ashley, Dominique R","Id":"dominique.ashley@dhhs.nc.gov"},{"DisplayName":"Payton, Corissa R","Id":"corissa.payton@dhhs.nc.gov"}],"FileActivityNavigationId":null}</vt:lpwstr>
  </property>
  <property fmtid="{D5CDD505-2E9C-101B-9397-08002B2CF9AE}" pid="9" name="TriggerFlowInfo">
    <vt:lpwstr/>
  </property>
</Properties>
</file>