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9.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98" r:id="rId5"/>
    <p:sldMasterId id="2147483858" r:id="rId6"/>
    <p:sldMasterId id="2147483860" r:id="rId7"/>
    <p:sldMasterId id="2147483740" r:id="rId8"/>
    <p:sldMasterId id="2147483660" r:id="rId9"/>
    <p:sldMasterId id="2147483799" r:id="rId10"/>
    <p:sldMasterId id="2147483810" r:id="rId11"/>
    <p:sldMasterId id="2147483822" r:id="rId12"/>
    <p:sldMasterId id="2147483834" r:id="rId13"/>
  </p:sldMasterIdLst>
  <p:notesMasterIdLst>
    <p:notesMasterId r:id="rId48"/>
  </p:notesMasterIdLst>
  <p:handoutMasterIdLst>
    <p:handoutMasterId r:id="rId49"/>
  </p:handoutMasterIdLst>
  <p:sldIdLst>
    <p:sldId id="569" r:id="rId14"/>
    <p:sldId id="596" r:id="rId15"/>
    <p:sldId id="597" r:id="rId16"/>
    <p:sldId id="2147469254" r:id="rId17"/>
    <p:sldId id="598" r:id="rId18"/>
    <p:sldId id="600" r:id="rId19"/>
    <p:sldId id="2147469255" r:id="rId20"/>
    <p:sldId id="580" r:id="rId21"/>
    <p:sldId id="599" r:id="rId22"/>
    <p:sldId id="2147469270" r:id="rId23"/>
    <p:sldId id="2147469271" r:id="rId24"/>
    <p:sldId id="2147469248" r:id="rId25"/>
    <p:sldId id="602" r:id="rId26"/>
    <p:sldId id="2147469284" r:id="rId27"/>
    <p:sldId id="2147469251" r:id="rId28"/>
    <p:sldId id="363" r:id="rId29"/>
    <p:sldId id="2147469262" r:id="rId30"/>
    <p:sldId id="2147469287" r:id="rId31"/>
    <p:sldId id="257" r:id="rId32"/>
    <p:sldId id="2147469263" r:id="rId33"/>
    <p:sldId id="2147469265" r:id="rId34"/>
    <p:sldId id="2147469286" r:id="rId35"/>
    <p:sldId id="2147469285" r:id="rId36"/>
    <p:sldId id="2147469269" r:id="rId37"/>
    <p:sldId id="2147469264" r:id="rId38"/>
    <p:sldId id="2147469289" r:id="rId39"/>
    <p:sldId id="2147469290" r:id="rId40"/>
    <p:sldId id="2147469266" r:id="rId41"/>
    <p:sldId id="2147469272" r:id="rId42"/>
    <p:sldId id="2147469273" r:id="rId43"/>
    <p:sldId id="2147469274" r:id="rId44"/>
    <p:sldId id="2147469275" r:id="rId45"/>
    <p:sldId id="2147469257" r:id="rId46"/>
    <p:sldId id="608" r:id="rId47"/>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ll, Catherine P" initials="HCP" lastIdx="2" clrIdx="0">
    <p:extLst>
      <p:ext uri="{19B8F6BF-5375-455C-9EA6-DF929625EA0E}">
        <p15:presenceInfo xmlns:p15="http://schemas.microsoft.com/office/powerpoint/2012/main" userId="S-1-5-21-2744878847-1876734302-662453930-743817" providerId="AD"/>
      </p:ext>
    </p:extLst>
  </p:cmAuthor>
  <p:cmAuthor id="2" name="Lisa Murdock" initials="LM" lastIdx="4" clrIdx="1">
    <p:extLst>
      <p:ext uri="{19B8F6BF-5375-455C-9EA6-DF929625EA0E}">
        <p15:presenceInfo xmlns:p15="http://schemas.microsoft.com/office/powerpoint/2012/main" userId="S::LMurdock@diabetes.org::066038ed-371f-47cb-bd76-03bc5a88e8c7" providerId="AD"/>
      </p:ext>
    </p:extLst>
  </p:cmAuthor>
  <p:cmAuthor id="3" name="Christine Fallabel" initials="CF" lastIdx="1" clrIdx="2">
    <p:extLst>
      <p:ext uri="{19B8F6BF-5375-455C-9EA6-DF929625EA0E}">
        <p15:presenceInfo xmlns:p15="http://schemas.microsoft.com/office/powerpoint/2012/main" userId="S::CFallabel@diabetes.org::23414ed7-84b3-46bd-b71c-234d5f869ae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751A5"/>
    <a:srgbClr val="E41800"/>
    <a:srgbClr val="68767F"/>
    <a:srgbClr val="21079B"/>
    <a:srgbClr val="603B13"/>
    <a:srgbClr val="EFEDE3"/>
    <a:srgbClr val="E418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gent, Meg" userId="S::meg.sargent@dhhs.nc.gov::405f5848-44b8-4933-b0d2-0a4dfd101ba4" providerId="AD" clId="Web-{4BB9F689-DC59-848F-BDA9-09AE5B86B291}"/>
    <pc:docChg chg="addSld modSld">
      <pc:chgData name="Sargent, Meg" userId="S::meg.sargent@dhhs.nc.gov::405f5848-44b8-4933-b0d2-0a4dfd101ba4" providerId="AD" clId="Web-{4BB9F689-DC59-848F-BDA9-09AE5B86B291}" dt="2025-09-30T19:10:05.200" v="1057" actId="20577"/>
      <pc:docMkLst>
        <pc:docMk/>
      </pc:docMkLst>
      <pc:sldChg chg="addSp delSp modSp">
        <pc:chgData name="Sargent, Meg" userId="S::meg.sargent@dhhs.nc.gov::405f5848-44b8-4933-b0d2-0a4dfd101ba4" providerId="AD" clId="Web-{4BB9F689-DC59-848F-BDA9-09AE5B86B291}" dt="2025-09-30T18:06:35.280" v="362" actId="14100"/>
        <pc:sldMkLst>
          <pc:docMk/>
          <pc:sldMk cId="312383099" sldId="2147469266"/>
        </pc:sldMkLst>
        <pc:spChg chg="mod">
          <ac:chgData name="Sargent, Meg" userId="S::meg.sargent@dhhs.nc.gov::405f5848-44b8-4933-b0d2-0a4dfd101ba4" providerId="AD" clId="Web-{4BB9F689-DC59-848F-BDA9-09AE5B86B291}" dt="2025-09-30T17:25:41.864" v="62" actId="1076"/>
          <ac:spMkLst>
            <pc:docMk/>
            <pc:sldMk cId="312383099" sldId="2147469266"/>
            <ac:spMk id="2" creationId="{5C285C94-339C-0A2D-8C81-C0BF7D143FED}"/>
          </ac:spMkLst>
        </pc:spChg>
        <pc:spChg chg="mod">
          <ac:chgData name="Sargent, Meg" userId="S::meg.sargent@dhhs.nc.gov::405f5848-44b8-4933-b0d2-0a4dfd101ba4" providerId="AD" clId="Web-{4BB9F689-DC59-848F-BDA9-09AE5B86B291}" dt="2025-09-30T17:30:13.179" v="213" actId="20577"/>
          <ac:spMkLst>
            <pc:docMk/>
            <pc:sldMk cId="312383099" sldId="2147469266"/>
            <ac:spMk id="4" creationId="{2E456DA4-05BD-CE33-B73B-0400F05E012A}"/>
          </ac:spMkLst>
        </pc:spChg>
        <pc:spChg chg="add mod">
          <ac:chgData name="Sargent, Meg" userId="S::meg.sargent@dhhs.nc.gov::405f5848-44b8-4933-b0d2-0a4dfd101ba4" providerId="AD" clId="Web-{4BB9F689-DC59-848F-BDA9-09AE5B86B291}" dt="2025-09-30T18:05:27.295" v="355" actId="20577"/>
          <ac:spMkLst>
            <pc:docMk/>
            <pc:sldMk cId="312383099" sldId="2147469266"/>
            <ac:spMk id="9" creationId="{E3341F4B-7F93-22BE-E106-B1170277E9C0}"/>
          </ac:spMkLst>
        </pc:spChg>
        <pc:picChg chg="add mod">
          <ac:chgData name="Sargent, Meg" userId="S::meg.sargent@dhhs.nc.gov::405f5848-44b8-4933-b0d2-0a4dfd101ba4" providerId="AD" clId="Web-{4BB9F689-DC59-848F-BDA9-09AE5B86B291}" dt="2025-09-30T18:04:00.514" v="224" actId="1076"/>
          <ac:picMkLst>
            <pc:docMk/>
            <pc:sldMk cId="312383099" sldId="2147469266"/>
            <ac:picMk id="3" creationId="{534A3DFE-2720-B229-6822-B8F1A56F2CD7}"/>
          </ac:picMkLst>
        </pc:picChg>
        <pc:picChg chg="add mod">
          <ac:chgData name="Sargent, Meg" userId="S::meg.sargent@dhhs.nc.gov::405f5848-44b8-4933-b0d2-0a4dfd101ba4" providerId="AD" clId="Web-{4BB9F689-DC59-848F-BDA9-09AE5B86B291}" dt="2025-09-30T18:03:55.077" v="223" actId="1076"/>
          <ac:picMkLst>
            <pc:docMk/>
            <pc:sldMk cId="312383099" sldId="2147469266"/>
            <ac:picMk id="8" creationId="{36440A36-E651-4CAB-C7C0-812F3553E3B4}"/>
          </ac:picMkLst>
        </pc:picChg>
        <pc:cxnChg chg="add mod">
          <ac:chgData name="Sargent, Meg" userId="S::meg.sargent@dhhs.nc.gov::405f5848-44b8-4933-b0d2-0a4dfd101ba4" providerId="AD" clId="Web-{4BB9F689-DC59-848F-BDA9-09AE5B86B291}" dt="2025-09-30T17:30:38.336" v="217" actId="1076"/>
          <ac:cxnSpMkLst>
            <pc:docMk/>
            <pc:sldMk cId="312383099" sldId="2147469266"/>
            <ac:cxnSpMk id="7" creationId="{D314CAA0-45BE-CDF7-2C2D-4FF9F966EA50}"/>
          </ac:cxnSpMkLst>
        </pc:cxnChg>
        <pc:cxnChg chg="add mod">
          <ac:chgData name="Sargent, Meg" userId="S::meg.sargent@dhhs.nc.gov::405f5848-44b8-4933-b0d2-0a4dfd101ba4" providerId="AD" clId="Web-{4BB9F689-DC59-848F-BDA9-09AE5B86B291}" dt="2025-09-30T18:06:35.280" v="362" actId="14100"/>
          <ac:cxnSpMkLst>
            <pc:docMk/>
            <pc:sldMk cId="312383099" sldId="2147469266"/>
            <ac:cxnSpMk id="11" creationId="{100AD54D-DA75-D2C4-3CDB-3DF781F6958D}"/>
          </ac:cxnSpMkLst>
        </pc:cxnChg>
      </pc:sldChg>
      <pc:sldChg chg="modSp new">
        <pc:chgData name="Sargent, Meg" userId="S::meg.sargent@dhhs.nc.gov::405f5848-44b8-4933-b0d2-0a4dfd101ba4" providerId="AD" clId="Web-{4BB9F689-DC59-848F-BDA9-09AE5B86B291}" dt="2025-09-30T19:10:05.200" v="1057" actId="20577"/>
        <pc:sldMkLst>
          <pc:docMk/>
          <pc:sldMk cId="2413600662" sldId="2147469289"/>
        </pc:sldMkLst>
        <pc:spChg chg="mod">
          <ac:chgData name="Sargent, Meg" userId="S::meg.sargent@dhhs.nc.gov::405f5848-44b8-4933-b0d2-0a4dfd101ba4" providerId="AD" clId="Web-{4BB9F689-DC59-848F-BDA9-09AE5B86B291}" dt="2025-09-30T18:14:17.137" v="379" actId="1076"/>
          <ac:spMkLst>
            <pc:docMk/>
            <pc:sldMk cId="2413600662" sldId="2147469289"/>
            <ac:spMk id="2" creationId="{3110D79E-DBBF-1E05-F83F-E63C4DB57AED}"/>
          </ac:spMkLst>
        </pc:spChg>
        <pc:spChg chg="mod">
          <ac:chgData name="Sargent, Meg" userId="S::meg.sargent@dhhs.nc.gov::405f5848-44b8-4933-b0d2-0a4dfd101ba4" providerId="AD" clId="Web-{4BB9F689-DC59-848F-BDA9-09AE5B86B291}" dt="2025-09-30T19:10:05.200" v="1057" actId="20577"/>
          <ac:spMkLst>
            <pc:docMk/>
            <pc:sldMk cId="2413600662" sldId="2147469289"/>
            <ac:spMk id="3" creationId="{D5FA5CE2-4F76-5254-D74C-BFA7CEF7DF61}"/>
          </ac:spMkLst>
        </pc:spChg>
      </pc:sldChg>
    </pc:docChg>
  </pc:docChgLst>
  <pc:docChgLst>
    <pc:chgData name="Giraldo, Claudia S" userId="S::claudia.giraldo@dhhs.nc.gov::b23dfd73-05d8-49c8-b515-845f62b8c091" providerId="AD" clId="Web-{382F623E-3A29-E5A6-667F-226B28236823}"/>
    <pc:docChg chg="modSld">
      <pc:chgData name="Giraldo, Claudia S" userId="S::claudia.giraldo@dhhs.nc.gov::b23dfd73-05d8-49c8-b515-845f62b8c091" providerId="AD" clId="Web-{382F623E-3A29-E5A6-667F-226B28236823}" dt="2025-09-30T20:53:49.859" v="10"/>
      <pc:docMkLst>
        <pc:docMk/>
      </pc:docMkLst>
      <pc:sldChg chg="addSp delSp modSp">
        <pc:chgData name="Giraldo, Claudia S" userId="S::claudia.giraldo@dhhs.nc.gov::b23dfd73-05d8-49c8-b515-845f62b8c091" providerId="AD" clId="Web-{382F623E-3A29-E5A6-667F-226B28236823}" dt="2025-09-30T20:53:49.859" v="10"/>
        <pc:sldMkLst>
          <pc:docMk/>
          <pc:sldMk cId="782962435" sldId="2147469288"/>
        </pc:sldMkLst>
      </pc:sldChg>
    </pc:docChg>
  </pc:docChgLst>
  <pc:docChgLst>
    <pc:chgData name="Payton, Corissa R" userId="S::corissa.payton@dhhs.nc.gov::f13203ef-9305-4679-8fd9-881d492c57a5" providerId="AD" clId="Web-{3349F50D-A2ED-4EC0-ACBE-AA61B7A0EAD7}"/>
    <pc:docChg chg="addSld delSld modSld sldOrd">
      <pc:chgData name="Payton, Corissa R" userId="S::corissa.payton@dhhs.nc.gov::f13203ef-9305-4679-8fd9-881d492c57a5" providerId="AD" clId="Web-{3349F50D-A2ED-4EC0-ACBE-AA61B7A0EAD7}" dt="2025-09-26T15:45:40.169" v="122" actId="1076"/>
      <pc:docMkLst>
        <pc:docMk/>
      </pc:docMkLst>
      <pc:sldChg chg="modSp">
        <pc:chgData name="Payton, Corissa R" userId="S::corissa.payton@dhhs.nc.gov::f13203ef-9305-4679-8fd9-881d492c57a5" providerId="AD" clId="Web-{3349F50D-A2ED-4EC0-ACBE-AA61B7A0EAD7}" dt="2025-09-26T15:09:47.637" v="8" actId="20577"/>
        <pc:sldMkLst>
          <pc:docMk/>
          <pc:sldMk cId="2357207867" sldId="2147469262"/>
        </pc:sldMkLst>
        <pc:spChg chg="mod">
          <ac:chgData name="Payton, Corissa R" userId="S::corissa.payton@dhhs.nc.gov::f13203ef-9305-4679-8fd9-881d492c57a5" providerId="AD" clId="Web-{3349F50D-A2ED-4EC0-ACBE-AA61B7A0EAD7}" dt="2025-09-26T15:09:47.637" v="8" actId="20577"/>
          <ac:spMkLst>
            <pc:docMk/>
            <pc:sldMk cId="2357207867" sldId="2147469262"/>
            <ac:spMk id="3" creationId="{8473DF71-53DC-0DB9-C594-32BB9D796708}"/>
          </ac:spMkLst>
        </pc:spChg>
      </pc:sldChg>
      <pc:sldChg chg="del">
        <pc:chgData name="Payton, Corissa R" userId="S::corissa.payton@dhhs.nc.gov::f13203ef-9305-4679-8fd9-881d492c57a5" providerId="AD" clId="Web-{3349F50D-A2ED-4EC0-ACBE-AA61B7A0EAD7}" dt="2025-09-26T15:11:31.434" v="9"/>
        <pc:sldMkLst>
          <pc:docMk/>
          <pc:sldMk cId="2530048700" sldId="2147469267"/>
        </pc:sldMkLst>
      </pc:sldChg>
      <pc:sldChg chg="modSp">
        <pc:chgData name="Payton, Corissa R" userId="S::corissa.payton@dhhs.nc.gov::f13203ef-9305-4679-8fd9-881d492c57a5" providerId="AD" clId="Web-{3349F50D-A2ED-4EC0-ACBE-AA61B7A0EAD7}" dt="2025-09-26T15:07:37.106" v="6" actId="20577"/>
        <pc:sldMkLst>
          <pc:docMk/>
          <pc:sldMk cId="4088439133" sldId="2147469270"/>
        </pc:sldMkLst>
        <pc:spChg chg="mod">
          <ac:chgData name="Payton, Corissa R" userId="S::corissa.payton@dhhs.nc.gov::f13203ef-9305-4679-8fd9-881d492c57a5" providerId="AD" clId="Web-{3349F50D-A2ED-4EC0-ACBE-AA61B7A0EAD7}" dt="2025-09-26T15:07:37.106" v="6" actId="20577"/>
          <ac:spMkLst>
            <pc:docMk/>
            <pc:sldMk cId="4088439133" sldId="2147469270"/>
            <ac:spMk id="6" creationId="{F3111019-D883-716D-9A94-8AD4EEDB0786}"/>
          </ac:spMkLst>
        </pc:spChg>
      </pc:sldChg>
      <pc:sldChg chg="delSp">
        <pc:chgData name="Payton, Corissa R" userId="S::corissa.payton@dhhs.nc.gov::f13203ef-9305-4679-8fd9-881d492c57a5" providerId="AD" clId="Web-{3349F50D-A2ED-4EC0-ACBE-AA61B7A0EAD7}" dt="2025-09-26T15:12:39.996" v="10"/>
        <pc:sldMkLst>
          <pc:docMk/>
          <pc:sldMk cId="2211745749" sldId="2147469272"/>
        </pc:sldMkLst>
      </pc:sldChg>
      <pc:sldChg chg="addSp modSp add ord replId">
        <pc:chgData name="Payton, Corissa R" userId="S::corissa.payton@dhhs.nc.gov::f13203ef-9305-4679-8fd9-881d492c57a5" providerId="AD" clId="Web-{3349F50D-A2ED-4EC0-ACBE-AA61B7A0EAD7}" dt="2025-09-26T15:45:40.169" v="122" actId="1076"/>
        <pc:sldMkLst>
          <pc:docMk/>
          <pc:sldMk cId="3133785244" sldId="2147469284"/>
        </pc:sldMkLst>
        <pc:spChg chg="mod">
          <ac:chgData name="Payton, Corissa R" userId="S::corissa.payton@dhhs.nc.gov::f13203ef-9305-4679-8fd9-881d492c57a5" providerId="AD" clId="Web-{3349F50D-A2ED-4EC0-ACBE-AA61B7A0EAD7}" dt="2025-09-26T15:39:23.216" v="59" actId="14100"/>
          <ac:spMkLst>
            <pc:docMk/>
            <pc:sldMk cId="3133785244" sldId="2147469284"/>
            <ac:spMk id="2" creationId="{3A3D8594-5F6C-71DD-CF16-6F98D082E4D2}"/>
          </ac:spMkLst>
        </pc:spChg>
        <pc:spChg chg="mod">
          <ac:chgData name="Payton, Corissa R" userId="S::corissa.payton@dhhs.nc.gov::f13203ef-9305-4679-8fd9-881d492c57a5" providerId="AD" clId="Web-{3349F50D-A2ED-4EC0-ACBE-AA61B7A0EAD7}" dt="2025-09-26T15:44:49.747" v="117" actId="20577"/>
          <ac:spMkLst>
            <pc:docMk/>
            <pc:sldMk cId="3133785244" sldId="2147469284"/>
            <ac:spMk id="3" creationId="{6C7CA751-012B-5E00-EC03-6526F5413D66}"/>
          </ac:spMkLst>
        </pc:spChg>
        <pc:picChg chg="add mod">
          <ac:chgData name="Payton, Corissa R" userId="S::corissa.payton@dhhs.nc.gov::f13203ef-9305-4679-8fd9-881d492c57a5" providerId="AD" clId="Web-{3349F50D-A2ED-4EC0-ACBE-AA61B7A0EAD7}" dt="2025-09-26T15:45:40.169" v="122" actId="1076"/>
          <ac:picMkLst>
            <pc:docMk/>
            <pc:sldMk cId="3133785244" sldId="2147469284"/>
            <ac:picMk id="4" creationId="{6AC14778-21C1-B331-E8E3-42F9307CC1AA}"/>
          </ac:picMkLst>
        </pc:picChg>
      </pc:sldChg>
    </pc:docChg>
  </pc:docChgLst>
  <pc:docChgLst>
    <pc:chgData name="Giraldo, Claudia S" userId="S::claudia.giraldo@dhhs.nc.gov::b23dfd73-05d8-49c8-b515-845f62b8c091" providerId="AD" clId="Web-{7A7CFB50-C9DB-FFF5-0BA3-3FAAE6213035}"/>
    <pc:docChg chg="addSld delSld">
      <pc:chgData name="Giraldo, Claudia S" userId="S::claudia.giraldo@dhhs.nc.gov::b23dfd73-05d8-49c8-b515-845f62b8c091" providerId="AD" clId="Web-{7A7CFB50-C9DB-FFF5-0BA3-3FAAE6213035}" dt="2025-10-01T13:31:49.432" v="1"/>
      <pc:docMkLst>
        <pc:docMk/>
      </pc:docMkLst>
      <pc:sldChg chg="add">
        <pc:chgData name="Giraldo, Claudia S" userId="S::claudia.giraldo@dhhs.nc.gov::b23dfd73-05d8-49c8-b515-845f62b8c091" providerId="AD" clId="Web-{7A7CFB50-C9DB-FFF5-0BA3-3FAAE6213035}" dt="2025-10-01T13:31:41.666" v="0"/>
        <pc:sldMkLst>
          <pc:docMk/>
          <pc:sldMk cId="1154411153" sldId="257"/>
        </pc:sldMkLst>
      </pc:sldChg>
      <pc:sldChg chg="del">
        <pc:chgData name="Giraldo, Claudia S" userId="S::claudia.giraldo@dhhs.nc.gov::b23dfd73-05d8-49c8-b515-845f62b8c091" providerId="AD" clId="Web-{7A7CFB50-C9DB-FFF5-0BA3-3FAAE6213035}" dt="2025-10-01T13:31:49.432" v="1"/>
        <pc:sldMkLst>
          <pc:docMk/>
          <pc:sldMk cId="782962435" sldId="2147469288"/>
        </pc:sldMkLst>
      </pc:sldChg>
    </pc:docChg>
  </pc:docChgLst>
  <pc:docChgLst>
    <pc:chgData name="Payton, Corissa R" userId="S::corissa.payton@dhhs.nc.gov::f13203ef-9305-4679-8fd9-881d492c57a5" providerId="AD" clId="Web-{13A93C25-1431-4AAD-931F-F258414FE09A}"/>
    <pc:docChg chg="addSld delSld modSld">
      <pc:chgData name="Payton, Corissa R" userId="S::corissa.payton@dhhs.nc.gov::f13203ef-9305-4679-8fd9-881d492c57a5" providerId="AD" clId="Web-{13A93C25-1431-4AAD-931F-F258414FE09A}" dt="2025-09-29T14:17:52.154" v="1037" actId="20577"/>
      <pc:docMkLst>
        <pc:docMk/>
      </pc:docMkLst>
      <pc:sldChg chg="modNotes">
        <pc:chgData name="Payton, Corissa R" userId="S::corissa.payton@dhhs.nc.gov::f13203ef-9305-4679-8fd9-881d492c57a5" providerId="AD" clId="Web-{13A93C25-1431-4AAD-931F-F258414FE09A}" dt="2025-09-29T13:38:51.508" v="28"/>
        <pc:sldMkLst>
          <pc:docMk/>
          <pc:sldMk cId="1756186585" sldId="602"/>
        </pc:sldMkLst>
      </pc:sldChg>
      <pc:sldChg chg="addSp delSp modSp del modNotes">
        <pc:chgData name="Payton, Corissa R" userId="S::corissa.payton@dhhs.nc.gov::f13203ef-9305-4679-8fd9-881d492c57a5" providerId="AD" clId="Web-{13A93C25-1431-4AAD-931F-F258414FE09A}" dt="2025-09-29T13:54:31.364" v="34"/>
        <pc:sldMkLst>
          <pc:docMk/>
          <pc:sldMk cId="1425285481" sldId="2147469268"/>
        </pc:sldMkLst>
      </pc:sldChg>
      <pc:sldChg chg="modSp add replId">
        <pc:chgData name="Payton, Corissa R" userId="S::corissa.payton@dhhs.nc.gov::f13203ef-9305-4679-8fd9-881d492c57a5" providerId="AD" clId="Web-{13A93C25-1431-4AAD-931F-F258414FE09A}" dt="2025-09-29T14:17:52.154" v="1037" actId="20577"/>
        <pc:sldMkLst>
          <pc:docMk/>
          <pc:sldMk cId="3539111252" sldId="2147469285"/>
        </pc:sldMkLst>
        <pc:spChg chg="mod">
          <ac:chgData name="Payton, Corissa R" userId="S::corissa.payton@dhhs.nc.gov::f13203ef-9305-4679-8fd9-881d492c57a5" providerId="AD" clId="Web-{13A93C25-1431-4AAD-931F-F258414FE09A}" dt="2025-09-29T14:17:52.154" v="1037" actId="20577"/>
          <ac:spMkLst>
            <pc:docMk/>
            <pc:sldMk cId="3539111252" sldId="2147469285"/>
            <ac:spMk id="3" creationId="{39761FFA-A117-7C4F-306E-C08374A88AB5}"/>
          </ac:spMkLst>
        </pc:spChg>
      </pc:sldChg>
      <pc:sldChg chg="addSp delSp modSp add replId">
        <pc:chgData name="Payton, Corissa R" userId="S::corissa.payton@dhhs.nc.gov::f13203ef-9305-4679-8fd9-881d492c57a5" providerId="AD" clId="Web-{13A93C25-1431-4AAD-931F-F258414FE09A}" dt="2025-09-29T14:08:27.126" v="1035" actId="1076"/>
        <pc:sldMkLst>
          <pc:docMk/>
          <pc:sldMk cId="4282194583" sldId="2147469286"/>
        </pc:sldMkLst>
        <pc:spChg chg="mod">
          <ac:chgData name="Payton, Corissa R" userId="S::corissa.payton@dhhs.nc.gov::f13203ef-9305-4679-8fd9-881d492c57a5" providerId="AD" clId="Web-{13A93C25-1431-4AAD-931F-F258414FE09A}" dt="2025-09-29T13:57:29.831" v="57" actId="1076"/>
          <ac:spMkLst>
            <pc:docMk/>
            <pc:sldMk cId="4282194583" sldId="2147469286"/>
            <ac:spMk id="2" creationId="{192575C4-D3E0-96AC-DF05-C61549A9224F}"/>
          </ac:spMkLst>
        </pc:spChg>
        <pc:spChg chg="add mod">
          <ac:chgData name="Payton, Corissa R" userId="S::corissa.payton@dhhs.nc.gov::f13203ef-9305-4679-8fd9-881d492c57a5" providerId="AD" clId="Web-{13A93C25-1431-4AAD-931F-F258414FE09A}" dt="2025-09-29T14:08:27.126" v="1035" actId="1076"/>
          <ac:spMkLst>
            <pc:docMk/>
            <pc:sldMk cId="4282194583" sldId="2147469286"/>
            <ac:spMk id="7" creationId="{307C0521-BD92-00BA-195E-E061025AB3F4}"/>
          </ac:spMkLst>
        </pc:spChg>
        <pc:spChg chg="add mod">
          <ac:chgData name="Payton, Corissa R" userId="S::corissa.payton@dhhs.nc.gov::f13203ef-9305-4679-8fd9-881d492c57a5" providerId="AD" clId="Web-{13A93C25-1431-4AAD-931F-F258414FE09A}" dt="2025-09-29T14:08:16.594" v="1032" actId="20577"/>
          <ac:spMkLst>
            <pc:docMk/>
            <pc:sldMk cId="4282194583" sldId="2147469286"/>
            <ac:spMk id="11" creationId="{9E21A484-3347-3214-ED23-985C4690C178}"/>
          </ac:spMkLst>
        </pc:spChg>
        <pc:spChg chg="add mod">
          <ac:chgData name="Payton, Corissa R" userId="S::corissa.payton@dhhs.nc.gov::f13203ef-9305-4679-8fd9-881d492c57a5" providerId="AD" clId="Web-{13A93C25-1431-4AAD-931F-F258414FE09A}" dt="2025-09-29T14:08:09.501" v="1029" actId="1076"/>
          <ac:spMkLst>
            <pc:docMk/>
            <pc:sldMk cId="4282194583" sldId="2147469286"/>
            <ac:spMk id="12" creationId="{5EC2034D-F8C5-546B-84D0-EFAAEBE6D736}"/>
          </ac:spMkLst>
        </pc:spChg>
      </pc:sldChg>
    </pc:docChg>
  </pc:docChgLst>
  <pc:docChgLst>
    <pc:chgData name="Ashley, Dominique R" userId="S::dominique.ashley@dhhs.nc.gov::b2f54f6e-40bd-44ec-ada1-bec9ddd32169" providerId="AD" clId="Web-{6B7F7587-DE03-D893-4BEC-27233F7BD505}"/>
    <pc:docChg chg="delSld modSld">
      <pc:chgData name="Ashley, Dominique R" userId="S::dominique.ashley@dhhs.nc.gov::b2f54f6e-40bd-44ec-ada1-bec9ddd32169" providerId="AD" clId="Web-{6B7F7587-DE03-D893-4BEC-27233F7BD505}" dt="2025-10-03T12:04:58.542" v="74" actId="1076"/>
      <pc:docMkLst>
        <pc:docMk/>
      </pc:docMkLst>
      <pc:sldChg chg="del">
        <pc:chgData name="Ashley, Dominique R" userId="S::dominique.ashley@dhhs.nc.gov::b2f54f6e-40bd-44ec-ada1-bec9ddd32169" providerId="AD" clId="Web-{6B7F7587-DE03-D893-4BEC-27233F7BD505}" dt="2025-10-03T11:58:45.318" v="73"/>
        <pc:sldMkLst>
          <pc:docMk/>
          <pc:sldMk cId="1423850653" sldId="571"/>
        </pc:sldMkLst>
      </pc:sldChg>
      <pc:sldChg chg="del">
        <pc:chgData name="Ashley, Dominique R" userId="S::dominique.ashley@dhhs.nc.gov::b2f54f6e-40bd-44ec-ada1-bec9ddd32169" providerId="AD" clId="Web-{6B7F7587-DE03-D893-4BEC-27233F7BD505}" dt="2025-10-03T11:58:40.880" v="72"/>
        <pc:sldMkLst>
          <pc:docMk/>
          <pc:sldMk cId="1001383681" sldId="595"/>
        </pc:sldMkLst>
      </pc:sldChg>
      <pc:sldChg chg="addSp delSp modSp">
        <pc:chgData name="Ashley, Dominique R" userId="S::dominique.ashley@dhhs.nc.gov::b2f54f6e-40bd-44ec-ada1-bec9ddd32169" providerId="AD" clId="Web-{6B7F7587-DE03-D893-4BEC-27233F7BD505}" dt="2025-10-03T12:04:58.542" v="74" actId="1076"/>
        <pc:sldMkLst>
          <pc:docMk/>
          <pc:sldMk cId="3400079905" sldId="596"/>
        </pc:sldMkLst>
        <pc:spChg chg="mod">
          <ac:chgData name="Ashley, Dominique R" userId="S::dominique.ashley@dhhs.nc.gov::b2f54f6e-40bd-44ec-ada1-bec9ddd32169" providerId="AD" clId="Web-{6B7F7587-DE03-D893-4BEC-27233F7BD505}" dt="2025-10-03T11:58:22.099" v="71" actId="20577"/>
          <ac:spMkLst>
            <pc:docMk/>
            <pc:sldMk cId="3400079905" sldId="596"/>
            <ac:spMk id="2" creationId="{00000000-0000-0000-0000-000000000000}"/>
          </ac:spMkLst>
        </pc:spChg>
        <pc:spChg chg="mod">
          <ac:chgData name="Ashley, Dominique R" userId="S::dominique.ashley@dhhs.nc.gov::b2f54f6e-40bd-44ec-ada1-bec9ddd32169" providerId="AD" clId="Web-{6B7F7587-DE03-D893-4BEC-27233F7BD505}" dt="2025-10-03T11:56:09.126" v="42" actId="1076"/>
          <ac:spMkLst>
            <pc:docMk/>
            <pc:sldMk cId="3400079905" sldId="596"/>
            <ac:spMk id="4" creationId="{00000000-0000-0000-0000-000000000000}"/>
          </ac:spMkLst>
        </pc:spChg>
        <pc:spChg chg="mod">
          <ac:chgData name="Ashley, Dominique R" userId="S::dominique.ashley@dhhs.nc.gov::b2f54f6e-40bd-44ec-ada1-bec9ddd32169" providerId="AD" clId="Web-{6B7F7587-DE03-D893-4BEC-27233F7BD505}" dt="2025-10-03T11:57:29.519" v="58" actId="1076"/>
          <ac:spMkLst>
            <pc:docMk/>
            <pc:sldMk cId="3400079905" sldId="596"/>
            <ac:spMk id="6" creationId="{00000000-0000-0000-0000-000000000000}"/>
          </ac:spMkLst>
        </pc:spChg>
        <pc:spChg chg="mod">
          <ac:chgData name="Ashley, Dominique R" userId="S::dominique.ashley@dhhs.nc.gov::b2f54f6e-40bd-44ec-ada1-bec9ddd32169" providerId="AD" clId="Web-{6B7F7587-DE03-D893-4BEC-27233F7BD505}" dt="2025-10-03T11:57:07.722" v="54" actId="14100"/>
          <ac:spMkLst>
            <pc:docMk/>
            <pc:sldMk cId="3400079905" sldId="596"/>
            <ac:spMk id="7" creationId="{00000000-0000-0000-0000-000000000000}"/>
          </ac:spMkLst>
        </pc:spChg>
        <pc:spChg chg="mod">
          <ac:chgData name="Ashley, Dominique R" userId="S::dominique.ashley@dhhs.nc.gov::b2f54f6e-40bd-44ec-ada1-bec9ddd32169" providerId="AD" clId="Web-{6B7F7587-DE03-D893-4BEC-27233F7BD505}" dt="2025-10-03T12:04:58.542" v="74" actId="1076"/>
          <ac:spMkLst>
            <pc:docMk/>
            <pc:sldMk cId="3400079905" sldId="596"/>
            <ac:spMk id="9" creationId="{00000000-0000-0000-0000-000000000000}"/>
          </ac:spMkLst>
        </pc:spChg>
        <pc:spChg chg="mod">
          <ac:chgData name="Ashley, Dominique R" userId="S::dominique.ashley@dhhs.nc.gov::b2f54f6e-40bd-44ec-ada1-bec9ddd32169" providerId="AD" clId="Web-{6B7F7587-DE03-D893-4BEC-27233F7BD505}" dt="2025-10-03T11:55:28.031" v="34" actId="1076"/>
          <ac:spMkLst>
            <pc:docMk/>
            <pc:sldMk cId="3400079905" sldId="596"/>
            <ac:spMk id="11" creationId="{00000000-0000-0000-0000-000000000000}"/>
          </ac:spMkLst>
        </pc:spChg>
        <pc:spChg chg="mod">
          <ac:chgData name="Ashley, Dominique R" userId="S::dominique.ashley@dhhs.nc.gov::b2f54f6e-40bd-44ec-ada1-bec9ddd32169" providerId="AD" clId="Web-{6B7F7587-DE03-D893-4BEC-27233F7BD505}" dt="2025-10-03T11:57:56.520" v="62" actId="14100"/>
          <ac:spMkLst>
            <pc:docMk/>
            <pc:sldMk cId="3400079905" sldId="596"/>
            <ac:spMk id="12" creationId="{00000000-0000-0000-0000-000000000000}"/>
          </ac:spMkLst>
        </pc:spChg>
        <pc:spChg chg="mod ord">
          <ac:chgData name="Ashley, Dominique R" userId="S::dominique.ashley@dhhs.nc.gov::b2f54f6e-40bd-44ec-ada1-bec9ddd32169" providerId="AD" clId="Web-{6B7F7587-DE03-D893-4BEC-27233F7BD505}" dt="2025-10-03T11:55:54.329" v="39"/>
          <ac:spMkLst>
            <pc:docMk/>
            <pc:sldMk cId="3400079905" sldId="596"/>
            <ac:spMk id="13" creationId="{00000000-0000-0000-0000-000000000000}"/>
          </ac:spMkLst>
        </pc:spChg>
        <pc:spChg chg="mod">
          <ac:chgData name="Ashley, Dominique R" userId="S::dominique.ashley@dhhs.nc.gov::b2f54f6e-40bd-44ec-ada1-bec9ddd32169" providerId="AD" clId="Web-{6B7F7587-DE03-D893-4BEC-27233F7BD505}" dt="2025-10-03T11:55:33.828" v="35" actId="1076"/>
          <ac:spMkLst>
            <pc:docMk/>
            <pc:sldMk cId="3400079905" sldId="596"/>
            <ac:spMk id="15" creationId="{00000000-0000-0000-0000-000000000000}"/>
          </ac:spMkLst>
        </pc:spChg>
        <pc:picChg chg="add mod ord">
          <ac:chgData name="Ashley, Dominique R" userId="S::dominique.ashley@dhhs.nc.gov::b2f54f6e-40bd-44ec-ada1-bec9ddd32169" providerId="AD" clId="Web-{6B7F7587-DE03-D893-4BEC-27233F7BD505}" dt="2025-10-03T11:56:02.798" v="41"/>
          <ac:picMkLst>
            <pc:docMk/>
            <pc:sldMk cId="3400079905" sldId="596"/>
            <ac:picMk id="16" creationId="{DAFAB0EE-A526-CBD3-5061-2D9DF9094E89}"/>
          </ac:picMkLst>
        </pc:picChg>
        <pc:cxnChg chg="mod">
          <ac:chgData name="Ashley, Dominique R" userId="S::dominique.ashley@dhhs.nc.gov::b2f54f6e-40bd-44ec-ada1-bec9ddd32169" providerId="AD" clId="Web-{6B7F7587-DE03-D893-4BEC-27233F7BD505}" dt="2025-10-03T11:56:24.877" v="45" actId="1076"/>
          <ac:cxnSpMkLst>
            <pc:docMk/>
            <pc:sldMk cId="3400079905" sldId="596"/>
            <ac:cxnSpMk id="5" creationId="{00000000-0000-0000-0000-000000000000}"/>
          </ac:cxnSpMkLst>
        </pc:cxnChg>
        <pc:cxnChg chg="mod">
          <ac:chgData name="Ashley, Dominique R" userId="S::dominique.ashley@dhhs.nc.gov::b2f54f6e-40bd-44ec-ada1-bec9ddd32169" providerId="AD" clId="Web-{6B7F7587-DE03-D893-4BEC-27233F7BD505}" dt="2025-10-03T11:57:24.847" v="57" actId="14100"/>
          <ac:cxnSpMkLst>
            <pc:docMk/>
            <pc:sldMk cId="3400079905" sldId="596"/>
            <ac:cxnSpMk id="8" creationId="{00000000-0000-0000-0000-000000000000}"/>
          </ac:cxnSpMkLst>
        </pc:cxnChg>
        <pc:cxnChg chg="mod">
          <ac:chgData name="Ashley, Dominique R" userId="S::dominique.ashley@dhhs.nc.gov::b2f54f6e-40bd-44ec-ada1-bec9ddd32169" providerId="AD" clId="Web-{6B7F7587-DE03-D893-4BEC-27233F7BD505}" dt="2025-10-03T11:58:13.114" v="67" actId="1076"/>
          <ac:cxnSpMkLst>
            <pc:docMk/>
            <pc:sldMk cId="3400079905" sldId="596"/>
            <ac:cxnSpMk id="10" creationId="{00000000-0000-0000-0000-000000000000}"/>
          </ac:cxnSpMkLst>
        </pc:cxnChg>
        <pc:cxnChg chg="mod ord">
          <ac:chgData name="Ashley, Dominique R" userId="S::dominique.ashley@dhhs.nc.gov::b2f54f6e-40bd-44ec-ada1-bec9ddd32169" providerId="AD" clId="Web-{6B7F7587-DE03-D893-4BEC-27233F7BD505}" dt="2025-10-03T11:55:14.093" v="32" actId="1076"/>
          <ac:cxnSpMkLst>
            <pc:docMk/>
            <pc:sldMk cId="3400079905" sldId="596"/>
            <ac:cxnSpMk id="14" creationId="{00000000-0000-0000-0000-000000000000}"/>
          </ac:cxnSpMkLst>
        </pc:cxnChg>
      </pc:sldChg>
      <pc:sldChg chg="addSp delSp modSp">
        <pc:chgData name="Ashley, Dominique R" userId="S::dominique.ashley@dhhs.nc.gov::b2f54f6e-40bd-44ec-ada1-bec9ddd32169" providerId="AD" clId="Web-{6B7F7587-DE03-D893-4BEC-27233F7BD505}" dt="2025-10-03T11:49:22.242" v="6"/>
        <pc:sldMkLst>
          <pc:docMk/>
          <pc:sldMk cId="4035467210" sldId="597"/>
        </pc:sldMkLst>
        <pc:picChg chg="add mod">
          <ac:chgData name="Ashley, Dominique R" userId="S::dominique.ashley@dhhs.nc.gov::b2f54f6e-40bd-44ec-ada1-bec9ddd32169" providerId="AD" clId="Web-{6B7F7587-DE03-D893-4BEC-27233F7BD505}" dt="2025-10-03T11:49:22.242" v="6"/>
          <ac:picMkLst>
            <pc:docMk/>
            <pc:sldMk cId="4035467210" sldId="597"/>
            <ac:picMk id="8" creationId="{679990DC-1A20-AD5C-6F43-582C51648B34}"/>
          </ac:picMkLst>
        </pc:picChg>
      </pc:sldChg>
    </pc:docChg>
  </pc:docChgLst>
  <pc:docChgLst>
    <pc:chgData name="Ashley, Dominique R" userId="S::dominique.ashley@dhhs.nc.gov::b2f54f6e-40bd-44ec-ada1-bec9ddd32169" providerId="AD" clId="Web-{442E8E3E-E0B3-17CB-E528-3E4C8C566DF6}"/>
    <pc:docChg chg="modSld">
      <pc:chgData name="Ashley, Dominique R" userId="S::dominique.ashley@dhhs.nc.gov::b2f54f6e-40bd-44ec-ada1-bec9ddd32169" providerId="AD" clId="Web-{442E8E3E-E0B3-17CB-E528-3E4C8C566DF6}" dt="2025-09-24T14:14:23.259" v="73"/>
      <pc:docMkLst>
        <pc:docMk/>
      </pc:docMkLst>
      <pc:sldChg chg="addSp modSp">
        <pc:chgData name="Ashley, Dominique R" userId="S::dominique.ashley@dhhs.nc.gov::b2f54f6e-40bd-44ec-ada1-bec9ddd32169" providerId="AD" clId="Web-{442E8E3E-E0B3-17CB-E528-3E4C8C566DF6}" dt="2025-09-24T13:58:11.049" v="4" actId="1076"/>
        <pc:sldMkLst>
          <pc:docMk/>
          <pc:sldMk cId="4035467210" sldId="597"/>
        </pc:sldMkLst>
        <pc:picChg chg="add mod modCrop">
          <ac:chgData name="Ashley, Dominique R" userId="S::dominique.ashley@dhhs.nc.gov::b2f54f6e-40bd-44ec-ada1-bec9ddd32169" providerId="AD" clId="Web-{442E8E3E-E0B3-17CB-E528-3E4C8C566DF6}" dt="2025-09-24T13:58:11.049" v="4" actId="1076"/>
          <ac:picMkLst>
            <pc:docMk/>
            <pc:sldMk cId="4035467210" sldId="597"/>
            <ac:picMk id="7" creationId="{792D6C64-B84E-3069-5B5D-35CB61DB08FC}"/>
          </ac:picMkLst>
        </pc:picChg>
      </pc:sldChg>
      <pc:sldChg chg="addSp delSp modSp">
        <pc:chgData name="Ashley, Dominique R" userId="S::dominique.ashley@dhhs.nc.gov::b2f54f6e-40bd-44ec-ada1-bec9ddd32169" providerId="AD" clId="Web-{442E8E3E-E0B3-17CB-E528-3E4C8C566DF6}" dt="2025-09-24T14:14:23.259" v="73"/>
        <pc:sldMkLst>
          <pc:docMk/>
          <pc:sldMk cId="1756186585" sldId="602"/>
        </pc:sldMkLst>
        <pc:spChg chg="add mod">
          <ac:chgData name="Ashley, Dominique R" userId="S::dominique.ashley@dhhs.nc.gov::b2f54f6e-40bd-44ec-ada1-bec9ddd32169" providerId="AD" clId="Web-{442E8E3E-E0B3-17CB-E528-3E4C8C566DF6}" dt="2025-09-24T14:12:46.290" v="71" actId="14100"/>
          <ac:spMkLst>
            <pc:docMk/>
            <pc:sldMk cId="1756186585" sldId="602"/>
            <ac:spMk id="2" creationId="{6683FD61-FBFA-0693-2901-77434A820D51}"/>
          </ac:spMkLst>
        </pc:spChg>
        <pc:spChg chg="add">
          <ac:chgData name="Ashley, Dominique R" userId="S::dominique.ashley@dhhs.nc.gov::b2f54f6e-40bd-44ec-ada1-bec9ddd32169" providerId="AD" clId="Web-{442E8E3E-E0B3-17CB-E528-3E4C8C566DF6}" dt="2025-09-24T14:14:23.259" v="73"/>
          <ac:spMkLst>
            <pc:docMk/>
            <pc:sldMk cId="1756186585" sldId="602"/>
            <ac:spMk id="4" creationId="{ED74F78B-A075-CC6E-5D14-B83E66576713}"/>
          </ac:spMkLst>
        </pc:spChg>
        <pc:spChg chg="mod">
          <ac:chgData name="Ashley, Dominique R" userId="S::dominique.ashley@dhhs.nc.gov::b2f54f6e-40bd-44ec-ada1-bec9ddd32169" providerId="AD" clId="Web-{442E8E3E-E0B3-17CB-E528-3E4C8C566DF6}" dt="2025-09-24T14:04:11.178" v="25" actId="20577"/>
          <ac:spMkLst>
            <pc:docMk/>
            <pc:sldMk cId="1756186585" sldId="602"/>
            <ac:spMk id="7" creationId="{C0B30335-E9CA-41B2-B635-435CF91ECC94}"/>
          </ac:spMkLst>
        </pc:spChg>
        <pc:picChg chg="add mod modCrop">
          <ac:chgData name="Ashley, Dominique R" userId="S::dominique.ashley@dhhs.nc.gov::b2f54f6e-40bd-44ec-ada1-bec9ddd32169" providerId="AD" clId="Web-{442E8E3E-E0B3-17CB-E528-3E4C8C566DF6}" dt="2025-09-24T14:12:52.665" v="72" actId="1076"/>
          <ac:picMkLst>
            <pc:docMk/>
            <pc:sldMk cId="1756186585" sldId="602"/>
            <ac:picMk id="3" creationId="{EF7C5BB5-4EB1-BEB4-7F02-4A7E064E814F}"/>
          </ac:picMkLst>
        </pc:picChg>
      </pc:sldChg>
      <pc:sldChg chg="addSp delSp modSp">
        <pc:chgData name="Ashley, Dominique R" userId="S::dominique.ashley@dhhs.nc.gov::b2f54f6e-40bd-44ec-ada1-bec9ddd32169" providerId="AD" clId="Web-{442E8E3E-E0B3-17CB-E528-3E4C8C566DF6}" dt="2025-09-24T13:58:27.080" v="7" actId="1076"/>
        <pc:sldMkLst>
          <pc:docMk/>
          <pc:sldMk cId="573610190" sldId="2147469254"/>
        </pc:sldMkLst>
        <pc:picChg chg="add mod">
          <ac:chgData name="Ashley, Dominique R" userId="S::dominique.ashley@dhhs.nc.gov::b2f54f6e-40bd-44ec-ada1-bec9ddd32169" providerId="AD" clId="Web-{442E8E3E-E0B3-17CB-E528-3E4C8C566DF6}" dt="2025-09-24T13:58:27.080" v="7" actId="1076"/>
          <ac:picMkLst>
            <pc:docMk/>
            <pc:sldMk cId="573610190" sldId="2147469254"/>
            <ac:picMk id="6" creationId="{BE5C0C29-46DA-B476-F361-A29C1742BF2D}"/>
          </ac:picMkLst>
        </pc:picChg>
      </pc:sldChg>
    </pc:docChg>
  </pc:docChgLst>
  <pc:docChgLst>
    <pc:chgData name="Payton, Corissa R" userId="S::corissa.payton@dhhs.nc.gov::f13203ef-9305-4679-8fd9-881d492c57a5" providerId="AD" clId="Web-{D4CB94A8-1A92-4156-AB3A-D4D75E938B6E}"/>
    <pc:docChg chg="addSld delSld modSld sldOrd">
      <pc:chgData name="Payton, Corissa R" userId="S::corissa.payton@dhhs.nc.gov::f13203ef-9305-4679-8fd9-881d492c57a5" providerId="AD" clId="Web-{D4CB94A8-1A92-4156-AB3A-D4D75E938B6E}" dt="2025-09-09T14:28:15.523" v="1716" actId="20577"/>
      <pc:docMkLst>
        <pc:docMk/>
      </pc:docMkLst>
      <pc:sldChg chg="modSp">
        <pc:chgData name="Payton, Corissa R" userId="S::corissa.payton@dhhs.nc.gov::f13203ef-9305-4679-8fd9-881d492c57a5" providerId="AD" clId="Web-{D4CB94A8-1A92-4156-AB3A-D4D75E938B6E}" dt="2025-09-03T15:31:45.732" v="4" actId="20577"/>
        <pc:sldMkLst>
          <pc:docMk/>
          <pc:sldMk cId="2945433652" sldId="569"/>
        </pc:sldMkLst>
      </pc:sldChg>
      <pc:sldChg chg="modSp ord">
        <pc:chgData name="Payton, Corissa R" userId="S::corissa.payton@dhhs.nc.gov::f13203ef-9305-4679-8fd9-881d492c57a5" providerId="AD" clId="Web-{D4CB94A8-1A92-4156-AB3A-D4D75E938B6E}" dt="2025-09-03T15:33:11.130" v="19" actId="20577"/>
        <pc:sldMkLst>
          <pc:docMk/>
          <pc:sldMk cId="1400126956" sldId="2147469247"/>
        </pc:sldMkLst>
      </pc:sldChg>
      <pc:sldChg chg="del">
        <pc:chgData name="Payton, Corissa R" userId="S::corissa.payton@dhhs.nc.gov::f13203ef-9305-4679-8fd9-881d492c57a5" providerId="AD" clId="Web-{D4CB94A8-1A92-4156-AB3A-D4D75E938B6E}" dt="2025-09-09T13:42:16.497" v="20"/>
        <pc:sldMkLst>
          <pc:docMk/>
          <pc:sldMk cId="4037668199" sldId="2147469250"/>
        </pc:sldMkLst>
      </pc:sldChg>
      <pc:sldChg chg="modSp">
        <pc:chgData name="Payton, Corissa R" userId="S::corissa.payton@dhhs.nc.gov::f13203ef-9305-4679-8fd9-881d492c57a5" providerId="AD" clId="Web-{D4CB94A8-1A92-4156-AB3A-D4D75E938B6E}" dt="2025-09-09T13:42:21.684" v="25" actId="20577"/>
        <pc:sldMkLst>
          <pc:docMk/>
          <pc:sldMk cId="3945899083" sldId="2147469251"/>
        </pc:sldMkLst>
        <pc:spChg chg="mod">
          <ac:chgData name="Payton, Corissa R" userId="S::corissa.payton@dhhs.nc.gov::f13203ef-9305-4679-8fd9-881d492c57a5" providerId="AD" clId="Web-{D4CB94A8-1A92-4156-AB3A-D4D75E938B6E}" dt="2025-09-09T13:42:21.684" v="25" actId="20577"/>
          <ac:spMkLst>
            <pc:docMk/>
            <pc:sldMk cId="3945899083" sldId="2147469251"/>
            <ac:spMk id="3" creationId="{1F0FB0AE-56F7-4871-575B-D02B63A7464E}"/>
          </ac:spMkLst>
        </pc:spChg>
      </pc:sldChg>
      <pc:sldChg chg="del">
        <pc:chgData name="Payton, Corissa R" userId="S::corissa.payton@dhhs.nc.gov::f13203ef-9305-4679-8fd9-881d492c57a5" providerId="AD" clId="Web-{D4CB94A8-1A92-4156-AB3A-D4D75E938B6E}" dt="2025-09-03T15:32:02.045" v="5"/>
        <pc:sldMkLst>
          <pc:docMk/>
          <pc:sldMk cId="111119464" sldId="2147469252"/>
        </pc:sldMkLst>
      </pc:sldChg>
      <pc:sldChg chg="del">
        <pc:chgData name="Payton, Corissa R" userId="S::corissa.payton@dhhs.nc.gov::f13203ef-9305-4679-8fd9-881d492c57a5" providerId="AD" clId="Web-{D4CB94A8-1A92-4156-AB3A-D4D75E938B6E}" dt="2025-09-03T15:32:02.841" v="6"/>
        <pc:sldMkLst>
          <pc:docMk/>
          <pc:sldMk cId="1098732869" sldId="2147469253"/>
        </pc:sldMkLst>
      </pc:sldChg>
      <pc:sldChg chg="ord">
        <pc:chgData name="Payton, Corissa R" userId="S::corissa.payton@dhhs.nc.gov::f13203ef-9305-4679-8fd9-881d492c57a5" providerId="AD" clId="Web-{D4CB94A8-1A92-4156-AB3A-D4D75E938B6E}" dt="2025-09-03T15:32:38.554" v="11"/>
        <pc:sldMkLst>
          <pc:docMk/>
          <pc:sldMk cId="1704534398" sldId="2147469258"/>
        </pc:sldMkLst>
      </pc:sldChg>
      <pc:sldChg chg="modSp">
        <pc:chgData name="Payton, Corissa R" userId="S::corissa.payton@dhhs.nc.gov::f13203ef-9305-4679-8fd9-881d492c57a5" providerId="AD" clId="Web-{D4CB94A8-1A92-4156-AB3A-D4D75E938B6E}" dt="2025-09-03T15:32:19.278" v="9" actId="20577"/>
        <pc:sldMkLst>
          <pc:docMk/>
          <pc:sldMk cId="2357207867" sldId="2147469262"/>
        </pc:sldMkLst>
      </pc:sldChg>
      <pc:sldChg chg="addSp modSp add replId">
        <pc:chgData name="Payton, Corissa R" userId="S::corissa.payton@dhhs.nc.gov::f13203ef-9305-4679-8fd9-881d492c57a5" providerId="AD" clId="Web-{D4CB94A8-1A92-4156-AB3A-D4D75E938B6E}" dt="2025-09-09T13:44:12.513" v="162" actId="20577"/>
        <pc:sldMkLst>
          <pc:docMk/>
          <pc:sldMk cId="2192821440" sldId="2147469263"/>
        </pc:sldMkLst>
        <pc:spChg chg="mod">
          <ac:chgData name="Payton, Corissa R" userId="S::corissa.payton@dhhs.nc.gov::f13203ef-9305-4679-8fd9-881d492c57a5" providerId="AD" clId="Web-{D4CB94A8-1A92-4156-AB3A-D4D75E938B6E}" dt="2025-09-09T13:43:31.513" v="97" actId="1076"/>
          <ac:spMkLst>
            <pc:docMk/>
            <pc:sldMk cId="2192821440" sldId="2147469263"/>
            <ac:spMk id="2" creationId="{D22F6F8D-B728-E706-F680-81906AD2BED1}"/>
          </ac:spMkLst>
        </pc:spChg>
        <pc:spChg chg="add mod">
          <ac:chgData name="Payton, Corissa R" userId="S::corissa.payton@dhhs.nc.gov::f13203ef-9305-4679-8fd9-881d492c57a5" providerId="AD" clId="Web-{D4CB94A8-1A92-4156-AB3A-D4D75E938B6E}" dt="2025-09-09T13:44:12.513" v="162" actId="20577"/>
          <ac:spMkLst>
            <pc:docMk/>
            <pc:sldMk cId="2192821440" sldId="2147469263"/>
            <ac:spMk id="4" creationId="{F3D25B8D-D023-63DE-53E6-268147D71C0D}"/>
          </ac:spMkLst>
        </pc:spChg>
      </pc:sldChg>
      <pc:sldChg chg="addSp modSp add replId">
        <pc:chgData name="Payton, Corissa R" userId="S::corissa.payton@dhhs.nc.gov::f13203ef-9305-4679-8fd9-881d492c57a5" providerId="AD" clId="Web-{D4CB94A8-1A92-4156-AB3A-D4D75E938B6E}" dt="2025-09-09T13:44:36.638" v="168" actId="20577"/>
        <pc:sldMkLst>
          <pc:docMk/>
          <pc:sldMk cId="2550093227" sldId="2147469264"/>
        </pc:sldMkLst>
        <pc:spChg chg="mod">
          <ac:chgData name="Payton, Corissa R" userId="S::corissa.payton@dhhs.nc.gov::f13203ef-9305-4679-8fd9-881d492c57a5" providerId="AD" clId="Web-{D4CB94A8-1A92-4156-AB3A-D4D75E938B6E}" dt="2025-09-09T13:44:23.107" v="164" actId="1076"/>
          <ac:spMkLst>
            <pc:docMk/>
            <pc:sldMk cId="2550093227" sldId="2147469264"/>
            <ac:spMk id="2" creationId="{BE9069D3-4027-E1BC-DE75-6E638AC7673E}"/>
          </ac:spMkLst>
        </pc:spChg>
        <pc:spChg chg="add mod">
          <ac:chgData name="Payton, Corissa R" userId="S::corissa.payton@dhhs.nc.gov::f13203ef-9305-4679-8fd9-881d492c57a5" providerId="AD" clId="Web-{D4CB94A8-1A92-4156-AB3A-D4D75E938B6E}" dt="2025-09-09T13:44:36.638" v="168" actId="20577"/>
          <ac:spMkLst>
            <pc:docMk/>
            <pc:sldMk cId="2550093227" sldId="2147469264"/>
            <ac:spMk id="4" creationId="{12C79B7D-DE13-A473-3C61-1F7AB7B898CB}"/>
          </ac:spMkLst>
        </pc:spChg>
      </pc:sldChg>
      <pc:sldChg chg="addSp delSp modSp add modNotes">
        <pc:chgData name="Payton, Corissa R" userId="S::corissa.payton@dhhs.nc.gov::f13203ef-9305-4679-8fd9-881d492c57a5" providerId="AD" clId="Web-{D4CB94A8-1A92-4156-AB3A-D4D75E938B6E}" dt="2025-09-09T14:11:15.248" v="952"/>
        <pc:sldMkLst>
          <pc:docMk/>
          <pc:sldMk cId="712603198" sldId="2147469265"/>
        </pc:sldMkLst>
        <pc:spChg chg="mod">
          <ac:chgData name="Payton, Corissa R" userId="S::corissa.payton@dhhs.nc.gov::f13203ef-9305-4679-8fd9-881d492c57a5" providerId="AD" clId="Web-{D4CB94A8-1A92-4156-AB3A-D4D75E938B6E}" dt="2025-09-09T13:45:02.544" v="176" actId="20577"/>
          <ac:spMkLst>
            <pc:docMk/>
            <pc:sldMk cId="712603198" sldId="2147469265"/>
            <ac:spMk id="2" creationId="{211ACE05-497A-5E44-97D6-262F4A29542A}"/>
          </ac:spMkLst>
        </pc:spChg>
        <pc:spChg chg="mod">
          <ac:chgData name="Payton, Corissa R" userId="S::corissa.payton@dhhs.nc.gov::f13203ef-9305-4679-8fd9-881d492c57a5" providerId="AD" clId="Web-{D4CB94A8-1A92-4156-AB3A-D4D75E938B6E}" dt="2025-09-09T14:09:56.513" v="949" actId="20577"/>
          <ac:spMkLst>
            <pc:docMk/>
            <pc:sldMk cId="712603198" sldId="2147469265"/>
            <ac:spMk id="3" creationId="{EADEA01E-A21B-89FC-1DCF-807A7AF1C5C4}"/>
          </ac:spMkLst>
        </pc:spChg>
      </pc:sldChg>
      <pc:sldChg chg="modSp add replId">
        <pc:chgData name="Payton, Corissa R" userId="S::corissa.payton@dhhs.nc.gov::f13203ef-9305-4679-8fd9-881d492c57a5" providerId="AD" clId="Web-{D4CB94A8-1A92-4156-AB3A-D4D75E938B6E}" dt="2025-09-09T13:46:07.498" v="182" actId="20577"/>
        <pc:sldMkLst>
          <pc:docMk/>
          <pc:sldMk cId="312383099" sldId="2147469266"/>
        </pc:sldMkLst>
        <pc:spChg chg="mod">
          <ac:chgData name="Payton, Corissa R" userId="S::corissa.payton@dhhs.nc.gov::f13203ef-9305-4679-8fd9-881d492c57a5" providerId="AD" clId="Web-{D4CB94A8-1A92-4156-AB3A-D4D75E938B6E}" dt="2025-09-09T13:46:07.498" v="182" actId="20577"/>
          <ac:spMkLst>
            <pc:docMk/>
            <pc:sldMk cId="312383099" sldId="2147469266"/>
            <ac:spMk id="2" creationId="{5C285C94-339C-0A2D-8C81-C0BF7D143FED}"/>
          </ac:spMkLst>
        </pc:spChg>
      </pc:sldChg>
      <pc:sldChg chg="add del replId">
        <pc:chgData name="Payton, Corissa R" userId="S::corissa.payton@dhhs.nc.gov::f13203ef-9305-4679-8fd9-881d492c57a5" providerId="AD" clId="Web-{D4CB94A8-1A92-4156-AB3A-D4D75E938B6E}" dt="2025-09-09T14:03:07.334" v="694"/>
        <pc:sldMkLst>
          <pc:docMk/>
          <pc:sldMk cId="999134398" sldId="2147469267"/>
        </pc:sldMkLst>
      </pc:sldChg>
      <pc:sldChg chg="addSp delSp modSp add replId modNotes">
        <pc:chgData name="Payton, Corissa R" userId="S::corissa.payton@dhhs.nc.gov::f13203ef-9305-4679-8fd9-881d492c57a5" providerId="AD" clId="Web-{D4CB94A8-1A92-4156-AB3A-D4D75E938B6E}" dt="2025-09-09T14:23:54.285" v="1493"/>
        <pc:sldMkLst>
          <pc:docMk/>
          <pc:sldMk cId="2530048700" sldId="2147469267"/>
        </pc:sldMkLst>
      </pc:sldChg>
      <pc:sldChg chg="modSp add replId">
        <pc:chgData name="Payton, Corissa R" userId="S::corissa.payton@dhhs.nc.gov::f13203ef-9305-4679-8fd9-881d492c57a5" providerId="AD" clId="Web-{D4CB94A8-1A92-4156-AB3A-D4D75E938B6E}" dt="2025-09-09T14:24:51.192" v="1572" actId="20577"/>
        <pc:sldMkLst>
          <pc:docMk/>
          <pc:sldMk cId="1425285481" sldId="2147469268"/>
        </pc:sldMkLst>
      </pc:sldChg>
      <pc:sldChg chg="modSp add replId">
        <pc:chgData name="Payton, Corissa R" userId="S::corissa.payton@dhhs.nc.gov::f13203ef-9305-4679-8fd9-881d492c57a5" providerId="AD" clId="Web-{D4CB94A8-1A92-4156-AB3A-D4D75E938B6E}" dt="2025-09-09T14:28:15.523" v="1716" actId="20577"/>
        <pc:sldMkLst>
          <pc:docMk/>
          <pc:sldMk cId="1674359278" sldId="2147469269"/>
        </pc:sldMkLst>
        <pc:spChg chg="mod">
          <ac:chgData name="Payton, Corissa R" userId="S::corissa.payton@dhhs.nc.gov::f13203ef-9305-4679-8fd9-881d492c57a5" providerId="AD" clId="Web-{D4CB94A8-1A92-4156-AB3A-D4D75E938B6E}" dt="2025-09-09T14:28:15.523" v="1716" actId="20577"/>
          <ac:spMkLst>
            <pc:docMk/>
            <pc:sldMk cId="1674359278" sldId="2147469269"/>
            <ac:spMk id="3" creationId="{6849DCE2-2B8C-6AD5-9B6D-F70ACBFC2CAF}"/>
          </ac:spMkLst>
        </pc:spChg>
      </pc:sldChg>
    </pc:docChg>
  </pc:docChgLst>
  <pc:docChgLst>
    <pc:chgData name="Payton, Corissa R" userId="S::corissa.payton@dhhs.nc.gov::f13203ef-9305-4679-8fd9-881d492c57a5" providerId="AD" clId="Web-{AD299104-08E4-4D7B-AA5D-93EE66BF7C44}"/>
    <pc:docChg chg="delSld modSld">
      <pc:chgData name="Payton, Corissa R" userId="S::corissa.payton@dhhs.nc.gov::f13203ef-9305-4679-8fd9-881d492c57a5" providerId="AD" clId="Web-{AD299104-08E4-4D7B-AA5D-93EE66BF7C44}" dt="2025-09-03T15:06:31.838" v="322" actId="20577"/>
      <pc:docMkLst>
        <pc:docMk/>
      </pc:docMkLst>
      <pc:sldChg chg="modSp">
        <pc:chgData name="Payton, Corissa R" userId="S::corissa.payton@dhhs.nc.gov::f13203ef-9305-4679-8fd9-881d492c57a5" providerId="AD" clId="Web-{AD299104-08E4-4D7B-AA5D-93EE66BF7C44}" dt="2025-09-03T15:03:45.945" v="285" actId="20577"/>
        <pc:sldMkLst>
          <pc:docMk/>
          <pc:sldMk cId="3099202977" sldId="363"/>
        </pc:sldMkLst>
      </pc:sldChg>
      <pc:sldChg chg="modSp">
        <pc:chgData name="Payton, Corissa R" userId="S::corissa.payton@dhhs.nc.gov::f13203ef-9305-4679-8fd9-881d492c57a5" providerId="AD" clId="Web-{AD299104-08E4-4D7B-AA5D-93EE66BF7C44}" dt="2025-09-03T14:58:02.244" v="150" actId="20577"/>
        <pc:sldMkLst>
          <pc:docMk/>
          <pc:sldMk cId="800678578" sldId="598"/>
        </pc:sldMkLst>
      </pc:sldChg>
      <pc:sldChg chg="modSp">
        <pc:chgData name="Payton, Corissa R" userId="S::corissa.payton@dhhs.nc.gov::f13203ef-9305-4679-8fd9-881d492c57a5" providerId="AD" clId="Web-{AD299104-08E4-4D7B-AA5D-93EE66BF7C44}" dt="2025-09-03T15:04:13.446" v="290" actId="1076"/>
        <pc:sldMkLst>
          <pc:docMk/>
          <pc:sldMk cId="1177656841" sldId="599"/>
        </pc:sldMkLst>
      </pc:sldChg>
      <pc:sldChg chg="del">
        <pc:chgData name="Payton, Corissa R" userId="S::corissa.payton@dhhs.nc.gov::f13203ef-9305-4679-8fd9-881d492c57a5" providerId="AD" clId="Web-{AD299104-08E4-4D7B-AA5D-93EE66BF7C44}" dt="2025-09-03T14:52:07.755" v="11"/>
        <pc:sldMkLst>
          <pc:docMk/>
          <pc:sldMk cId="1310880849" sldId="601"/>
        </pc:sldMkLst>
      </pc:sldChg>
      <pc:sldChg chg="modSp">
        <pc:chgData name="Payton, Corissa R" userId="S::corissa.payton@dhhs.nc.gov::f13203ef-9305-4679-8fd9-881d492c57a5" providerId="AD" clId="Web-{AD299104-08E4-4D7B-AA5D-93EE66BF7C44}" dt="2025-09-03T15:04:04.696" v="288" actId="20577"/>
        <pc:sldMkLst>
          <pc:docMk/>
          <pc:sldMk cId="1756186585" sldId="602"/>
        </pc:sldMkLst>
      </pc:sldChg>
      <pc:sldChg chg="modSp">
        <pc:chgData name="Payton, Corissa R" userId="S::corissa.payton@dhhs.nc.gov::f13203ef-9305-4679-8fd9-881d492c57a5" providerId="AD" clId="Web-{AD299104-08E4-4D7B-AA5D-93EE66BF7C44}" dt="2025-09-03T14:51:50.848" v="9" actId="20577"/>
        <pc:sldMkLst>
          <pc:docMk/>
          <pc:sldMk cId="2616858950" sldId="608"/>
        </pc:sldMkLst>
      </pc:sldChg>
      <pc:sldChg chg="del">
        <pc:chgData name="Payton, Corissa R" userId="S::corissa.payton@dhhs.nc.gov::f13203ef-9305-4679-8fd9-881d492c57a5" providerId="AD" clId="Web-{AD299104-08E4-4D7B-AA5D-93EE66BF7C44}" dt="2025-09-03T14:51:57.723" v="10"/>
        <pc:sldMkLst>
          <pc:docMk/>
          <pc:sldMk cId="2865929212" sldId="2147469245"/>
        </pc:sldMkLst>
      </pc:sldChg>
      <pc:sldChg chg="del">
        <pc:chgData name="Payton, Corissa R" userId="S::corissa.payton@dhhs.nc.gov::f13203ef-9305-4679-8fd9-881d492c57a5" providerId="AD" clId="Web-{AD299104-08E4-4D7B-AA5D-93EE66BF7C44}" dt="2025-09-03T14:58:59.041" v="156"/>
        <pc:sldMkLst>
          <pc:docMk/>
          <pc:sldMk cId="94156007" sldId="2147469246"/>
        </pc:sldMkLst>
      </pc:sldChg>
      <pc:sldChg chg="modSp">
        <pc:chgData name="Payton, Corissa R" userId="S::corissa.payton@dhhs.nc.gov::f13203ef-9305-4679-8fd9-881d492c57a5" providerId="AD" clId="Web-{AD299104-08E4-4D7B-AA5D-93EE66BF7C44}" dt="2025-09-03T15:06:31.838" v="322" actId="20577"/>
        <pc:sldMkLst>
          <pc:docMk/>
          <pc:sldMk cId="1207685984" sldId="2147469248"/>
        </pc:sldMkLst>
      </pc:sldChg>
      <pc:sldChg chg="modSp">
        <pc:chgData name="Payton, Corissa R" userId="S::corissa.payton@dhhs.nc.gov::f13203ef-9305-4679-8fd9-881d492c57a5" providerId="AD" clId="Web-{AD299104-08E4-4D7B-AA5D-93EE66BF7C44}" dt="2025-09-03T15:03:16.178" v="273" actId="20577"/>
        <pc:sldMkLst>
          <pc:docMk/>
          <pc:sldMk cId="3945899083" sldId="2147469251"/>
        </pc:sldMkLst>
      </pc:sldChg>
      <pc:sldChg chg="modSp">
        <pc:chgData name="Payton, Corissa R" userId="S::corissa.payton@dhhs.nc.gov::f13203ef-9305-4679-8fd9-881d492c57a5" providerId="AD" clId="Web-{AD299104-08E4-4D7B-AA5D-93EE66BF7C44}" dt="2025-09-03T14:59:39.587" v="182" actId="20577"/>
        <pc:sldMkLst>
          <pc:docMk/>
          <pc:sldMk cId="877082860" sldId="2147469257"/>
        </pc:sldMkLst>
      </pc:sldChg>
      <pc:sldChg chg="del">
        <pc:chgData name="Payton, Corissa R" userId="S::corissa.payton@dhhs.nc.gov::f13203ef-9305-4679-8fd9-881d492c57a5" providerId="AD" clId="Web-{AD299104-08E4-4D7B-AA5D-93EE66BF7C44}" dt="2025-09-03T14:59:02.009" v="157"/>
        <pc:sldMkLst>
          <pc:docMk/>
          <pc:sldMk cId="3956810163" sldId="2147469259"/>
        </pc:sldMkLst>
      </pc:sldChg>
      <pc:sldChg chg="del">
        <pc:chgData name="Payton, Corissa R" userId="S::corissa.payton@dhhs.nc.gov::f13203ef-9305-4679-8fd9-881d492c57a5" providerId="AD" clId="Web-{AD299104-08E4-4D7B-AA5D-93EE66BF7C44}" dt="2025-09-03T14:59:05.931" v="159"/>
        <pc:sldMkLst>
          <pc:docMk/>
          <pc:sldMk cId="1412910323" sldId="2147469261"/>
        </pc:sldMkLst>
      </pc:sldChg>
      <pc:sldChg chg="del">
        <pc:chgData name="Payton, Corissa R" userId="S::corissa.payton@dhhs.nc.gov::f13203ef-9305-4679-8fd9-881d492c57a5" providerId="AD" clId="Web-{AD299104-08E4-4D7B-AA5D-93EE66BF7C44}" dt="2025-09-03T14:59:03.806" v="158"/>
        <pc:sldMkLst>
          <pc:docMk/>
          <pc:sldMk cId="563006630" sldId="2147469263"/>
        </pc:sldMkLst>
      </pc:sldChg>
    </pc:docChg>
  </pc:docChgLst>
  <pc:docChgLst>
    <pc:chgData name="Payton, Corissa R" userId="S::corissa.payton@dhhs.nc.gov::f13203ef-9305-4679-8fd9-881d492c57a5" providerId="AD" clId="Web-{C2FC85FB-FE92-4B63-9590-5F72EE631773}"/>
    <pc:docChg chg="modSld">
      <pc:chgData name="Payton, Corissa R" userId="S::corissa.payton@dhhs.nc.gov::f13203ef-9305-4679-8fd9-881d492c57a5" providerId="AD" clId="Web-{C2FC85FB-FE92-4B63-9590-5F72EE631773}" dt="2025-09-26T14:45:07.590" v="9"/>
      <pc:docMkLst>
        <pc:docMk/>
      </pc:docMkLst>
      <pc:sldChg chg="modNotes">
        <pc:chgData name="Payton, Corissa R" userId="S::corissa.payton@dhhs.nc.gov::f13203ef-9305-4679-8fd9-881d492c57a5" providerId="AD" clId="Web-{C2FC85FB-FE92-4B63-9590-5F72EE631773}" dt="2025-09-26T14:42:09.602" v="5"/>
        <pc:sldMkLst>
          <pc:docMk/>
          <pc:sldMk cId="1756186585" sldId="602"/>
        </pc:sldMkLst>
      </pc:sldChg>
      <pc:sldChg chg="modSp modNotes">
        <pc:chgData name="Payton, Corissa R" userId="S::corissa.payton@dhhs.nc.gov::f13203ef-9305-4679-8fd9-881d492c57a5" providerId="AD" clId="Web-{C2FC85FB-FE92-4B63-9590-5F72EE631773}" dt="2025-09-26T14:41:59.149" v="4"/>
        <pc:sldMkLst>
          <pc:docMk/>
          <pc:sldMk cId="1207685984" sldId="2147469248"/>
        </pc:sldMkLst>
        <pc:spChg chg="mod">
          <ac:chgData name="Payton, Corissa R" userId="S::corissa.payton@dhhs.nc.gov::f13203ef-9305-4679-8fd9-881d492c57a5" providerId="AD" clId="Web-{C2FC85FB-FE92-4B63-9590-5F72EE631773}" dt="2025-09-26T14:41:57.742" v="3" actId="20577"/>
          <ac:spMkLst>
            <pc:docMk/>
            <pc:sldMk cId="1207685984" sldId="2147469248"/>
            <ac:spMk id="3" creationId="{EADEA01E-A21B-89FC-1DCF-807A7AF1C5C4}"/>
          </ac:spMkLst>
        </pc:spChg>
      </pc:sldChg>
      <pc:sldChg chg="modNotes">
        <pc:chgData name="Payton, Corissa R" userId="S::corissa.payton@dhhs.nc.gov::f13203ef-9305-4679-8fd9-881d492c57a5" providerId="AD" clId="Web-{C2FC85FB-FE92-4B63-9590-5F72EE631773}" dt="2025-09-26T14:42:51.306" v="6"/>
        <pc:sldMkLst>
          <pc:docMk/>
          <pc:sldMk cId="2357207867" sldId="2147469262"/>
        </pc:sldMkLst>
      </pc:sldChg>
      <pc:sldChg chg="modNotes">
        <pc:chgData name="Payton, Corissa R" userId="S::corissa.payton@dhhs.nc.gov::f13203ef-9305-4679-8fd9-881d492c57a5" providerId="AD" clId="Web-{C2FC85FB-FE92-4B63-9590-5F72EE631773}" dt="2025-09-26T14:43:14.978" v="7"/>
        <pc:sldMkLst>
          <pc:docMk/>
          <pc:sldMk cId="2192821440" sldId="2147469263"/>
        </pc:sldMkLst>
      </pc:sldChg>
      <pc:sldChg chg="modNotes">
        <pc:chgData name="Payton, Corissa R" userId="S::corissa.payton@dhhs.nc.gov::f13203ef-9305-4679-8fd9-881d492c57a5" providerId="AD" clId="Web-{C2FC85FB-FE92-4B63-9590-5F72EE631773}" dt="2025-09-26T14:45:04.058" v="8"/>
        <pc:sldMkLst>
          <pc:docMk/>
          <pc:sldMk cId="2550093227" sldId="2147469264"/>
        </pc:sldMkLst>
      </pc:sldChg>
      <pc:sldChg chg="modNotes">
        <pc:chgData name="Payton, Corissa R" userId="S::corissa.payton@dhhs.nc.gov::f13203ef-9305-4679-8fd9-881d492c57a5" providerId="AD" clId="Web-{C2FC85FB-FE92-4B63-9590-5F72EE631773}" dt="2025-09-26T14:45:07.590" v="9"/>
        <pc:sldMkLst>
          <pc:docMk/>
          <pc:sldMk cId="312383099" sldId="2147469266"/>
        </pc:sldMkLst>
      </pc:sldChg>
    </pc:docChg>
  </pc:docChgLst>
  <pc:docChgLst>
    <pc:chgData name="Ashley, Dominique R" userId="S::dominique.ashley@dhhs.nc.gov::b2f54f6e-40bd-44ec-ada1-bec9ddd32169" providerId="AD" clId="Web-{005CB308-4648-5BDF-8B21-53C31B5C7302}"/>
    <pc:docChg chg="modSld">
      <pc:chgData name="Ashley, Dominique R" userId="S::dominique.ashley@dhhs.nc.gov::b2f54f6e-40bd-44ec-ada1-bec9ddd32169" providerId="AD" clId="Web-{005CB308-4648-5BDF-8B21-53C31B5C7302}" dt="2025-09-26T14:04:41.374" v="0"/>
      <pc:docMkLst>
        <pc:docMk/>
      </pc:docMkLst>
      <pc:sldChg chg="modSp">
        <pc:chgData name="Ashley, Dominique R" userId="S::dominique.ashley@dhhs.nc.gov::b2f54f6e-40bd-44ec-ada1-bec9ddd32169" providerId="AD" clId="Web-{005CB308-4648-5BDF-8B21-53C31B5C7302}" dt="2025-09-26T14:04:41.374" v="0"/>
        <pc:sldMkLst>
          <pc:docMk/>
          <pc:sldMk cId="2558386556" sldId="2147469275"/>
        </pc:sldMkLst>
        <pc:picChg chg="mod">
          <ac:chgData name="Ashley, Dominique R" userId="S::dominique.ashley@dhhs.nc.gov::b2f54f6e-40bd-44ec-ada1-bec9ddd32169" providerId="AD" clId="Web-{005CB308-4648-5BDF-8B21-53C31B5C7302}" dt="2025-09-26T14:04:41.374" v="0"/>
          <ac:picMkLst>
            <pc:docMk/>
            <pc:sldMk cId="2558386556" sldId="2147469275"/>
            <ac:picMk id="4" creationId="{84EBEB7C-7CFA-5CC4-310B-6D74A1839A3A}"/>
          </ac:picMkLst>
        </pc:picChg>
      </pc:sldChg>
    </pc:docChg>
  </pc:docChgLst>
  <pc:docChgLst>
    <pc:chgData name="Sargent, Meg" userId="S::meg.sargent@dhhs.nc.gov::405f5848-44b8-4933-b0d2-0a4dfd101ba4" providerId="AD" clId="Web-{3F370A0B-02D1-1AEC-45E1-F93A552C24EA}"/>
    <pc:docChg chg="addSld modSld">
      <pc:chgData name="Sargent, Meg" userId="S::meg.sargent@dhhs.nc.gov::405f5848-44b8-4933-b0d2-0a4dfd101ba4" providerId="AD" clId="Web-{3F370A0B-02D1-1AEC-45E1-F93A552C24EA}" dt="2025-10-02T20:23:55.158" v="570" actId="1076"/>
      <pc:docMkLst>
        <pc:docMk/>
      </pc:docMkLst>
      <pc:sldChg chg="modSp">
        <pc:chgData name="Sargent, Meg" userId="S::meg.sargent@dhhs.nc.gov::405f5848-44b8-4933-b0d2-0a4dfd101ba4" providerId="AD" clId="Web-{3F370A0B-02D1-1AEC-45E1-F93A552C24EA}" dt="2025-10-02T20:23:15.517" v="568" actId="20577"/>
        <pc:sldMkLst>
          <pc:docMk/>
          <pc:sldMk cId="312383099" sldId="2147469266"/>
        </pc:sldMkLst>
        <pc:spChg chg="mod">
          <ac:chgData name="Sargent, Meg" userId="S::meg.sargent@dhhs.nc.gov::405f5848-44b8-4933-b0d2-0a4dfd101ba4" providerId="AD" clId="Web-{3F370A0B-02D1-1AEC-45E1-F93A552C24EA}" dt="2025-10-02T20:23:15.517" v="568" actId="20577"/>
          <ac:spMkLst>
            <pc:docMk/>
            <pc:sldMk cId="312383099" sldId="2147469266"/>
            <ac:spMk id="4" creationId="{2E456DA4-05BD-CE33-B73B-0400F05E012A}"/>
          </ac:spMkLst>
        </pc:spChg>
      </pc:sldChg>
      <pc:sldChg chg="modSp">
        <pc:chgData name="Sargent, Meg" userId="S::meg.sargent@dhhs.nc.gov::405f5848-44b8-4933-b0d2-0a4dfd101ba4" providerId="AD" clId="Web-{3F370A0B-02D1-1AEC-45E1-F93A552C24EA}" dt="2025-10-02T20:23:55.158" v="570" actId="1076"/>
        <pc:sldMkLst>
          <pc:docMk/>
          <pc:sldMk cId="2413600662" sldId="2147469289"/>
        </pc:sldMkLst>
        <pc:spChg chg="mod">
          <ac:chgData name="Sargent, Meg" userId="S::meg.sargent@dhhs.nc.gov::405f5848-44b8-4933-b0d2-0a4dfd101ba4" providerId="AD" clId="Web-{3F370A0B-02D1-1AEC-45E1-F93A552C24EA}" dt="2025-10-02T20:23:55.158" v="570" actId="1076"/>
          <ac:spMkLst>
            <pc:docMk/>
            <pc:sldMk cId="2413600662" sldId="2147469289"/>
            <ac:spMk id="2" creationId="{3110D79E-DBBF-1E05-F83F-E63C4DB57AED}"/>
          </ac:spMkLst>
        </pc:spChg>
      </pc:sldChg>
      <pc:sldChg chg="addSp modSp add replId">
        <pc:chgData name="Sargent, Meg" userId="S::meg.sargent@dhhs.nc.gov::405f5848-44b8-4933-b0d2-0a4dfd101ba4" providerId="AD" clId="Web-{3F370A0B-02D1-1AEC-45E1-F93A552C24EA}" dt="2025-10-02T20:21:09.205" v="564" actId="20577"/>
        <pc:sldMkLst>
          <pc:docMk/>
          <pc:sldMk cId="2901554508" sldId="2147469290"/>
        </pc:sldMkLst>
        <pc:spChg chg="mod">
          <ac:chgData name="Sargent, Meg" userId="S::meg.sargent@dhhs.nc.gov::405f5848-44b8-4933-b0d2-0a4dfd101ba4" providerId="AD" clId="Web-{3F370A0B-02D1-1AEC-45E1-F93A552C24EA}" dt="2025-10-02T20:18:58.517" v="539" actId="20577"/>
          <ac:spMkLst>
            <pc:docMk/>
            <pc:sldMk cId="2901554508" sldId="2147469290"/>
            <ac:spMk id="2" creationId="{8B2B9899-10D6-EF84-B3F1-A536DF45B5E6}"/>
          </ac:spMkLst>
        </pc:spChg>
        <pc:spChg chg="mod">
          <ac:chgData name="Sargent, Meg" userId="S::meg.sargent@dhhs.nc.gov::405f5848-44b8-4933-b0d2-0a4dfd101ba4" providerId="AD" clId="Web-{3F370A0B-02D1-1AEC-45E1-F93A552C24EA}" dt="2025-10-02T20:21:09.205" v="564" actId="20577"/>
          <ac:spMkLst>
            <pc:docMk/>
            <pc:sldMk cId="2901554508" sldId="2147469290"/>
            <ac:spMk id="3" creationId="{44E2D5DD-C54D-2264-EA7E-C4F1167F8464}"/>
          </ac:spMkLst>
        </pc:spChg>
        <pc:spChg chg="add mod">
          <ac:chgData name="Sargent, Meg" userId="S::meg.sargent@dhhs.nc.gov::405f5848-44b8-4933-b0d2-0a4dfd101ba4" providerId="AD" clId="Web-{3F370A0B-02D1-1AEC-45E1-F93A552C24EA}" dt="2025-10-02T20:20:46.736" v="562" actId="1076"/>
          <ac:spMkLst>
            <pc:docMk/>
            <pc:sldMk cId="2901554508" sldId="2147469290"/>
            <ac:spMk id="5" creationId="{F2BE47FA-57EE-62C9-35C8-C7DCA5699690}"/>
          </ac:spMkLst>
        </pc:spChg>
        <pc:picChg chg="add mod">
          <ac:chgData name="Sargent, Meg" userId="S::meg.sargent@dhhs.nc.gov::405f5848-44b8-4933-b0d2-0a4dfd101ba4" providerId="AD" clId="Web-{3F370A0B-02D1-1AEC-45E1-F93A552C24EA}" dt="2025-10-02T20:18:23.236" v="525" actId="1076"/>
          <ac:picMkLst>
            <pc:docMk/>
            <pc:sldMk cId="2901554508" sldId="2147469290"/>
            <ac:picMk id="4" creationId="{E8F809F9-9BEB-5543-6A49-B9679E69FEFC}"/>
          </ac:picMkLst>
        </pc:picChg>
        <pc:cxnChg chg="add mod">
          <ac:chgData name="Sargent, Meg" userId="S::meg.sargent@dhhs.nc.gov::405f5848-44b8-4933-b0d2-0a4dfd101ba4" providerId="AD" clId="Web-{3F370A0B-02D1-1AEC-45E1-F93A552C24EA}" dt="2025-10-02T20:20:09.267" v="558" actId="14100"/>
          <ac:cxnSpMkLst>
            <pc:docMk/>
            <pc:sldMk cId="2901554508" sldId="2147469290"/>
            <ac:cxnSpMk id="6" creationId="{FA244D2C-5539-413E-CD74-CF23B9E2B4EF}"/>
          </ac:cxnSpMkLst>
        </pc:cxnChg>
      </pc:sldChg>
    </pc:docChg>
  </pc:docChgLst>
  <pc:docChgLst>
    <pc:chgData name="Ashley, Dominique R" userId="S::dominique.ashley@dhhs.nc.gov::b2f54f6e-40bd-44ec-ada1-bec9ddd32169" providerId="AD" clId="Web-{A35EBF5E-7B8D-B52B-101C-47D5C1378FAE}"/>
    <pc:docChg chg="addSld delSld modSld">
      <pc:chgData name="Ashley, Dominique R" userId="S::dominique.ashley@dhhs.nc.gov::b2f54f6e-40bd-44ec-ada1-bec9ddd32169" providerId="AD" clId="Web-{A35EBF5E-7B8D-B52B-101C-47D5C1378FAE}" dt="2025-09-29T20:13:17.736" v="28" actId="20577"/>
      <pc:docMkLst>
        <pc:docMk/>
      </pc:docMkLst>
      <pc:sldChg chg="modSp">
        <pc:chgData name="Ashley, Dominique R" userId="S::dominique.ashley@dhhs.nc.gov::b2f54f6e-40bd-44ec-ada1-bec9ddd32169" providerId="AD" clId="Web-{A35EBF5E-7B8D-B52B-101C-47D5C1378FAE}" dt="2025-09-29T20:13:17.736" v="28" actId="20577"/>
        <pc:sldMkLst>
          <pc:docMk/>
          <pc:sldMk cId="2357207867" sldId="2147469262"/>
        </pc:sldMkLst>
        <pc:spChg chg="mod">
          <ac:chgData name="Ashley, Dominique R" userId="S::dominique.ashley@dhhs.nc.gov::b2f54f6e-40bd-44ec-ada1-bec9ddd32169" providerId="AD" clId="Web-{A35EBF5E-7B8D-B52B-101C-47D5C1378FAE}" dt="2025-09-29T20:13:17.736" v="28" actId="20577"/>
          <ac:spMkLst>
            <pc:docMk/>
            <pc:sldMk cId="2357207867" sldId="2147469262"/>
            <ac:spMk id="3" creationId="{8473DF71-53DC-0DB9-C594-32BB9D796708}"/>
          </ac:spMkLst>
        </pc:spChg>
      </pc:sldChg>
      <pc:sldChg chg="addSp modSp">
        <pc:chgData name="Ashley, Dominique R" userId="S::dominique.ashley@dhhs.nc.gov::b2f54f6e-40bd-44ec-ada1-bec9ddd32169" providerId="AD" clId="Web-{A35EBF5E-7B8D-B52B-101C-47D5C1378FAE}" dt="2025-09-29T18:02:43.159" v="23" actId="20577"/>
        <pc:sldMkLst>
          <pc:docMk/>
          <pc:sldMk cId="2100883404" sldId="2147469273"/>
        </pc:sldMkLst>
        <pc:spChg chg="mod">
          <ac:chgData name="Ashley, Dominique R" userId="S::dominique.ashley@dhhs.nc.gov::b2f54f6e-40bd-44ec-ada1-bec9ddd32169" providerId="AD" clId="Web-{A35EBF5E-7B8D-B52B-101C-47D5C1378FAE}" dt="2025-09-29T18:02:43.159" v="23" actId="20577"/>
          <ac:spMkLst>
            <pc:docMk/>
            <pc:sldMk cId="2100883404" sldId="2147469273"/>
            <ac:spMk id="3" creationId="{0610908C-92A6-1D3E-E633-4E55B2C84D74}"/>
          </ac:spMkLst>
        </pc:spChg>
        <pc:picChg chg="add mod">
          <ac:chgData name="Ashley, Dominique R" userId="S::dominique.ashley@dhhs.nc.gov::b2f54f6e-40bd-44ec-ada1-bec9ddd32169" providerId="AD" clId="Web-{A35EBF5E-7B8D-B52B-101C-47D5C1378FAE}" dt="2025-09-29T18:02:08.487" v="19"/>
          <ac:picMkLst>
            <pc:docMk/>
            <pc:sldMk cId="2100883404" sldId="2147469273"/>
            <ac:picMk id="4" creationId="{7F6C7CBC-3581-1BAE-BF1C-323205172304}"/>
          </ac:picMkLst>
        </pc:picChg>
      </pc:sldChg>
      <pc:sldChg chg="del">
        <pc:chgData name="Ashley, Dominique R" userId="S::dominique.ashley@dhhs.nc.gov::b2f54f6e-40bd-44ec-ada1-bec9ddd32169" providerId="AD" clId="Web-{A35EBF5E-7B8D-B52B-101C-47D5C1378FAE}" dt="2025-09-29T17:35:15.538" v="0"/>
        <pc:sldMkLst>
          <pc:docMk/>
          <pc:sldMk cId="3225145235" sldId="2147469276"/>
        </pc:sldMkLst>
      </pc:sldChg>
      <pc:sldChg chg="del">
        <pc:chgData name="Ashley, Dominique R" userId="S::dominique.ashley@dhhs.nc.gov::b2f54f6e-40bd-44ec-ada1-bec9ddd32169" providerId="AD" clId="Web-{A35EBF5E-7B8D-B52B-101C-47D5C1378FAE}" dt="2025-09-29T17:35:17.382" v="1"/>
        <pc:sldMkLst>
          <pc:docMk/>
          <pc:sldMk cId="2387678935" sldId="2147469277"/>
        </pc:sldMkLst>
      </pc:sldChg>
      <pc:sldChg chg="del">
        <pc:chgData name="Ashley, Dominique R" userId="S::dominique.ashley@dhhs.nc.gov::b2f54f6e-40bd-44ec-ada1-bec9ddd32169" providerId="AD" clId="Web-{A35EBF5E-7B8D-B52B-101C-47D5C1378FAE}" dt="2025-09-29T17:35:20.413" v="2"/>
        <pc:sldMkLst>
          <pc:docMk/>
          <pc:sldMk cId="3635291453" sldId="2147469278"/>
        </pc:sldMkLst>
      </pc:sldChg>
      <pc:sldChg chg="del">
        <pc:chgData name="Ashley, Dominique R" userId="S::dominique.ashley@dhhs.nc.gov::b2f54f6e-40bd-44ec-ada1-bec9ddd32169" providerId="AD" clId="Web-{A35EBF5E-7B8D-B52B-101C-47D5C1378FAE}" dt="2025-09-29T17:35:24.960" v="3"/>
        <pc:sldMkLst>
          <pc:docMk/>
          <pc:sldMk cId="1863107101" sldId="2147469279"/>
        </pc:sldMkLst>
      </pc:sldChg>
      <pc:sldChg chg="del">
        <pc:chgData name="Ashley, Dominique R" userId="S::dominique.ashley@dhhs.nc.gov::b2f54f6e-40bd-44ec-ada1-bec9ddd32169" providerId="AD" clId="Web-{A35EBF5E-7B8D-B52B-101C-47D5C1378FAE}" dt="2025-09-29T17:35:27.710" v="4"/>
        <pc:sldMkLst>
          <pc:docMk/>
          <pc:sldMk cId="104975860" sldId="2147469280"/>
        </pc:sldMkLst>
      </pc:sldChg>
      <pc:sldChg chg="del">
        <pc:chgData name="Ashley, Dominique R" userId="S::dominique.ashley@dhhs.nc.gov::b2f54f6e-40bd-44ec-ada1-bec9ddd32169" providerId="AD" clId="Web-{A35EBF5E-7B8D-B52B-101C-47D5C1378FAE}" dt="2025-09-29T17:35:32.804" v="5"/>
        <pc:sldMkLst>
          <pc:docMk/>
          <pc:sldMk cId="2393760125" sldId="2147469281"/>
        </pc:sldMkLst>
      </pc:sldChg>
      <pc:sldChg chg="del">
        <pc:chgData name="Ashley, Dominique R" userId="S::dominique.ashley@dhhs.nc.gov::b2f54f6e-40bd-44ec-ada1-bec9ddd32169" providerId="AD" clId="Web-{A35EBF5E-7B8D-B52B-101C-47D5C1378FAE}" dt="2025-09-29T17:35:35.491" v="6"/>
        <pc:sldMkLst>
          <pc:docMk/>
          <pc:sldMk cId="1590248814" sldId="2147469282"/>
        </pc:sldMkLst>
      </pc:sldChg>
      <pc:sldChg chg="del">
        <pc:chgData name="Ashley, Dominique R" userId="S::dominique.ashley@dhhs.nc.gov::b2f54f6e-40bd-44ec-ada1-bec9ddd32169" providerId="AD" clId="Web-{A35EBF5E-7B8D-B52B-101C-47D5C1378FAE}" dt="2025-09-29T17:35:38.991" v="7"/>
        <pc:sldMkLst>
          <pc:docMk/>
          <pc:sldMk cId="841490602" sldId="2147469283"/>
        </pc:sldMkLst>
      </pc:sldChg>
      <pc:sldChg chg="new">
        <pc:chgData name="Ashley, Dominique R" userId="S::dominique.ashley@dhhs.nc.gov::b2f54f6e-40bd-44ec-ada1-bec9ddd32169" providerId="AD" clId="Web-{A35EBF5E-7B8D-B52B-101C-47D5C1378FAE}" dt="2025-09-29T18:03:49.096" v="24"/>
        <pc:sldMkLst>
          <pc:docMk/>
          <pc:sldMk cId="3042531643" sldId="2147469287"/>
        </pc:sldMkLst>
      </pc:sldChg>
      <pc:sldChg chg="new">
        <pc:chgData name="Ashley, Dominique R" userId="S::dominique.ashley@dhhs.nc.gov::b2f54f6e-40bd-44ec-ada1-bec9ddd32169" providerId="AD" clId="Web-{A35EBF5E-7B8D-B52B-101C-47D5C1378FAE}" dt="2025-09-29T20:12:39.783" v="25"/>
        <pc:sldMkLst>
          <pc:docMk/>
          <pc:sldMk cId="782962435" sldId="2147469288"/>
        </pc:sldMkLst>
      </pc:sldChg>
    </pc:docChg>
  </pc:docChgLst>
  <pc:docChgLst>
    <pc:chgData name="Ashley, Dominique R" userId="S::dominique.ashley@dhhs.nc.gov::b2f54f6e-40bd-44ec-ada1-bec9ddd32169" providerId="AD" clId="Web-{82A9C25B-D337-E2E2-8E75-CF600BEDEF59}"/>
    <pc:docChg chg="modSld">
      <pc:chgData name="Ashley, Dominique R" userId="S::dominique.ashley@dhhs.nc.gov::b2f54f6e-40bd-44ec-ada1-bec9ddd32169" providerId="AD" clId="Web-{82A9C25B-D337-E2E2-8E75-CF600BEDEF59}" dt="2025-09-24T13:51:04.269" v="0"/>
      <pc:docMkLst>
        <pc:docMk/>
      </pc:docMkLst>
      <pc:sldChg chg="delSp">
        <pc:chgData name="Ashley, Dominique R" userId="S::dominique.ashley@dhhs.nc.gov::b2f54f6e-40bd-44ec-ada1-bec9ddd32169" providerId="AD" clId="Web-{82A9C25B-D337-E2E2-8E75-CF600BEDEF59}" dt="2025-09-24T13:51:04.269" v="0"/>
        <pc:sldMkLst>
          <pc:docMk/>
          <pc:sldMk cId="4035467210" sldId="597"/>
        </pc:sldMkLst>
      </pc:sldChg>
    </pc:docChg>
  </pc:docChgLst>
  <pc:docChgLst>
    <pc:chgData name="Ashley, Dominique R" userId="S::dominique.ashley@dhhs.nc.gov::b2f54f6e-40bd-44ec-ada1-bec9ddd32169" providerId="AD" clId="Web-{2C2976A8-B59A-8DC5-DC1A-31266E62BB70}"/>
    <pc:docChg chg="addSld delSld modSld sldOrd">
      <pc:chgData name="Ashley, Dominique R" userId="S::dominique.ashley@dhhs.nc.gov::b2f54f6e-40bd-44ec-ada1-bec9ddd32169" providerId="AD" clId="Web-{2C2976A8-B59A-8DC5-DC1A-31266E62BB70}" dt="2025-09-24T18:03:20.654" v="319" actId="20577"/>
      <pc:docMkLst>
        <pc:docMk/>
      </pc:docMkLst>
      <pc:sldChg chg="addSp modSp ord">
        <pc:chgData name="Ashley, Dominique R" userId="S::dominique.ashley@dhhs.nc.gov::b2f54f6e-40bd-44ec-ada1-bec9ddd32169" providerId="AD" clId="Web-{2C2976A8-B59A-8DC5-DC1A-31266E62BB70}" dt="2025-09-24T14:32:50.485" v="141"/>
        <pc:sldMkLst>
          <pc:docMk/>
          <pc:sldMk cId="1756186585" sldId="602"/>
        </pc:sldMkLst>
        <pc:spChg chg="mod">
          <ac:chgData name="Ashley, Dominique R" userId="S::dominique.ashley@dhhs.nc.gov::b2f54f6e-40bd-44ec-ada1-bec9ddd32169" providerId="AD" clId="Web-{2C2976A8-B59A-8DC5-DC1A-31266E62BB70}" dt="2025-09-24T14:17:01.769" v="28" actId="1076"/>
          <ac:spMkLst>
            <pc:docMk/>
            <pc:sldMk cId="1756186585" sldId="602"/>
            <ac:spMk id="2" creationId="{6683FD61-FBFA-0693-2901-77434A820D51}"/>
          </ac:spMkLst>
        </pc:spChg>
        <pc:spChg chg="add mod">
          <ac:chgData name="Ashley, Dominique R" userId="S::dominique.ashley@dhhs.nc.gov::b2f54f6e-40bd-44ec-ada1-bec9ddd32169" providerId="AD" clId="Web-{2C2976A8-B59A-8DC5-DC1A-31266E62BB70}" dt="2025-09-24T14:21:18.253" v="41" actId="1076"/>
          <ac:spMkLst>
            <pc:docMk/>
            <pc:sldMk cId="1756186585" sldId="602"/>
            <ac:spMk id="5" creationId="{E6FAF6AA-3D0D-354F-2663-A80E02F1D984}"/>
          </ac:spMkLst>
        </pc:spChg>
        <pc:picChg chg="mod">
          <ac:chgData name="Ashley, Dominique R" userId="S::dominique.ashley@dhhs.nc.gov::b2f54f6e-40bd-44ec-ada1-bec9ddd32169" providerId="AD" clId="Web-{2C2976A8-B59A-8DC5-DC1A-31266E62BB70}" dt="2025-09-24T14:17:04.707" v="29" actId="1076"/>
          <ac:picMkLst>
            <pc:docMk/>
            <pc:sldMk cId="1756186585" sldId="602"/>
            <ac:picMk id="3" creationId="{EF7C5BB5-4EB1-BEB4-7F02-4A7E064E814F}"/>
          </ac:picMkLst>
        </pc:picChg>
        <pc:picChg chg="add mod modCrop">
          <ac:chgData name="Ashley, Dominique R" userId="S::dominique.ashley@dhhs.nc.gov::b2f54f6e-40bd-44ec-ada1-bec9ddd32169" providerId="AD" clId="Web-{2C2976A8-B59A-8DC5-DC1A-31266E62BB70}" dt="2025-09-24T14:21:09.722" v="40" actId="14100"/>
          <ac:picMkLst>
            <pc:docMk/>
            <pc:sldMk cId="1756186585" sldId="602"/>
            <ac:picMk id="6" creationId="{AA2052D4-13E4-4138-E795-C0CB024B87C6}"/>
          </ac:picMkLst>
        </pc:picChg>
      </pc:sldChg>
      <pc:sldChg chg="modSp">
        <pc:chgData name="Ashley, Dominique R" userId="S::dominique.ashley@dhhs.nc.gov::b2f54f6e-40bd-44ec-ada1-bec9ddd32169" providerId="AD" clId="Web-{2C2976A8-B59A-8DC5-DC1A-31266E62BB70}" dt="2025-09-24T14:31:55.454" v="138" actId="20577"/>
        <pc:sldMkLst>
          <pc:docMk/>
          <pc:sldMk cId="2616858950" sldId="608"/>
        </pc:sldMkLst>
        <pc:spChg chg="mod">
          <ac:chgData name="Ashley, Dominique R" userId="S::dominique.ashley@dhhs.nc.gov::b2f54f6e-40bd-44ec-ada1-bec9ddd32169" providerId="AD" clId="Web-{2C2976A8-B59A-8DC5-DC1A-31266E62BB70}" dt="2025-09-24T14:31:55.454" v="138" actId="20577"/>
          <ac:spMkLst>
            <pc:docMk/>
            <pc:sldMk cId="2616858950" sldId="608"/>
            <ac:spMk id="3" creationId="{99241F77-0F77-4353-88DF-F8F52D32E290}"/>
          </ac:spMkLst>
        </pc:spChg>
      </pc:sldChg>
      <pc:sldChg chg="modSp del ord">
        <pc:chgData name="Ashley, Dominique R" userId="S::dominique.ashley@dhhs.nc.gov::b2f54f6e-40bd-44ec-ada1-bec9ddd32169" providerId="AD" clId="Web-{2C2976A8-B59A-8DC5-DC1A-31266E62BB70}" dt="2025-09-24T14:46:23.201" v="199"/>
        <pc:sldMkLst>
          <pc:docMk/>
          <pc:sldMk cId="1400126956" sldId="2147469247"/>
        </pc:sldMkLst>
      </pc:sldChg>
      <pc:sldChg chg="modSp">
        <pc:chgData name="Ashley, Dominique R" userId="S::dominique.ashley@dhhs.nc.gov::b2f54f6e-40bd-44ec-ada1-bec9ddd32169" providerId="AD" clId="Web-{2C2976A8-B59A-8DC5-DC1A-31266E62BB70}" dt="2025-09-24T14:24:10.721" v="68" actId="20577"/>
        <pc:sldMkLst>
          <pc:docMk/>
          <pc:sldMk cId="1207685984" sldId="2147469248"/>
        </pc:sldMkLst>
        <pc:spChg chg="mod">
          <ac:chgData name="Ashley, Dominique R" userId="S::dominique.ashley@dhhs.nc.gov::b2f54f6e-40bd-44ec-ada1-bec9ddd32169" providerId="AD" clId="Web-{2C2976A8-B59A-8DC5-DC1A-31266E62BB70}" dt="2025-09-24T14:21:56.003" v="49" actId="20577"/>
          <ac:spMkLst>
            <pc:docMk/>
            <pc:sldMk cId="1207685984" sldId="2147469248"/>
            <ac:spMk id="2" creationId="{211ACE05-497A-5E44-97D6-262F4A29542A}"/>
          </ac:spMkLst>
        </pc:spChg>
        <pc:spChg chg="mod">
          <ac:chgData name="Ashley, Dominique R" userId="S::dominique.ashley@dhhs.nc.gov::b2f54f6e-40bd-44ec-ada1-bec9ddd32169" providerId="AD" clId="Web-{2C2976A8-B59A-8DC5-DC1A-31266E62BB70}" dt="2025-09-24T14:24:10.721" v="68" actId="20577"/>
          <ac:spMkLst>
            <pc:docMk/>
            <pc:sldMk cId="1207685984" sldId="2147469248"/>
            <ac:spMk id="3" creationId="{EADEA01E-A21B-89FC-1DCF-807A7AF1C5C4}"/>
          </ac:spMkLst>
        </pc:spChg>
      </pc:sldChg>
      <pc:sldChg chg="modSp ord">
        <pc:chgData name="Ashley, Dominique R" userId="S::dominique.ashley@dhhs.nc.gov::b2f54f6e-40bd-44ec-ada1-bec9ddd32169" providerId="AD" clId="Web-{2C2976A8-B59A-8DC5-DC1A-31266E62BB70}" dt="2025-09-24T15:38:22.863" v="304" actId="20577"/>
        <pc:sldMkLst>
          <pc:docMk/>
          <pc:sldMk cId="877082860" sldId="2147469257"/>
        </pc:sldMkLst>
        <pc:spChg chg="mod">
          <ac:chgData name="Ashley, Dominique R" userId="S::dominique.ashley@dhhs.nc.gov::b2f54f6e-40bd-44ec-ada1-bec9ddd32169" providerId="AD" clId="Web-{2C2976A8-B59A-8DC5-DC1A-31266E62BB70}" dt="2025-09-24T15:38:22.863" v="304" actId="20577"/>
          <ac:spMkLst>
            <pc:docMk/>
            <pc:sldMk cId="877082860" sldId="2147469257"/>
            <ac:spMk id="3" creationId="{05EB3D9A-73D1-9DC8-6834-2E23F5D54F2D}"/>
          </ac:spMkLst>
        </pc:spChg>
      </pc:sldChg>
      <pc:sldChg chg="del">
        <pc:chgData name="Ashley, Dominique R" userId="S::dominique.ashley@dhhs.nc.gov::b2f54f6e-40bd-44ec-ada1-bec9ddd32169" providerId="AD" clId="Web-{2C2976A8-B59A-8DC5-DC1A-31266E62BB70}" dt="2025-09-24T14:25:30.690" v="69"/>
        <pc:sldMkLst>
          <pc:docMk/>
          <pc:sldMk cId="1704534398" sldId="2147469258"/>
        </pc:sldMkLst>
      </pc:sldChg>
      <pc:sldChg chg="addSp modSp">
        <pc:chgData name="Ashley, Dominique R" userId="S::dominique.ashley@dhhs.nc.gov::b2f54f6e-40bd-44ec-ada1-bec9ddd32169" providerId="AD" clId="Web-{2C2976A8-B59A-8DC5-DC1A-31266E62BB70}" dt="2025-09-24T15:37:00.442" v="301" actId="1076"/>
        <pc:sldMkLst>
          <pc:docMk/>
          <pc:sldMk cId="2357207867" sldId="2147469262"/>
        </pc:sldMkLst>
        <pc:spChg chg="add mod">
          <ac:chgData name="Ashley, Dominique R" userId="S::dominique.ashley@dhhs.nc.gov::b2f54f6e-40bd-44ec-ada1-bec9ddd32169" providerId="AD" clId="Web-{2C2976A8-B59A-8DC5-DC1A-31266E62BB70}" dt="2025-09-24T15:37:00.442" v="301" actId="1076"/>
          <ac:spMkLst>
            <pc:docMk/>
            <pc:sldMk cId="2357207867" sldId="2147469262"/>
            <ac:spMk id="3" creationId="{8473DF71-53DC-0DB9-C594-32BB9D796708}"/>
          </ac:spMkLst>
        </pc:spChg>
      </pc:sldChg>
      <pc:sldChg chg="modSp add ord replId">
        <pc:chgData name="Ashley, Dominique R" userId="S::dominique.ashley@dhhs.nc.gov::b2f54f6e-40bd-44ec-ada1-bec9ddd32169" providerId="AD" clId="Web-{2C2976A8-B59A-8DC5-DC1A-31266E62BB70}" dt="2025-09-24T15:26:15.568" v="290" actId="20577"/>
        <pc:sldMkLst>
          <pc:docMk/>
          <pc:sldMk cId="4088439133" sldId="2147469270"/>
        </pc:sldMkLst>
        <pc:spChg chg="mod">
          <ac:chgData name="Ashley, Dominique R" userId="S::dominique.ashley@dhhs.nc.gov::b2f54f6e-40bd-44ec-ada1-bec9ddd32169" providerId="AD" clId="Web-{2C2976A8-B59A-8DC5-DC1A-31266E62BB70}" dt="2025-09-24T15:26:15.568" v="290" actId="20577"/>
          <ac:spMkLst>
            <pc:docMk/>
            <pc:sldMk cId="4088439133" sldId="2147469270"/>
            <ac:spMk id="6" creationId="{F3111019-D883-716D-9A94-8AD4EEDB0786}"/>
          </ac:spMkLst>
        </pc:spChg>
      </pc:sldChg>
      <pc:sldChg chg="addSp delSp modSp new ord">
        <pc:chgData name="Ashley, Dominique R" userId="S::dominique.ashley@dhhs.nc.gov::b2f54f6e-40bd-44ec-ada1-bec9ddd32169" providerId="AD" clId="Web-{2C2976A8-B59A-8DC5-DC1A-31266E62BB70}" dt="2025-09-24T14:40:23.546" v="172"/>
        <pc:sldMkLst>
          <pc:docMk/>
          <pc:sldMk cId="817459043" sldId="2147469271"/>
        </pc:sldMkLst>
        <pc:spChg chg="mod">
          <ac:chgData name="Ashley, Dominique R" userId="S::dominique.ashley@dhhs.nc.gov::b2f54f6e-40bd-44ec-ada1-bec9ddd32169" providerId="AD" clId="Web-{2C2976A8-B59A-8DC5-DC1A-31266E62BB70}" dt="2025-09-24T14:35:35.734" v="146" actId="20577"/>
          <ac:spMkLst>
            <pc:docMk/>
            <pc:sldMk cId="817459043" sldId="2147469271"/>
            <ac:spMk id="2" creationId="{0D6FEC71-61B3-B7D7-C866-29C6443CAF9B}"/>
          </ac:spMkLst>
        </pc:spChg>
        <pc:spChg chg="add mod">
          <ac:chgData name="Ashley, Dominique R" userId="S::dominique.ashley@dhhs.nc.gov::b2f54f6e-40bd-44ec-ada1-bec9ddd32169" providerId="AD" clId="Web-{2C2976A8-B59A-8DC5-DC1A-31266E62BB70}" dt="2025-09-24T14:40:13.405" v="170" actId="1076"/>
          <ac:spMkLst>
            <pc:docMk/>
            <pc:sldMk cId="817459043" sldId="2147469271"/>
            <ac:spMk id="5" creationId="{DE32E453-542D-8BE3-781A-0CEA5ED1BDC2}"/>
          </ac:spMkLst>
        </pc:spChg>
        <pc:picChg chg="add mod ord">
          <ac:chgData name="Ashley, Dominique R" userId="S::dominique.ashley@dhhs.nc.gov::b2f54f6e-40bd-44ec-ada1-bec9ddd32169" providerId="AD" clId="Web-{2C2976A8-B59A-8DC5-DC1A-31266E62BB70}" dt="2025-09-24T14:40:16.718" v="171" actId="1076"/>
          <ac:picMkLst>
            <pc:docMk/>
            <pc:sldMk cId="817459043" sldId="2147469271"/>
            <ac:picMk id="4" creationId="{1B5610DE-C132-680A-9121-66ACF1F58485}"/>
          </ac:picMkLst>
        </pc:picChg>
      </pc:sldChg>
      <pc:sldChg chg="addSp delSp modSp new">
        <pc:chgData name="Ashley, Dominique R" userId="S::dominique.ashley@dhhs.nc.gov::b2f54f6e-40bd-44ec-ada1-bec9ddd32169" providerId="AD" clId="Web-{2C2976A8-B59A-8DC5-DC1A-31266E62BB70}" dt="2025-09-24T14:43:09.686" v="178" actId="1076"/>
        <pc:sldMkLst>
          <pc:docMk/>
          <pc:sldMk cId="2211745749" sldId="2147469272"/>
        </pc:sldMkLst>
        <pc:picChg chg="add mod ord">
          <ac:chgData name="Ashley, Dominique R" userId="S::dominique.ashley@dhhs.nc.gov::b2f54f6e-40bd-44ec-ada1-bec9ddd32169" providerId="AD" clId="Web-{2C2976A8-B59A-8DC5-DC1A-31266E62BB70}" dt="2025-09-24T14:43:09.686" v="178" actId="1076"/>
          <ac:picMkLst>
            <pc:docMk/>
            <pc:sldMk cId="2211745749" sldId="2147469272"/>
            <ac:picMk id="4" creationId="{BB941865-D664-7444-D76E-D77275143515}"/>
          </ac:picMkLst>
        </pc:picChg>
      </pc:sldChg>
      <pc:sldChg chg="modSp new">
        <pc:chgData name="Ashley, Dominique R" userId="S::dominique.ashley@dhhs.nc.gov::b2f54f6e-40bd-44ec-ada1-bec9ddd32169" providerId="AD" clId="Web-{2C2976A8-B59A-8DC5-DC1A-31266E62BB70}" dt="2025-09-24T14:45:36.483" v="196" actId="20577"/>
        <pc:sldMkLst>
          <pc:docMk/>
          <pc:sldMk cId="2100883404" sldId="2147469273"/>
        </pc:sldMkLst>
        <pc:spChg chg="mod">
          <ac:chgData name="Ashley, Dominique R" userId="S::dominique.ashley@dhhs.nc.gov::b2f54f6e-40bd-44ec-ada1-bec9ddd32169" providerId="AD" clId="Web-{2C2976A8-B59A-8DC5-DC1A-31266E62BB70}" dt="2025-09-24T14:44:48.452" v="185" actId="20577"/>
          <ac:spMkLst>
            <pc:docMk/>
            <pc:sldMk cId="2100883404" sldId="2147469273"/>
            <ac:spMk id="2" creationId="{2CEAD7A8-08F3-768B-09F9-7D45ECBF2260}"/>
          </ac:spMkLst>
        </pc:spChg>
        <pc:spChg chg="mod">
          <ac:chgData name="Ashley, Dominique R" userId="S::dominique.ashley@dhhs.nc.gov::b2f54f6e-40bd-44ec-ada1-bec9ddd32169" providerId="AD" clId="Web-{2C2976A8-B59A-8DC5-DC1A-31266E62BB70}" dt="2025-09-24T14:45:36.483" v="196" actId="20577"/>
          <ac:spMkLst>
            <pc:docMk/>
            <pc:sldMk cId="2100883404" sldId="2147469273"/>
            <ac:spMk id="3" creationId="{0610908C-92A6-1D3E-E633-4E55B2C84D74}"/>
          </ac:spMkLst>
        </pc:spChg>
      </pc:sldChg>
      <pc:sldChg chg="addSp modSp add replId">
        <pc:chgData name="Ashley, Dominique R" userId="S::dominique.ashley@dhhs.nc.gov::b2f54f6e-40bd-44ec-ada1-bec9ddd32169" providerId="AD" clId="Web-{2C2976A8-B59A-8DC5-DC1A-31266E62BB70}" dt="2025-09-24T18:03:20.654" v="319" actId="20577"/>
        <pc:sldMkLst>
          <pc:docMk/>
          <pc:sldMk cId="3188996006" sldId="2147469274"/>
        </pc:sldMkLst>
        <pc:spChg chg="mod">
          <ac:chgData name="Ashley, Dominique R" userId="S::dominique.ashley@dhhs.nc.gov::b2f54f6e-40bd-44ec-ada1-bec9ddd32169" providerId="AD" clId="Web-{2C2976A8-B59A-8DC5-DC1A-31266E62BB70}" dt="2025-09-24T14:54:09.699" v="205" actId="20577"/>
          <ac:spMkLst>
            <pc:docMk/>
            <pc:sldMk cId="3188996006" sldId="2147469274"/>
            <ac:spMk id="2" creationId="{5192F584-49C2-8002-7FB6-CE8C4EC48C2B}"/>
          </ac:spMkLst>
        </pc:spChg>
        <pc:spChg chg="mod">
          <ac:chgData name="Ashley, Dominique R" userId="S::dominique.ashley@dhhs.nc.gov::b2f54f6e-40bd-44ec-ada1-bec9ddd32169" providerId="AD" clId="Web-{2C2976A8-B59A-8DC5-DC1A-31266E62BB70}" dt="2025-09-24T18:03:20.654" v="319" actId="20577"/>
          <ac:spMkLst>
            <pc:docMk/>
            <pc:sldMk cId="3188996006" sldId="2147469274"/>
            <ac:spMk id="3" creationId="{878D7F5D-F6BC-2266-C9C6-CEDDAFF1D9FE}"/>
          </ac:spMkLst>
        </pc:spChg>
        <pc:picChg chg="add mod">
          <ac:chgData name="Ashley, Dominique R" userId="S::dominique.ashley@dhhs.nc.gov::b2f54f6e-40bd-44ec-ada1-bec9ddd32169" providerId="AD" clId="Web-{2C2976A8-B59A-8DC5-DC1A-31266E62BB70}" dt="2025-09-24T18:03:09.873" v="317"/>
          <ac:picMkLst>
            <pc:docMk/>
            <pc:sldMk cId="3188996006" sldId="2147469274"/>
            <ac:picMk id="4" creationId="{C5D344E1-13A1-1E90-E0D8-4D09DBDA073A}"/>
          </ac:picMkLst>
        </pc:picChg>
      </pc:sldChg>
      <pc:sldChg chg="modSp add replId">
        <pc:chgData name="Ashley, Dominique R" userId="S::dominique.ashley@dhhs.nc.gov::b2f54f6e-40bd-44ec-ada1-bec9ddd32169" providerId="AD" clId="Web-{2C2976A8-B59A-8DC5-DC1A-31266E62BB70}" dt="2025-09-24T14:56:42.667" v="222" actId="20577"/>
        <pc:sldMkLst>
          <pc:docMk/>
          <pc:sldMk cId="2558386556" sldId="2147469275"/>
        </pc:sldMkLst>
        <pc:spChg chg="mod">
          <ac:chgData name="Ashley, Dominique R" userId="S::dominique.ashley@dhhs.nc.gov::b2f54f6e-40bd-44ec-ada1-bec9ddd32169" providerId="AD" clId="Web-{2C2976A8-B59A-8DC5-DC1A-31266E62BB70}" dt="2025-09-24T14:56:09.073" v="217" actId="20577"/>
          <ac:spMkLst>
            <pc:docMk/>
            <pc:sldMk cId="2558386556" sldId="2147469275"/>
            <ac:spMk id="2" creationId="{7901E697-7D93-5F27-2218-DE876B8D11EB}"/>
          </ac:spMkLst>
        </pc:spChg>
        <pc:spChg chg="mod">
          <ac:chgData name="Ashley, Dominique R" userId="S::dominique.ashley@dhhs.nc.gov::b2f54f6e-40bd-44ec-ada1-bec9ddd32169" providerId="AD" clId="Web-{2C2976A8-B59A-8DC5-DC1A-31266E62BB70}" dt="2025-09-24T14:56:42.667" v="222" actId="20577"/>
          <ac:spMkLst>
            <pc:docMk/>
            <pc:sldMk cId="2558386556" sldId="2147469275"/>
            <ac:spMk id="3" creationId="{5A8C5A78-4DC8-EB9B-7DB5-2F2AF1A7B2AE}"/>
          </ac:spMkLst>
        </pc:spChg>
      </pc:sldChg>
      <pc:sldChg chg="addSp modSp new">
        <pc:chgData name="Ashley, Dominique R" userId="S::dominique.ashley@dhhs.nc.gov::b2f54f6e-40bd-44ec-ada1-bec9ddd32169" providerId="AD" clId="Web-{2C2976A8-B59A-8DC5-DC1A-31266E62BB70}" dt="2025-09-24T15:03:26.994" v="224"/>
        <pc:sldMkLst>
          <pc:docMk/>
          <pc:sldMk cId="3225145235" sldId="2147469276"/>
        </pc:sldMkLst>
      </pc:sldChg>
      <pc:sldChg chg="addSp modSp new">
        <pc:chgData name="Ashley, Dominique R" userId="S::dominique.ashley@dhhs.nc.gov::b2f54f6e-40bd-44ec-ada1-bec9ddd32169" providerId="AD" clId="Web-{2C2976A8-B59A-8DC5-DC1A-31266E62BB70}" dt="2025-09-24T15:04:55.603" v="226"/>
        <pc:sldMkLst>
          <pc:docMk/>
          <pc:sldMk cId="2387678935" sldId="2147469277"/>
        </pc:sldMkLst>
      </pc:sldChg>
      <pc:sldChg chg="addSp modSp new">
        <pc:chgData name="Ashley, Dominique R" userId="S::dominique.ashley@dhhs.nc.gov::b2f54f6e-40bd-44ec-ada1-bec9ddd32169" providerId="AD" clId="Web-{2C2976A8-B59A-8DC5-DC1A-31266E62BB70}" dt="2025-09-24T15:06:21.180" v="228"/>
        <pc:sldMkLst>
          <pc:docMk/>
          <pc:sldMk cId="3635291453" sldId="2147469278"/>
        </pc:sldMkLst>
      </pc:sldChg>
      <pc:sldChg chg="addSp modSp new">
        <pc:chgData name="Ashley, Dominique R" userId="S::dominique.ashley@dhhs.nc.gov::b2f54f6e-40bd-44ec-ada1-bec9ddd32169" providerId="AD" clId="Web-{2C2976A8-B59A-8DC5-DC1A-31266E62BB70}" dt="2025-09-24T15:09:00.476" v="244" actId="14100"/>
        <pc:sldMkLst>
          <pc:docMk/>
          <pc:sldMk cId="1863107101" sldId="2147469279"/>
        </pc:sldMkLst>
      </pc:sldChg>
      <pc:sldChg chg="addSp delSp modSp add del mod replId setBg setClrOvrMap">
        <pc:chgData name="Ashley, Dominique R" userId="S::dominique.ashley@dhhs.nc.gov::b2f54f6e-40bd-44ec-ada1-bec9ddd32169" providerId="AD" clId="Web-{2C2976A8-B59A-8DC5-DC1A-31266E62BB70}" dt="2025-09-24T15:07:48.977" v="236"/>
        <pc:sldMkLst>
          <pc:docMk/>
          <pc:sldMk cId="2608129090" sldId="2147469279"/>
        </pc:sldMkLst>
      </pc:sldChg>
      <pc:sldChg chg="addSp delSp modSp add replId">
        <pc:chgData name="Ashley, Dominique R" userId="S::dominique.ashley@dhhs.nc.gov::b2f54f6e-40bd-44ec-ada1-bec9ddd32169" providerId="AD" clId="Web-{2C2976A8-B59A-8DC5-DC1A-31266E62BB70}" dt="2025-09-24T15:10:52.101" v="250" actId="14100"/>
        <pc:sldMkLst>
          <pc:docMk/>
          <pc:sldMk cId="104975860" sldId="2147469280"/>
        </pc:sldMkLst>
      </pc:sldChg>
      <pc:sldChg chg="addSp modSp new">
        <pc:chgData name="Ashley, Dominique R" userId="S::dominique.ashley@dhhs.nc.gov::b2f54f6e-40bd-44ec-ada1-bec9ddd32169" providerId="AD" clId="Web-{2C2976A8-B59A-8DC5-DC1A-31266E62BB70}" dt="2025-09-24T15:13:13.773" v="255" actId="14100"/>
        <pc:sldMkLst>
          <pc:docMk/>
          <pc:sldMk cId="2393760125" sldId="2147469281"/>
        </pc:sldMkLst>
      </pc:sldChg>
      <pc:sldChg chg="addSp modSp new">
        <pc:chgData name="Ashley, Dominique R" userId="S::dominique.ashley@dhhs.nc.gov::b2f54f6e-40bd-44ec-ada1-bec9ddd32169" providerId="AD" clId="Web-{2C2976A8-B59A-8DC5-DC1A-31266E62BB70}" dt="2025-09-24T15:14:07.976" v="259" actId="14100"/>
        <pc:sldMkLst>
          <pc:docMk/>
          <pc:sldMk cId="1590248814" sldId="2147469282"/>
        </pc:sldMkLst>
      </pc:sldChg>
      <pc:sldChg chg="addSp modSp new">
        <pc:chgData name="Ashley, Dominique R" userId="S::dominique.ashley@dhhs.nc.gov::b2f54f6e-40bd-44ec-ada1-bec9ddd32169" providerId="AD" clId="Web-{2C2976A8-B59A-8DC5-DC1A-31266E62BB70}" dt="2025-09-24T15:14:57.288" v="263" actId="14100"/>
        <pc:sldMkLst>
          <pc:docMk/>
          <pc:sldMk cId="841490602" sldId="2147469283"/>
        </pc:sldMkLst>
      </pc:sldChg>
    </pc:docChg>
  </pc:docChgLst>
  <pc:docChgLst>
    <pc:chgData name="Ashley, Dominique R" userId="S::dominique.ashley@dhhs.nc.gov::b2f54f6e-40bd-44ec-ada1-bec9ddd32169" providerId="AD" clId="Web-{9CF7A346-6EB5-A20C-D07E-E6B47C5D974E}"/>
    <pc:docChg chg="modSld">
      <pc:chgData name="Ashley, Dominique R" userId="S::dominique.ashley@dhhs.nc.gov::b2f54f6e-40bd-44ec-ada1-bec9ddd32169" providerId="AD" clId="Web-{9CF7A346-6EB5-A20C-D07E-E6B47C5D974E}" dt="2025-09-30T16:27:11.255" v="19" actId="20577"/>
      <pc:docMkLst>
        <pc:docMk/>
      </pc:docMkLst>
      <pc:sldChg chg="modSp">
        <pc:chgData name="Ashley, Dominique R" userId="S::dominique.ashley@dhhs.nc.gov::b2f54f6e-40bd-44ec-ada1-bec9ddd32169" providerId="AD" clId="Web-{9CF7A346-6EB5-A20C-D07E-E6B47C5D974E}" dt="2025-09-30T16:27:11.255" v="19" actId="20577"/>
        <pc:sldMkLst>
          <pc:docMk/>
          <pc:sldMk cId="2357207867" sldId="2147469262"/>
        </pc:sldMkLst>
        <pc:spChg chg="mod">
          <ac:chgData name="Ashley, Dominique R" userId="S::dominique.ashley@dhhs.nc.gov::b2f54f6e-40bd-44ec-ada1-bec9ddd32169" providerId="AD" clId="Web-{9CF7A346-6EB5-A20C-D07E-E6B47C5D974E}" dt="2025-09-30T16:27:11.255" v="19" actId="20577"/>
          <ac:spMkLst>
            <pc:docMk/>
            <pc:sldMk cId="2357207867" sldId="2147469262"/>
            <ac:spMk id="3" creationId="{8473DF71-53DC-0DB9-C594-32BB9D796708}"/>
          </ac:spMkLst>
        </pc:spChg>
      </pc:sldChg>
    </pc:docChg>
  </pc:docChgLst>
  <pc:docChgLst>
    <pc:chgData name="Ashley, Dominique R" userId="S::dominique.ashley@dhhs.nc.gov::b2f54f6e-40bd-44ec-ada1-bec9ddd32169" providerId="AD" clId="Web-{FED59041-21A8-622C-487A-88C2C9E9C0F2}"/>
    <pc:docChg chg="modSld">
      <pc:chgData name="Ashley, Dominique R" userId="S::dominique.ashley@dhhs.nc.gov::b2f54f6e-40bd-44ec-ada1-bec9ddd32169" providerId="AD" clId="Web-{FED59041-21A8-622C-487A-88C2C9E9C0F2}" dt="2025-10-02T17:48:39.421" v="75" actId="1076"/>
      <pc:docMkLst>
        <pc:docMk/>
      </pc:docMkLst>
      <pc:sldChg chg="modSp">
        <pc:chgData name="Ashley, Dominique R" userId="S::dominique.ashley@dhhs.nc.gov::b2f54f6e-40bd-44ec-ada1-bec9ddd32169" providerId="AD" clId="Web-{FED59041-21A8-622C-487A-88C2C9E9C0F2}" dt="2025-10-02T17:48:39.421" v="75" actId="1076"/>
        <pc:sldMkLst>
          <pc:docMk/>
          <pc:sldMk cId="1177656841" sldId="599"/>
        </pc:sldMkLst>
        <pc:spChg chg="mod">
          <ac:chgData name="Ashley, Dominique R" userId="S::dominique.ashley@dhhs.nc.gov::b2f54f6e-40bd-44ec-ada1-bec9ddd32169" providerId="AD" clId="Web-{FED59041-21A8-622C-487A-88C2C9E9C0F2}" dt="2025-10-02T17:48:39.421" v="75" actId="1076"/>
          <ac:spMkLst>
            <pc:docMk/>
            <pc:sldMk cId="1177656841" sldId="599"/>
            <ac:spMk id="6" creationId="{00000000-0000-0000-0000-000000000000}"/>
          </ac:spMkLst>
        </pc:spChg>
      </pc:sldChg>
      <pc:sldChg chg="modSp">
        <pc:chgData name="Ashley, Dominique R" userId="S::dominique.ashley@dhhs.nc.gov::b2f54f6e-40bd-44ec-ada1-bec9ddd32169" providerId="AD" clId="Web-{FED59041-21A8-622C-487A-88C2C9E9C0F2}" dt="2025-10-02T17:45:48.359" v="62" actId="20577"/>
        <pc:sldMkLst>
          <pc:docMk/>
          <pc:sldMk cId="2357207867" sldId="2147469262"/>
        </pc:sldMkLst>
        <pc:spChg chg="mod">
          <ac:chgData name="Ashley, Dominique R" userId="S::dominique.ashley@dhhs.nc.gov::b2f54f6e-40bd-44ec-ada1-bec9ddd32169" providerId="AD" clId="Web-{FED59041-21A8-622C-487A-88C2C9E9C0F2}" dt="2025-10-02T17:45:48.359" v="62" actId="20577"/>
          <ac:spMkLst>
            <pc:docMk/>
            <pc:sldMk cId="2357207867" sldId="2147469262"/>
            <ac:spMk id="3" creationId="{8473DF71-53DC-0DB9-C594-32BB9D796708}"/>
          </ac:spMkLst>
        </pc:spChg>
      </pc:sldChg>
      <pc:sldChg chg="addSp delSp modSp">
        <pc:chgData name="Ashley, Dominique R" userId="S::dominique.ashley@dhhs.nc.gov::b2f54f6e-40bd-44ec-ada1-bec9ddd32169" providerId="AD" clId="Web-{FED59041-21A8-622C-487A-88C2C9E9C0F2}" dt="2025-10-02T17:33:32.845" v="51" actId="1076"/>
        <pc:sldMkLst>
          <pc:docMk/>
          <pc:sldMk cId="3042531643" sldId="2147469287"/>
        </pc:sldMkLst>
        <pc:spChg chg="mod">
          <ac:chgData name="Ashley, Dominique R" userId="S::dominique.ashley@dhhs.nc.gov::b2f54f6e-40bd-44ec-ada1-bec9ddd32169" providerId="AD" clId="Web-{FED59041-21A8-622C-487A-88C2C9E9C0F2}" dt="2025-10-02T17:33:32.845" v="51" actId="1076"/>
          <ac:spMkLst>
            <pc:docMk/>
            <pc:sldMk cId="3042531643" sldId="2147469287"/>
            <ac:spMk id="2" creationId="{B6E78783-F48F-4B92-1761-095065B93A5C}"/>
          </ac:spMkLst>
        </pc:spChg>
        <pc:spChg chg="add mod">
          <ac:chgData name="Ashley, Dominique R" userId="S::dominique.ashley@dhhs.nc.gov::b2f54f6e-40bd-44ec-ada1-bec9ddd32169" providerId="AD" clId="Web-{FED59041-21A8-622C-487A-88C2C9E9C0F2}" dt="2025-10-02T17:33:13.329" v="48" actId="14100"/>
          <ac:spMkLst>
            <pc:docMk/>
            <pc:sldMk cId="3042531643" sldId="2147469287"/>
            <ac:spMk id="4" creationId="{A5278B7B-71B4-4971-5F2B-D4B849C39388}"/>
          </ac:spMkLst>
        </pc:spChg>
        <pc:spChg chg="add mod">
          <ac:chgData name="Ashley, Dominique R" userId="S::dominique.ashley@dhhs.nc.gov::b2f54f6e-40bd-44ec-ada1-bec9ddd32169" providerId="AD" clId="Web-{FED59041-21A8-622C-487A-88C2C9E9C0F2}" dt="2025-10-02T17:33:25.501" v="50" actId="14100"/>
          <ac:spMkLst>
            <pc:docMk/>
            <pc:sldMk cId="3042531643" sldId="2147469287"/>
            <ac:spMk id="5" creationId="{81A13E47-68DB-398F-FF18-E4B3A794343C}"/>
          </ac:spMkLst>
        </pc:spChg>
        <pc:spChg chg="add mod">
          <ac:chgData name="Ashley, Dominique R" userId="S::dominique.ashley@dhhs.nc.gov::b2f54f6e-40bd-44ec-ada1-bec9ddd32169" providerId="AD" clId="Web-{FED59041-21A8-622C-487A-88C2C9E9C0F2}" dt="2025-10-02T17:33:06.673" v="47" actId="20577"/>
          <ac:spMkLst>
            <pc:docMk/>
            <pc:sldMk cId="3042531643" sldId="2147469287"/>
            <ac:spMk id="6" creationId="{75A207AB-28B4-B546-A777-F5283B6C46D9}"/>
          </ac:spMkLst>
        </pc:spChg>
      </pc:sldChg>
    </pc:docChg>
  </pc:docChgLst>
  <pc:docChgLst>
    <pc:chgData name="Ashley, Dominique R" userId="S::dominique.ashley@dhhs.nc.gov::b2f54f6e-40bd-44ec-ada1-bec9ddd32169" providerId="AD" clId="Web-{DA20AB44-0C81-FF33-1F52-129DCCE495A4}"/>
    <pc:docChg chg="modSld">
      <pc:chgData name="Ashley, Dominique R" userId="S::dominique.ashley@dhhs.nc.gov::b2f54f6e-40bd-44ec-ada1-bec9ddd32169" providerId="AD" clId="Web-{DA20AB44-0C81-FF33-1F52-129DCCE495A4}" dt="2025-09-25T12:30:01.409" v="20" actId="20577"/>
      <pc:docMkLst>
        <pc:docMk/>
      </pc:docMkLst>
      <pc:sldChg chg="addSp modSp">
        <pc:chgData name="Ashley, Dominique R" userId="S::dominique.ashley@dhhs.nc.gov::b2f54f6e-40bd-44ec-ada1-bec9ddd32169" providerId="AD" clId="Web-{DA20AB44-0C81-FF33-1F52-129DCCE495A4}" dt="2025-09-25T12:30:01.409" v="20" actId="20577"/>
        <pc:sldMkLst>
          <pc:docMk/>
          <pc:sldMk cId="2558386556" sldId="2147469275"/>
        </pc:sldMkLst>
        <pc:spChg chg="mod">
          <ac:chgData name="Ashley, Dominique R" userId="S::dominique.ashley@dhhs.nc.gov::b2f54f6e-40bd-44ec-ada1-bec9ddd32169" providerId="AD" clId="Web-{DA20AB44-0C81-FF33-1F52-129DCCE495A4}" dt="2025-09-25T12:30:01.409" v="20" actId="20577"/>
          <ac:spMkLst>
            <pc:docMk/>
            <pc:sldMk cId="2558386556" sldId="2147469275"/>
            <ac:spMk id="3" creationId="{5A8C5A78-4DC8-EB9B-7DB5-2F2AF1A7B2AE}"/>
          </ac:spMkLst>
        </pc:spChg>
        <pc:picChg chg="add mod">
          <ac:chgData name="Ashley, Dominique R" userId="S::dominique.ashley@dhhs.nc.gov::b2f54f6e-40bd-44ec-ada1-bec9ddd32169" providerId="AD" clId="Web-{DA20AB44-0C81-FF33-1F52-129DCCE495A4}" dt="2025-09-25T12:29:01.831" v="9" actId="1076"/>
          <ac:picMkLst>
            <pc:docMk/>
            <pc:sldMk cId="2558386556" sldId="2147469275"/>
            <ac:picMk id="4" creationId="{84EBEB7C-7CFA-5CC4-310B-6D74A1839A3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4B9AD4-EB29-4E3F-9356-75406E7DE5E5}"/>
              </a:ext>
            </a:extLst>
          </p:cNvPr>
          <p:cNvSpPr>
            <a:spLocks noGrp="1"/>
          </p:cNvSpPr>
          <p:nvPr>
            <p:ph type="hdr" sz="quarter"/>
          </p:nvPr>
        </p:nvSpPr>
        <p:spPr>
          <a:xfrm>
            <a:off x="0" y="0"/>
            <a:ext cx="3026833" cy="465797"/>
          </a:xfrm>
          <a:prstGeom prst="rect">
            <a:avLst/>
          </a:prstGeom>
        </p:spPr>
        <p:txBody>
          <a:bodyPr vert="horz" lIns="92959" tIns="46480" rIns="92959" bIns="46480" rtlCol="0"/>
          <a:lstStyle>
            <a:lvl1pPr algn="l">
              <a:defRPr sz="1300"/>
            </a:lvl1pPr>
          </a:lstStyle>
          <a:p>
            <a:endParaRPr lang="en-US"/>
          </a:p>
        </p:txBody>
      </p:sp>
      <p:sp>
        <p:nvSpPr>
          <p:cNvPr id="3" name="Date Placeholder 2">
            <a:extLst>
              <a:ext uri="{FF2B5EF4-FFF2-40B4-BE49-F238E27FC236}">
                <a16:creationId xmlns:a16="http://schemas.microsoft.com/office/drawing/2014/main" id="{BE944C79-A610-4975-B7D3-FC6B2EC66076}"/>
              </a:ext>
            </a:extLst>
          </p:cNvPr>
          <p:cNvSpPr>
            <a:spLocks noGrp="1"/>
          </p:cNvSpPr>
          <p:nvPr>
            <p:ph type="dt" sz="quarter" idx="1"/>
          </p:nvPr>
        </p:nvSpPr>
        <p:spPr>
          <a:xfrm>
            <a:off x="3956550" y="0"/>
            <a:ext cx="3026833" cy="465797"/>
          </a:xfrm>
          <a:prstGeom prst="rect">
            <a:avLst/>
          </a:prstGeom>
        </p:spPr>
        <p:txBody>
          <a:bodyPr vert="horz" lIns="92959" tIns="46480" rIns="92959" bIns="46480" rtlCol="0"/>
          <a:lstStyle>
            <a:lvl1pPr algn="r">
              <a:defRPr sz="1300"/>
            </a:lvl1pPr>
          </a:lstStyle>
          <a:p>
            <a:fld id="{4782D7FC-6F1B-4393-B6A1-157091C19775}" type="datetimeFigureOut">
              <a:rPr lang="en-US" smtClean="0"/>
              <a:t>10/7/2025</a:t>
            </a:fld>
            <a:endParaRPr lang="en-US"/>
          </a:p>
        </p:txBody>
      </p:sp>
      <p:sp>
        <p:nvSpPr>
          <p:cNvPr id="4" name="Footer Placeholder 3">
            <a:extLst>
              <a:ext uri="{FF2B5EF4-FFF2-40B4-BE49-F238E27FC236}">
                <a16:creationId xmlns:a16="http://schemas.microsoft.com/office/drawing/2014/main" id="{A4683DCC-3D92-48CD-9535-FEDA4BAB565D}"/>
              </a:ext>
            </a:extLst>
          </p:cNvPr>
          <p:cNvSpPr>
            <a:spLocks noGrp="1"/>
          </p:cNvSpPr>
          <p:nvPr>
            <p:ph type="ftr" sz="quarter" idx="2"/>
          </p:nvPr>
        </p:nvSpPr>
        <p:spPr>
          <a:xfrm>
            <a:off x="0" y="8817904"/>
            <a:ext cx="3026833" cy="465796"/>
          </a:xfrm>
          <a:prstGeom prst="rect">
            <a:avLst/>
          </a:prstGeom>
        </p:spPr>
        <p:txBody>
          <a:bodyPr vert="horz" lIns="92959" tIns="46480" rIns="92959" bIns="46480"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7EFE3145-D3EF-44CE-9215-1E81D4EEBA2C}"/>
              </a:ext>
            </a:extLst>
          </p:cNvPr>
          <p:cNvSpPr>
            <a:spLocks noGrp="1"/>
          </p:cNvSpPr>
          <p:nvPr>
            <p:ph type="sldNum" sz="quarter" idx="3"/>
          </p:nvPr>
        </p:nvSpPr>
        <p:spPr>
          <a:xfrm>
            <a:off x="3956550" y="8817904"/>
            <a:ext cx="3026833" cy="465796"/>
          </a:xfrm>
          <a:prstGeom prst="rect">
            <a:avLst/>
          </a:prstGeom>
        </p:spPr>
        <p:txBody>
          <a:bodyPr vert="horz" lIns="92959" tIns="46480" rIns="92959" bIns="46480" rtlCol="0" anchor="b"/>
          <a:lstStyle>
            <a:lvl1pPr algn="r">
              <a:defRPr sz="1300"/>
            </a:lvl1pPr>
          </a:lstStyle>
          <a:p>
            <a:fld id="{11EBB9C8-71BD-4E44-B2E1-07214337AA5B}" type="slidenum">
              <a:rPr lang="en-US" smtClean="0"/>
              <a:t>‹#›</a:t>
            </a:fld>
            <a:endParaRPr lang="en-US"/>
          </a:p>
        </p:txBody>
      </p:sp>
    </p:spTree>
    <p:extLst>
      <p:ext uri="{BB962C8B-B14F-4D97-AF65-F5344CB8AC3E}">
        <p14:creationId xmlns:p14="http://schemas.microsoft.com/office/powerpoint/2010/main" val="1962951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9" tIns="46480" rIns="92959" bIns="46480" rtlCol="0"/>
          <a:lstStyle>
            <a:lvl1pPr algn="l">
              <a:defRPr sz="13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9" tIns="46480" rIns="92959" bIns="46480" rtlCol="0"/>
          <a:lstStyle>
            <a:lvl1pPr algn="r">
              <a:defRPr sz="1300"/>
            </a:lvl1pPr>
          </a:lstStyle>
          <a:p>
            <a:fld id="{D03DD6F9-4AFE-40AD-9D00-DD9EA80BFA40}" type="datetimeFigureOut">
              <a:rPr lang="en-US" smtClean="0"/>
              <a:t>10/7/2025</a:t>
            </a:fld>
            <a:endParaRPr lang="en-US"/>
          </a:p>
        </p:txBody>
      </p:sp>
      <p:sp>
        <p:nvSpPr>
          <p:cNvPr id="4" name="Slide Image Placeholder 3"/>
          <p:cNvSpPr>
            <a:spLocks noGrp="1" noRot="1" noChangeAspect="1"/>
          </p:cNvSpPr>
          <p:nvPr>
            <p:ph type="sldImg" idx="2"/>
          </p:nvPr>
        </p:nvSpPr>
        <p:spPr>
          <a:xfrm>
            <a:off x="708025" y="1160463"/>
            <a:ext cx="5568950" cy="3133725"/>
          </a:xfrm>
          <a:prstGeom prst="rect">
            <a:avLst/>
          </a:prstGeom>
          <a:noFill/>
          <a:ln w="12700">
            <a:solidFill>
              <a:prstClr val="black"/>
            </a:solidFill>
          </a:ln>
        </p:spPr>
        <p:txBody>
          <a:bodyPr vert="horz" lIns="92959" tIns="46480" rIns="92959" bIns="46480"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9" tIns="46480" rIns="92959" bIns="4648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9" tIns="46480" rIns="92959" bIns="46480" rtlCol="0" anchor="b"/>
          <a:lstStyle>
            <a:lvl1pPr algn="l">
              <a:defRPr sz="13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9" tIns="46480" rIns="92959" bIns="46480" rtlCol="0" anchor="b"/>
          <a:lstStyle>
            <a:lvl1pPr algn="r">
              <a:defRPr sz="1300"/>
            </a:lvl1pPr>
          </a:lstStyle>
          <a:p>
            <a:fld id="{5C7DE047-36E0-4A84-82CA-4C97168B37E6}" type="slidenum">
              <a:rPr lang="en-US" smtClean="0"/>
              <a:t>‹#›</a:t>
            </a:fld>
            <a:endParaRPr lang="en-US"/>
          </a:p>
        </p:txBody>
      </p:sp>
    </p:spTree>
    <p:extLst>
      <p:ext uri="{BB962C8B-B14F-4D97-AF65-F5344CB8AC3E}">
        <p14:creationId xmlns:p14="http://schemas.microsoft.com/office/powerpoint/2010/main" val="3855698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We will be starting on time </a:t>
            </a:r>
            <a:endParaRPr lang="en-US"/>
          </a:p>
        </p:txBody>
      </p:sp>
      <p:sp>
        <p:nvSpPr>
          <p:cNvPr id="4" name="Slide Number Placeholder 3"/>
          <p:cNvSpPr>
            <a:spLocks noGrp="1"/>
          </p:cNvSpPr>
          <p:nvPr>
            <p:ph type="sldNum" sz="quarter" idx="10"/>
          </p:nvPr>
        </p:nvSpPr>
        <p:spPr/>
        <p:txBody>
          <a:bodyPr/>
          <a:lstStyle/>
          <a:p>
            <a:fld id="{0C6C244B-1343-4794-AF69-4047774DC747}" type="slidenum">
              <a:rPr lang="en-US" smtClean="0"/>
              <a:t>1</a:t>
            </a:fld>
            <a:endParaRPr lang="en-US"/>
          </a:p>
        </p:txBody>
      </p:sp>
    </p:spTree>
    <p:extLst>
      <p:ext uri="{BB962C8B-B14F-4D97-AF65-F5344CB8AC3E}">
        <p14:creationId xmlns:p14="http://schemas.microsoft.com/office/powerpoint/2010/main" val="2390131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FB298-58E5-FC11-2A70-DC481DD1F4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F492FF-425C-537D-E703-851DE7B2A0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7D719D-EE56-030B-053D-FFB2D3089BD0}"/>
              </a:ext>
            </a:extLst>
          </p:cNvPr>
          <p:cNvSpPr>
            <a:spLocks noGrp="1"/>
          </p:cNvSpPr>
          <p:nvPr>
            <p:ph type="body" idx="1"/>
          </p:nvPr>
        </p:nvSpPr>
        <p:spPr/>
        <p:txBody>
          <a:bodyPr/>
          <a:lstStyle/>
          <a:p>
            <a:r>
              <a:rPr lang="en-US">
                <a:ea typeface="Calibri"/>
                <a:cs typeface="Calibri"/>
              </a:rPr>
              <a:t>Thank you to everyone who help with the previous workgroups and the chairs of those groups. We are sunsetting those workgroups and starting 4 new ones. </a:t>
            </a:r>
          </a:p>
          <a:p>
            <a:endParaRPr lang="en-US">
              <a:ea typeface="Calibri"/>
              <a:cs typeface="Calibri"/>
            </a:endParaRPr>
          </a:p>
          <a:p>
            <a:r>
              <a:rPr lang="en-US">
                <a:ea typeface="Calibri"/>
                <a:cs typeface="Calibri"/>
              </a:rPr>
              <a:t>QR code here goes to the sign up page to join one of these workgroups and to let us know if you're interested in chairing or co-chairing one of these workgroups</a:t>
            </a:r>
          </a:p>
        </p:txBody>
      </p:sp>
      <p:sp>
        <p:nvSpPr>
          <p:cNvPr id="4" name="Slide Number Placeholder 3">
            <a:extLst>
              <a:ext uri="{FF2B5EF4-FFF2-40B4-BE49-F238E27FC236}">
                <a16:creationId xmlns:a16="http://schemas.microsoft.com/office/drawing/2014/main" id="{B1F9DDF8-EE49-58D7-153E-A836A665D6F3}"/>
              </a:ext>
            </a:extLst>
          </p:cNvPr>
          <p:cNvSpPr>
            <a:spLocks noGrp="1"/>
          </p:cNvSpPr>
          <p:nvPr>
            <p:ph type="sldNum" sz="quarter" idx="5"/>
          </p:nvPr>
        </p:nvSpPr>
        <p:spPr/>
        <p:txBody>
          <a:bodyPr/>
          <a:lstStyle/>
          <a:p>
            <a:fld id="{5C7DE047-36E0-4A84-82CA-4C97168B37E6}" type="slidenum">
              <a:rPr lang="en-US" smtClean="0"/>
              <a:t>10</a:t>
            </a:fld>
            <a:endParaRPr lang="en-US"/>
          </a:p>
        </p:txBody>
      </p:sp>
    </p:spTree>
    <p:extLst>
      <p:ext uri="{BB962C8B-B14F-4D97-AF65-F5344CB8AC3E}">
        <p14:creationId xmlns:p14="http://schemas.microsoft.com/office/powerpoint/2010/main" val="3184080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5C7DE047-36E0-4A84-82CA-4C97168B37E6}" type="slidenum">
              <a:rPr lang="en-US" smtClean="0"/>
              <a:t>12</a:t>
            </a:fld>
            <a:endParaRPr lang="en-US"/>
          </a:p>
        </p:txBody>
      </p:sp>
    </p:spTree>
    <p:extLst>
      <p:ext uri="{BB962C8B-B14F-4D97-AF65-F5344CB8AC3E}">
        <p14:creationId xmlns:p14="http://schemas.microsoft.com/office/powerpoint/2010/main" val="705266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Ask TJ Evans if he wants to add anything</a:t>
            </a:r>
          </a:p>
        </p:txBody>
      </p:sp>
      <p:sp>
        <p:nvSpPr>
          <p:cNvPr id="4" name="Slide Number Placeholder 3"/>
          <p:cNvSpPr>
            <a:spLocks noGrp="1"/>
          </p:cNvSpPr>
          <p:nvPr>
            <p:ph type="sldNum" sz="quarter" idx="10"/>
          </p:nvPr>
        </p:nvSpPr>
        <p:spPr/>
        <p:txBody>
          <a:bodyPr/>
          <a:lstStyle/>
          <a:p>
            <a:fld id="{0C6C244B-1343-4794-AF69-4047774DC747}" type="slidenum">
              <a:rPr lang="en-US" smtClean="0"/>
              <a:t>13</a:t>
            </a:fld>
            <a:endParaRPr lang="en-US"/>
          </a:p>
        </p:txBody>
      </p:sp>
    </p:spTree>
    <p:extLst>
      <p:ext uri="{BB962C8B-B14F-4D97-AF65-F5344CB8AC3E}">
        <p14:creationId xmlns:p14="http://schemas.microsoft.com/office/powerpoint/2010/main" val="1346172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756D2-3661-A57F-6DA5-1ECB896144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655D22-F8BC-057A-B71B-B38817085A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0DAC23-0AAA-F830-2640-5E18A400E285}"/>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B2BF5954-9412-FC06-E660-E1D1F0AF77A9}"/>
              </a:ext>
            </a:extLst>
          </p:cNvPr>
          <p:cNvSpPr>
            <a:spLocks noGrp="1"/>
          </p:cNvSpPr>
          <p:nvPr>
            <p:ph type="sldNum" sz="quarter" idx="5"/>
          </p:nvPr>
        </p:nvSpPr>
        <p:spPr/>
        <p:txBody>
          <a:bodyPr/>
          <a:lstStyle/>
          <a:p>
            <a:fld id="{5C7DE047-36E0-4A84-82CA-4C97168B37E6}" type="slidenum">
              <a:rPr lang="en-US" smtClean="0"/>
              <a:t>14</a:t>
            </a:fld>
            <a:endParaRPr lang="en-US"/>
          </a:p>
        </p:txBody>
      </p:sp>
    </p:spTree>
    <p:extLst>
      <p:ext uri="{BB962C8B-B14F-4D97-AF65-F5344CB8AC3E}">
        <p14:creationId xmlns:p14="http://schemas.microsoft.com/office/powerpoint/2010/main" val="1907573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A27C8-F1D7-13FC-1195-4B496817C7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682ACD-C7EE-6D23-7304-AE71C1D471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3C89C7-AF0C-EF4E-802D-497B9968341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45205A0-2AE9-B6E0-F222-D5EC289FEB3F}"/>
              </a:ext>
            </a:extLst>
          </p:cNvPr>
          <p:cNvSpPr>
            <a:spLocks noGrp="1"/>
          </p:cNvSpPr>
          <p:nvPr>
            <p:ph type="sldNum" sz="quarter" idx="5"/>
          </p:nvPr>
        </p:nvSpPr>
        <p:spPr/>
        <p:txBody>
          <a:bodyPr/>
          <a:lstStyle/>
          <a:p>
            <a:fld id="{5C7DE047-36E0-4A84-82CA-4C97168B37E6}" type="slidenum">
              <a:rPr lang="en-US" smtClean="0"/>
              <a:t>15</a:t>
            </a:fld>
            <a:endParaRPr lang="en-US"/>
          </a:p>
        </p:txBody>
      </p:sp>
    </p:spTree>
    <p:extLst>
      <p:ext uri="{BB962C8B-B14F-4D97-AF65-F5344CB8AC3E}">
        <p14:creationId xmlns:p14="http://schemas.microsoft.com/office/powerpoint/2010/main" val="3043233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7DE047-36E0-4A84-82CA-4C97168B37E6}" type="slidenum">
              <a:rPr lang="en-US" smtClean="0"/>
              <a:t>16</a:t>
            </a:fld>
            <a:endParaRPr lang="en-US"/>
          </a:p>
        </p:txBody>
      </p:sp>
    </p:spTree>
    <p:extLst>
      <p:ext uri="{BB962C8B-B14F-4D97-AF65-F5344CB8AC3E}">
        <p14:creationId xmlns:p14="http://schemas.microsoft.com/office/powerpoint/2010/main" val="481395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28A2E-7F72-B43A-C5E6-D82CCE78B3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9F5C56-BAD9-7478-C355-132A5CE9DD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B37BB7-E775-5DFE-F1AF-DF0E36CA1936}"/>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7490AEE2-2094-A877-4E85-2FD8CB756C13}"/>
              </a:ext>
            </a:extLst>
          </p:cNvPr>
          <p:cNvSpPr>
            <a:spLocks noGrp="1"/>
          </p:cNvSpPr>
          <p:nvPr>
            <p:ph type="sldNum" sz="quarter" idx="5"/>
          </p:nvPr>
        </p:nvSpPr>
        <p:spPr/>
        <p:txBody>
          <a:bodyPr/>
          <a:lstStyle/>
          <a:p>
            <a:fld id="{5C7DE047-36E0-4A84-82CA-4C97168B37E6}" type="slidenum">
              <a:rPr lang="en-US" smtClean="0"/>
              <a:t>17</a:t>
            </a:fld>
            <a:endParaRPr lang="en-US"/>
          </a:p>
        </p:txBody>
      </p:sp>
    </p:spTree>
    <p:extLst>
      <p:ext uri="{BB962C8B-B14F-4D97-AF65-F5344CB8AC3E}">
        <p14:creationId xmlns:p14="http://schemas.microsoft.com/office/powerpoint/2010/main" val="2397249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ACD2E-71B0-E042-95FC-95E9C598FF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B13363-AEDC-3CF7-63AD-C7DC568B08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AD25A6-0C48-8F8B-05B1-977CEECE94AB}"/>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EB5E3BDA-093B-3870-ADB9-5F60806FABDA}"/>
              </a:ext>
            </a:extLst>
          </p:cNvPr>
          <p:cNvSpPr>
            <a:spLocks noGrp="1"/>
          </p:cNvSpPr>
          <p:nvPr>
            <p:ph type="sldNum" sz="quarter" idx="5"/>
          </p:nvPr>
        </p:nvSpPr>
        <p:spPr/>
        <p:txBody>
          <a:bodyPr/>
          <a:lstStyle/>
          <a:p>
            <a:fld id="{5C7DE047-36E0-4A84-82CA-4C97168B37E6}" type="slidenum">
              <a:rPr lang="en-US" smtClean="0"/>
              <a:t>20</a:t>
            </a:fld>
            <a:endParaRPr lang="en-US"/>
          </a:p>
        </p:txBody>
      </p:sp>
    </p:spTree>
    <p:extLst>
      <p:ext uri="{BB962C8B-B14F-4D97-AF65-F5344CB8AC3E}">
        <p14:creationId xmlns:p14="http://schemas.microsoft.com/office/powerpoint/2010/main" val="1137878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2024 DSMES state data report from ADA and ADCES were recently released and the report shows the list of states, number new programs established (2), number of programs that closed (1), total programs (72), and total participants for 2024 (32,634). I do think these numbers can be a little deceiving and for NC in particular because of the umbrella program, under represented. So for example, in 2024 in </a:t>
            </a:r>
            <a:r>
              <a:rPr lang="en-US" err="1">
                <a:ea typeface="Calibri"/>
                <a:cs typeface="Calibri"/>
              </a:rPr>
              <a:t>DiabetesSmart</a:t>
            </a:r>
            <a:r>
              <a:rPr lang="en-US">
                <a:ea typeface="Calibri"/>
                <a:cs typeface="Calibri"/>
              </a:rPr>
              <a:t> the umbrella program we added 2 new organizations in 2024, but a total of 15 new sites from those new and already existing </a:t>
            </a:r>
            <a:r>
              <a:rPr lang="en-US" err="1">
                <a:ea typeface="Calibri"/>
                <a:cs typeface="Calibri"/>
              </a:rPr>
              <a:t>DiabetesSmart</a:t>
            </a:r>
            <a:r>
              <a:rPr lang="en-US">
                <a:ea typeface="Calibri"/>
                <a:cs typeface="Calibri"/>
              </a:rPr>
              <a:t> sites. But those wouldn't be counted in this report I don't think because the umbrella program is the site that is counted, and that was new. I think. </a:t>
            </a:r>
          </a:p>
          <a:p>
            <a:endParaRPr lang="en-US">
              <a:ea typeface="Calibri"/>
              <a:cs typeface="Calibri"/>
            </a:endParaRPr>
          </a:p>
          <a:p>
            <a:r>
              <a:rPr lang="en-US">
                <a:ea typeface="Calibri"/>
                <a:cs typeface="Calibri"/>
              </a:rPr>
              <a:t>So we look at it and it looks like NC is doing pretty good, but if you do a deeper analysis what that shows is </a:t>
            </a:r>
            <a:endParaRPr lang="en-US"/>
          </a:p>
        </p:txBody>
      </p:sp>
      <p:sp>
        <p:nvSpPr>
          <p:cNvPr id="4" name="Slide Number Placeholder 3"/>
          <p:cNvSpPr>
            <a:spLocks noGrp="1"/>
          </p:cNvSpPr>
          <p:nvPr>
            <p:ph type="sldNum" sz="quarter" idx="5"/>
          </p:nvPr>
        </p:nvSpPr>
        <p:spPr/>
        <p:txBody>
          <a:bodyPr/>
          <a:lstStyle/>
          <a:p>
            <a:fld id="{5C7DE047-36E0-4A84-82CA-4C97168B37E6}" type="slidenum">
              <a:rPr lang="en-US" smtClean="0"/>
              <a:t>21</a:t>
            </a:fld>
            <a:endParaRPr lang="en-US"/>
          </a:p>
        </p:txBody>
      </p:sp>
    </p:spTree>
    <p:extLst>
      <p:ext uri="{BB962C8B-B14F-4D97-AF65-F5344CB8AC3E}">
        <p14:creationId xmlns:p14="http://schemas.microsoft.com/office/powerpoint/2010/main" val="705266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BE689-F8E8-E68F-3D50-AF89591F2F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AB8A7-0464-C55A-5074-72780B85E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C53C17-669D-CCFF-E901-B6B9F60548B9}"/>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035D3AA6-64D9-6EEF-19E2-94990467227E}"/>
              </a:ext>
            </a:extLst>
          </p:cNvPr>
          <p:cNvSpPr>
            <a:spLocks noGrp="1"/>
          </p:cNvSpPr>
          <p:nvPr>
            <p:ph type="sldNum" sz="quarter" idx="5"/>
          </p:nvPr>
        </p:nvSpPr>
        <p:spPr/>
        <p:txBody>
          <a:bodyPr/>
          <a:lstStyle/>
          <a:p>
            <a:fld id="{5C7DE047-36E0-4A84-82CA-4C97168B37E6}" type="slidenum">
              <a:rPr lang="en-US" smtClean="0"/>
              <a:t>22</a:t>
            </a:fld>
            <a:endParaRPr lang="en-US"/>
          </a:p>
        </p:txBody>
      </p:sp>
    </p:spTree>
    <p:extLst>
      <p:ext uri="{BB962C8B-B14F-4D97-AF65-F5344CB8AC3E}">
        <p14:creationId xmlns:p14="http://schemas.microsoft.com/office/powerpoint/2010/main" val="11379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6C244B-1343-4794-AF69-4047774DC747}" type="slidenum">
              <a:rPr lang="en-US" smtClean="0"/>
              <a:t>2</a:t>
            </a:fld>
            <a:endParaRPr lang="en-US"/>
          </a:p>
        </p:txBody>
      </p:sp>
    </p:spTree>
    <p:extLst>
      <p:ext uri="{BB962C8B-B14F-4D97-AF65-F5344CB8AC3E}">
        <p14:creationId xmlns:p14="http://schemas.microsoft.com/office/powerpoint/2010/main" val="34252663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AA556-5F9F-604E-AF43-6930836374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1E90EF-058B-35DB-92AE-7D082FB980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7B8DB7-1129-30B1-70DC-1847ED11ED1C}"/>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69A80B49-C1E3-BA2B-9E37-67442472ADB1}"/>
              </a:ext>
            </a:extLst>
          </p:cNvPr>
          <p:cNvSpPr>
            <a:spLocks noGrp="1"/>
          </p:cNvSpPr>
          <p:nvPr>
            <p:ph type="sldNum" sz="quarter" idx="5"/>
          </p:nvPr>
        </p:nvSpPr>
        <p:spPr/>
        <p:txBody>
          <a:bodyPr/>
          <a:lstStyle/>
          <a:p>
            <a:fld id="{5C7DE047-36E0-4A84-82CA-4C97168B37E6}" type="slidenum">
              <a:rPr lang="en-US" smtClean="0"/>
              <a:t>23</a:t>
            </a:fld>
            <a:endParaRPr lang="en-US"/>
          </a:p>
        </p:txBody>
      </p:sp>
    </p:spTree>
    <p:extLst>
      <p:ext uri="{BB962C8B-B14F-4D97-AF65-F5344CB8AC3E}">
        <p14:creationId xmlns:p14="http://schemas.microsoft.com/office/powerpoint/2010/main" val="4134291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DB1DF-3037-007C-704B-14B91D4E3D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4D4092-0624-00C7-753B-8AFDAFB6A3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669BDC-C909-4C79-49F2-FDCFC0A8DC76}"/>
              </a:ext>
            </a:extLst>
          </p:cNvPr>
          <p:cNvSpPr>
            <a:spLocks noGrp="1"/>
          </p:cNvSpPr>
          <p:nvPr>
            <p:ph type="body" idx="1"/>
          </p:nvPr>
        </p:nvSpPr>
        <p:spPr/>
        <p:txBody>
          <a:bodyPr/>
          <a:lstStyle/>
          <a:p>
            <a:r>
              <a:rPr lang="en-US">
                <a:ea typeface="Calibri"/>
                <a:cs typeface="Calibri"/>
              </a:rPr>
              <a:t>Can we bring up the pdf here to show the timeline?</a:t>
            </a:r>
            <a:endParaRPr lang="en-US"/>
          </a:p>
        </p:txBody>
      </p:sp>
      <p:sp>
        <p:nvSpPr>
          <p:cNvPr id="4" name="Slide Number Placeholder 3">
            <a:extLst>
              <a:ext uri="{FF2B5EF4-FFF2-40B4-BE49-F238E27FC236}">
                <a16:creationId xmlns:a16="http://schemas.microsoft.com/office/drawing/2014/main" id="{D0F49A35-B728-E631-4219-1D1A1D80896B}"/>
              </a:ext>
            </a:extLst>
          </p:cNvPr>
          <p:cNvSpPr>
            <a:spLocks noGrp="1"/>
          </p:cNvSpPr>
          <p:nvPr>
            <p:ph type="sldNum" sz="quarter" idx="5"/>
          </p:nvPr>
        </p:nvSpPr>
        <p:spPr/>
        <p:txBody>
          <a:bodyPr/>
          <a:lstStyle/>
          <a:p>
            <a:fld id="{5C7DE047-36E0-4A84-82CA-4C97168B37E6}" type="slidenum">
              <a:rPr lang="en-US" smtClean="0"/>
              <a:t>24</a:t>
            </a:fld>
            <a:endParaRPr lang="en-US"/>
          </a:p>
        </p:txBody>
      </p:sp>
    </p:spTree>
    <p:extLst>
      <p:ext uri="{BB962C8B-B14F-4D97-AF65-F5344CB8AC3E}">
        <p14:creationId xmlns:p14="http://schemas.microsoft.com/office/powerpoint/2010/main" val="1673134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21486-5D4D-65D4-0D2D-189F7EA009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7875EB-A367-846B-A801-C3D3277234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7ADEE3-9BBE-494D-072D-2FB82413159A}"/>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3F27193F-DC2B-063F-6ABC-7034FFCC317D}"/>
              </a:ext>
            </a:extLst>
          </p:cNvPr>
          <p:cNvSpPr>
            <a:spLocks noGrp="1"/>
          </p:cNvSpPr>
          <p:nvPr>
            <p:ph type="sldNum" sz="quarter" idx="5"/>
          </p:nvPr>
        </p:nvSpPr>
        <p:spPr/>
        <p:txBody>
          <a:bodyPr/>
          <a:lstStyle/>
          <a:p>
            <a:fld id="{5C7DE047-36E0-4A84-82CA-4C97168B37E6}" type="slidenum">
              <a:rPr lang="en-US" smtClean="0"/>
              <a:t>25</a:t>
            </a:fld>
            <a:endParaRPr lang="en-US"/>
          </a:p>
        </p:txBody>
      </p:sp>
    </p:spTree>
    <p:extLst>
      <p:ext uri="{BB962C8B-B14F-4D97-AF65-F5344CB8AC3E}">
        <p14:creationId xmlns:p14="http://schemas.microsoft.com/office/powerpoint/2010/main" val="14766785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C221A-2D66-0CC6-C1C2-C5F2E5DF31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99BB85-2246-2FC3-56D8-D02E58CA13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3F67FC-B724-EBE9-E2E1-008B66012471}"/>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F68B57B9-BBA6-CEE2-1600-D019AED5EFF6}"/>
              </a:ext>
            </a:extLst>
          </p:cNvPr>
          <p:cNvSpPr>
            <a:spLocks noGrp="1"/>
          </p:cNvSpPr>
          <p:nvPr>
            <p:ph type="sldNum" sz="quarter" idx="5"/>
          </p:nvPr>
        </p:nvSpPr>
        <p:spPr/>
        <p:txBody>
          <a:bodyPr/>
          <a:lstStyle/>
          <a:p>
            <a:fld id="{5C7DE047-36E0-4A84-82CA-4C97168B37E6}" type="slidenum">
              <a:rPr lang="en-US" smtClean="0"/>
              <a:t>28</a:t>
            </a:fld>
            <a:endParaRPr lang="en-US"/>
          </a:p>
        </p:txBody>
      </p:sp>
    </p:spTree>
    <p:extLst>
      <p:ext uri="{BB962C8B-B14F-4D97-AF65-F5344CB8AC3E}">
        <p14:creationId xmlns:p14="http://schemas.microsoft.com/office/powerpoint/2010/main" val="2392643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5C7DE047-36E0-4A84-82CA-4C97168B37E6}" type="slidenum">
              <a:rPr lang="en-US" smtClean="0"/>
              <a:t>33</a:t>
            </a:fld>
            <a:endParaRPr lang="en-US"/>
          </a:p>
        </p:txBody>
      </p:sp>
    </p:spTree>
    <p:extLst>
      <p:ext uri="{BB962C8B-B14F-4D97-AF65-F5344CB8AC3E}">
        <p14:creationId xmlns:p14="http://schemas.microsoft.com/office/powerpoint/2010/main" val="2963187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6C244B-1343-4794-AF69-4047774DC747}" type="slidenum">
              <a:rPr lang="en-US" smtClean="0"/>
              <a:t>34</a:t>
            </a:fld>
            <a:endParaRPr lang="en-US"/>
          </a:p>
        </p:txBody>
      </p:sp>
    </p:spTree>
    <p:extLst>
      <p:ext uri="{BB962C8B-B14F-4D97-AF65-F5344CB8AC3E}">
        <p14:creationId xmlns:p14="http://schemas.microsoft.com/office/powerpoint/2010/main" val="247528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Everyone needs to sign in using the link through this QR code – online and in-person. </a:t>
            </a:r>
            <a:endParaRPr lang="en-US"/>
          </a:p>
        </p:txBody>
      </p:sp>
      <p:sp>
        <p:nvSpPr>
          <p:cNvPr id="4" name="Slide Number Placeholder 3"/>
          <p:cNvSpPr>
            <a:spLocks noGrp="1"/>
          </p:cNvSpPr>
          <p:nvPr>
            <p:ph type="sldNum" sz="quarter" idx="10"/>
          </p:nvPr>
        </p:nvSpPr>
        <p:spPr/>
        <p:txBody>
          <a:bodyPr/>
          <a:lstStyle/>
          <a:p>
            <a:fld id="{0C6C244B-1343-4794-AF69-4047774DC747}" type="slidenum">
              <a:rPr lang="en-US" smtClean="0"/>
              <a:t>3</a:t>
            </a:fld>
            <a:endParaRPr lang="en-US"/>
          </a:p>
        </p:txBody>
      </p:sp>
    </p:spTree>
    <p:extLst>
      <p:ext uri="{BB962C8B-B14F-4D97-AF65-F5344CB8AC3E}">
        <p14:creationId xmlns:p14="http://schemas.microsoft.com/office/powerpoint/2010/main" val="2160243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If you want CEUs, you have to be on our attendance sheet and the only way is through this online link. We will not be noting who is in the room or on virtually. Pharmacists will need to include their NABP and PIN numbers on the attendance form. One of the CE credit options listed is for IACET credits Those cover many allied healthcare professionals including dietitians, exercise physiologists, licensed clinical social workers, pharmacy technicians, audiologists, community health workers, among others.</a:t>
            </a:r>
          </a:p>
        </p:txBody>
      </p:sp>
      <p:sp>
        <p:nvSpPr>
          <p:cNvPr id="4" name="Slide Number Placeholder 3"/>
          <p:cNvSpPr>
            <a:spLocks noGrp="1"/>
          </p:cNvSpPr>
          <p:nvPr>
            <p:ph type="sldNum" sz="quarter" idx="5"/>
          </p:nvPr>
        </p:nvSpPr>
        <p:spPr/>
        <p:txBody>
          <a:bodyPr/>
          <a:lstStyle/>
          <a:p>
            <a:fld id="{5C7DE047-36E0-4A84-82CA-4C97168B37E6}" type="slidenum">
              <a:rPr lang="en-US" smtClean="0"/>
              <a:t>4</a:t>
            </a:fld>
            <a:endParaRPr lang="en-US"/>
          </a:p>
        </p:txBody>
      </p:sp>
    </p:spTree>
    <p:extLst>
      <p:ext uri="{BB962C8B-B14F-4D97-AF65-F5344CB8AC3E}">
        <p14:creationId xmlns:p14="http://schemas.microsoft.com/office/powerpoint/2010/main" val="1852975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Will be trying to stick to the time as closely as possible because we have a packed agenda today!</a:t>
            </a:r>
          </a:p>
        </p:txBody>
      </p:sp>
      <p:sp>
        <p:nvSpPr>
          <p:cNvPr id="4" name="Slide Number Placeholder 3"/>
          <p:cNvSpPr>
            <a:spLocks noGrp="1"/>
          </p:cNvSpPr>
          <p:nvPr>
            <p:ph type="sldNum" sz="quarter" idx="10"/>
          </p:nvPr>
        </p:nvSpPr>
        <p:spPr/>
        <p:txBody>
          <a:bodyPr/>
          <a:lstStyle/>
          <a:p>
            <a:fld id="{0C6C244B-1343-4794-AF69-4047774DC747}" type="slidenum">
              <a:rPr lang="en-US" smtClean="0"/>
              <a:t>5</a:t>
            </a:fld>
            <a:endParaRPr lang="en-US"/>
          </a:p>
        </p:txBody>
      </p:sp>
    </p:spTree>
    <p:extLst>
      <p:ext uri="{BB962C8B-B14F-4D97-AF65-F5344CB8AC3E}">
        <p14:creationId xmlns:p14="http://schemas.microsoft.com/office/powerpoint/2010/main" val="1774188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You can find previous meeting highlights on the DAC webpage here if you don't take a look at them in the follow up email that goes out after our meetings.</a:t>
            </a:r>
            <a:endParaRPr lang="en-US"/>
          </a:p>
        </p:txBody>
      </p:sp>
      <p:sp>
        <p:nvSpPr>
          <p:cNvPr id="4" name="Slide Number Placeholder 3"/>
          <p:cNvSpPr>
            <a:spLocks noGrp="1"/>
          </p:cNvSpPr>
          <p:nvPr>
            <p:ph type="sldNum" sz="quarter" idx="10"/>
          </p:nvPr>
        </p:nvSpPr>
        <p:spPr/>
        <p:txBody>
          <a:bodyPr/>
          <a:lstStyle/>
          <a:p>
            <a:fld id="{0C6C244B-1343-4794-AF69-4047774DC747}" type="slidenum">
              <a:rPr lang="en-US" smtClean="0"/>
              <a:t>6</a:t>
            </a:fld>
            <a:endParaRPr lang="en-US"/>
          </a:p>
        </p:txBody>
      </p:sp>
    </p:spTree>
    <p:extLst>
      <p:ext uri="{BB962C8B-B14F-4D97-AF65-F5344CB8AC3E}">
        <p14:creationId xmlns:p14="http://schemas.microsoft.com/office/powerpoint/2010/main" val="3639269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4C469-7339-AA51-5278-9C547460DE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71E435-64C4-4B39-6AE2-278B35B850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04C6EE-F21A-0585-5D84-3D6F26982625}"/>
              </a:ext>
            </a:extLst>
          </p:cNvPr>
          <p:cNvSpPr>
            <a:spLocks noGrp="1"/>
          </p:cNvSpPr>
          <p:nvPr>
            <p:ph type="body" idx="1"/>
          </p:nvPr>
        </p:nvSpPr>
        <p:spPr/>
        <p:txBody>
          <a:bodyPr/>
          <a:lstStyle/>
          <a:p>
            <a:endParaRPr lang="en-US">
              <a:ea typeface="Calibri"/>
              <a:cs typeface="Calibri"/>
            </a:endParaRPr>
          </a:p>
          <a:p>
            <a:r>
              <a:rPr lang="en-US">
                <a:ea typeface="Calibri"/>
                <a:cs typeface="Calibri"/>
              </a:rPr>
              <a:t>And with that we can go ahead and vote on the previous meeting's minutes. Only those on this list can vote.</a:t>
            </a:r>
            <a:endParaRPr lang="en-US"/>
          </a:p>
        </p:txBody>
      </p:sp>
      <p:sp>
        <p:nvSpPr>
          <p:cNvPr id="4" name="Slide Number Placeholder 3">
            <a:extLst>
              <a:ext uri="{FF2B5EF4-FFF2-40B4-BE49-F238E27FC236}">
                <a16:creationId xmlns:a16="http://schemas.microsoft.com/office/drawing/2014/main" id="{ACD2330E-833E-9CCA-5292-397311D0D641}"/>
              </a:ext>
            </a:extLst>
          </p:cNvPr>
          <p:cNvSpPr>
            <a:spLocks noGrp="1"/>
          </p:cNvSpPr>
          <p:nvPr>
            <p:ph type="sldNum" sz="quarter" idx="5"/>
          </p:nvPr>
        </p:nvSpPr>
        <p:spPr/>
        <p:txBody>
          <a:bodyPr/>
          <a:lstStyle/>
          <a:p>
            <a:fld id="{5C7DE047-36E0-4A84-82CA-4C97168B37E6}" type="slidenum">
              <a:rPr lang="en-US" smtClean="0"/>
              <a:t>7</a:t>
            </a:fld>
            <a:endParaRPr lang="en-US"/>
          </a:p>
        </p:txBody>
      </p:sp>
    </p:spTree>
    <p:extLst>
      <p:ext uri="{BB962C8B-B14F-4D97-AF65-F5344CB8AC3E}">
        <p14:creationId xmlns:p14="http://schemas.microsoft.com/office/powerpoint/2010/main" val="2227846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7DE047-36E0-4A84-82CA-4C97168B37E6}" type="slidenum">
              <a:rPr lang="en-US" smtClean="0"/>
              <a:t>8</a:t>
            </a:fld>
            <a:endParaRPr lang="en-US"/>
          </a:p>
        </p:txBody>
      </p:sp>
    </p:spTree>
    <p:extLst>
      <p:ext uri="{BB962C8B-B14F-4D97-AF65-F5344CB8AC3E}">
        <p14:creationId xmlns:p14="http://schemas.microsoft.com/office/powerpoint/2010/main" val="2917899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6C244B-1343-4794-AF69-4047774DC747}" type="slidenum">
              <a:rPr lang="en-US" smtClean="0"/>
              <a:t>9</a:t>
            </a:fld>
            <a:endParaRPr lang="en-US"/>
          </a:p>
        </p:txBody>
      </p:sp>
    </p:spTree>
    <p:extLst>
      <p:ext uri="{BB962C8B-B14F-4D97-AF65-F5344CB8AC3E}">
        <p14:creationId xmlns:p14="http://schemas.microsoft.com/office/powerpoint/2010/main" val="3072369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Master" Target="../slideMasters/slideMaster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0.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D75C-C6DD-434E-9F09-90CC500412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7FCE66-5723-4ED8-9536-E6763F17F2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a:extLst>
              <a:ext uri="{FF2B5EF4-FFF2-40B4-BE49-F238E27FC236}">
                <a16:creationId xmlns:a16="http://schemas.microsoft.com/office/drawing/2014/main" id="{38E66195-6851-460E-8121-295B96EC7B29}"/>
              </a:ext>
            </a:extLst>
          </p:cNvPr>
          <p:cNvSpPr>
            <a:spLocks noChangeArrowheads="1"/>
          </p:cNvSpPr>
          <p:nvPr userDrawn="1"/>
        </p:nvSpPr>
        <p:spPr bwMode="auto">
          <a:xfrm>
            <a:off x="152398" y="6525330"/>
            <a:ext cx="11899511" cy="196145"/>
          </a:xfrm>
          <a:prstGeom prst="rect">
            <a:avLst/>
          </a:prstGeom>
          <a:solidFill>
            <a:srgbClr val="2751A5"/>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a:extLst>
              <a:ext uri="{FF2B5EF4-FFF2-40B4-BE49-F238E27FC236}">
                <a16:creationId xmlns:a16="http://schemas.microsoft.com/office/drawing/2014/main" id="{E39D8C99-BA2F-4113-8184-B06B85B7BEF1}"/>
              </a:ext>
            </a:extLst>
          </p:cNvPr>
          <p:cNvSpPr>
            <a:spLocks noChangeArrowheads="1"/>
          </p:cNvSpPr>
          <p:nvPr userDrawn="1"/>
        </p:nvSpPr>
        <p:spPr bwMode="auto">
          <a:xfrm>
            <a:off x="152401" y="136525"/>
            <a:ext cx="11887202" cy="6388805"/>
          </a:xfrm>
          <a:prstGeom prst="rect">
            <a:avLst/>
          </a:prstGeom>
          <a:noFill/>
          <a:ln w="9525" cap="flat" cmpd="sng" algn="ctr">
            <a:solidFill>
              <a:srgbClr val="F79646">
                <a:lumMod val="50000"/>
              </a:srgbClr>
            </a:solidFill>
            <a:prstDash val="solid"/>
            <a:miter lim="800000"/>
            <a:headEnd type="none" w="med" len="med"/>
            <a:tailEnd type="none" w="med" len="med"/>
          </a:ln>
          <a:effectLst/>
        </p:spPr>
        <p:txBody>
          <a:bodyPr vert="horz" wrap="none" lIns="91440" tIns="45720" rIns="91440" bIns="45720" anchor="ctr"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839997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A0E0D-3E09-47FB-8B3A-037ED5B8A4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5DCE27-7431-475E-B453-D4D5B924A6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A8EB60-BC31-4064-8680-0CDDFD08F1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209EBDD-F12E-4F3C-A576-8AD88C47BF72}"/>
              </a:ext>
            </a:extLst>
          </p:cNvPr>
          <p:cNvSpPr>
            <a:spLocks noGrp="1"/>
          </p:cNvSpPr>
          <p:nvPr>
            <p:ph type="dt" sz="half" idx="10"/>
          </p:nvPr>
        </p:nvSpPr>
        <p:spPr>
          <a:xfrm>
            <a:off x="838200" y="6356350"/>
            <a:ext cx="2743200" cy="365125"/>
          </a:xfrm>
          <a:prstGeom prst="rect">
            <a:avLst/>
          </a:prstGeom>
        </p:spPr>
        <p:txBody>
          <a:bodyPr/>
          <a:lstStyle/>
          <a:p>
            <a:fld id="{20F0DA29-D356-4384-BAF5-5A7D8C29738B}" type="datetimeFigureOut">
              <a:rPr lang="en-US" smtClean="0"/>
              <a:t>10/7/2025</a:t>
            </a:fld>
            <a:endParaRPr lang="en-US"/>
          </a:p>
        </p:txBody>
      </p:sp>
      <p:sp>
        <p:nvSpPr>
          <p:cNvPr id="6" name="Footer Placeholder 5">
            <a:extLst>
              <a:ext uri="{FF2B5EF4-FFF2-40B4-BE49-F238E27FC236}">
                <a16:creationId xmlns:a16="http://schemas.microsoft.com/office/drawing/2014/main" id="{9F247DB2-C8C4-4794-AF24-DD5008ED83D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5B38FAF-B12D-4036-8728-F77DBA2E7F57}"/>
              </a:ext>
            </a:extLst>
          </p:cNvPr>
          <p:cNvSpPr>
            <a:spLocks noGrp="1"/>
          </p:cNvSpPr>
          <p:nvPr>
            <p:ph type="sldNum" sz="quarter" idx="12"/>
          </p:nvPr>
        </p:nvSpPr>
        <p:spPr>
          <a:xfrm>
            <a:off x="8610600" y="6356350"/>
            <a:ext cx="2743200" cy="365125"/>
          </a:xfrm>
          <a:prstGeom prst="rect">
            <a:avLst/>
          </a:prstGeom>
        </p:spPr>
        <p:txBody>
          <a:bodyPr/>
          <a:lstStyle/>
          <a:p>
            <a:fld id="{53209654-FA89-4FC6-B736-947673314BCA}" type="slidenum">
              <a:rPr lang="en-US" smtClean="0"/>
              <a:t>‹#›</a:t>
            </a:fld>
            <a:endParaRPr lang="en-US"/>
          </a:p>
        </p:txBody>
      </p:sp>
    </p:spTree>
    <p:extLst>
      <p:ext uri="{BB962C8B-B14F-4D97-AF65-F5344CB8AC3E}">
        <p14:creationId xmlns:p14="http://schemas.microsoft.com/office/powerpoint/2010/main" val="5543050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67905"/>
            <a:ext cx="2689348" cy="1990847"/>
          </a:xfrm>
          <a:prstGeom prst="rect">
            <a:avLst/>
          </a:prstGeom>
        </p:spPr>
      </p:pic>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F497D">
                  <a:lumMod val="75000"/>
                </a:srgbClr>
              </a:solidFill>
              <a:effectLst/>
              <a:uLnTx/>
              <a:uFillTx/>
              <a:latin typeface="Franklin Gothic Demi Cond" panose="020B0706030402020204" pitchFamily="34" charset="0"/>
              <a:ea typeface="+mn-ea"/>
              <a:cs typeface="+mn-cs"/>
            </a:endParaRPr>
          </a:p>
        </p:txBody>
      </p:sp>
      <p:sp>
        <p:nvSpPr>
          <p:cNvPr id="15" name="Text Placeholder 13"/>
          <p:cNvSpPr>
            <a:spLocks noGrp="1"/>
          </p:cNvSpPr>
          <p:nvPr>
            <p:ph type="body" sz="quarter" idx="10" hasCustomPrompt="1"/>
          </p:nvPr>
        </p:nvSpPr>
        <p:spPr>
          <a:xfrm>
            <a:off x="3691462"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2" y="5020585"/>
            <a:ext cx="7699023"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14" name="Rectangle 13"/>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F497D">
                  <a:lumMod val="75000"/>
                </a:srgbClr>
              </a:solidFill>
              <a:effectLst/>
              <a:uLnTx/>
              <a:uFillTx/>
              <a:latin typeface="Franklin Gothic Demi Cond" panose="020B0706030402020204" pitchFamily="34" charset="0"/>
              <a:ea typeface="+mn-ea"/>
              <a:cs typeface="+mn-cs"/>
            </a:endParaRPr>
          </a:p>
        </p:txBody>
      </p:sp>
    </p:spTree>
    <p:extLst>
      <p:ext uri="{BB962C8B-B14F-4D97-AF65-F5344CB8AC3E}">
        <p14:creationId xmlns:p14="http://schemas.microsoft.com/office/powerpoint/2010/main" val="54983986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355" y="2061986"/>
            <a:ext cx="2698311" cy="1998871"/>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F497D">
                  <a:lumMod val="75000"/>
                </a:srgbClr>
              </a:solidFill>
              <a:effectLst/>
              <a:uLnTx/>
              <a:uFillTx/>
              <a:latin typeface="Franklin Gothic Demi Cond" panose="020B0706030402020204" pitchFamily="34" charset="0"/>
              <a:ea typeface="+mn-ea"/>
              <a:cs typeface="+mn-cs"/>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F497D">
                  <a:lumMod val="75000"/>
                </a:srgbClr>
              </a:solidFill>
              <a:effectLst/>
              <a:uLnTx/>
              <a:uFillTx/>
              <a:latin typeface="Franklin Gothic Demi Cond" panose="020B0706030402020204" pitchFamily="34" charset="0"/>
              <a:ea typeface="+mn-ea"/>
              <a:cs typeface="+mn-cs"/>
            </a:endParaRPr>
          </a:p>
        </p:txBody>
      </p:sp>
      <p:sp>
        <p:nvSpPr>
          <p:cNvPr id="15" name="Text Placeholder 13"/>
          <p:cNvSpPr>
            <a:spLocks noGrp="1"/>
          </p:cNvSpPr>
          <p:nvPr>
            <p:ph type="body" sz="quarter" idx="10" hasCustomPrompt="1"/>
          </p:nvPr>
        </p:nvSpPr>
        <p:spPr>
          <a:xfrm>
            <a:off x="3691462"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2" y="5020585"/>
            <a:ext cx="7699023"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Tree>
    <p:extLst>
      <p:ext uri="{BB962C8B-B14F-4D97-AF65-F5344CB8AC3E}">
        <p14:creationId xmlns:p14="http://schemas.microsoft.com/office/powerpoint/2010/main" val="332809324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F497D">
                  <a:lumMod val="75000"/>
                </a:srgbClr>
              </a:solidFill>
              <a:effectLst/>
              <a:uLnTx/>
              <a:uFillTx/>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1"/>
            <a:ext cx="10517717"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83" y="624310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282314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F497D">
                  <a:lumMod val="75000"/>
                </a:srgbClr>
              </a:solidFill>
              <a:effectLst/>
              <a:uLnTx/>
              <a:uFillTx/>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335573"/>
            <a:ext cx="10517717" cy="1212895"/>
          </a:xfrm>
          <a:prstGeom prst="rect">
            <a:avLst/>
          </a:prstGeo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83" y="6251575"/>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3" y="2548467"/>
            <a:ext cx="10526184"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7" name="Straight Connector 6"/>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18967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F497D">
                  <a:lumMod val="75000"/>
                </a:srgbClr>
              </a:solidFill>
              <a:effectLst/>
              <a:uLnTx/>
              <a:uFillTx/>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1" y="624945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3" y="1335573"/>
            <a:ext cx="10526184"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6" name="Straight Connector 5"/>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91211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F497D">
                  <a:lumMod val="75000"/>
                </a:srgbClr>
              </a:solidFill>
              <a:effectLst/>
              <a:uLnTx/>
              <a:uFillTx/>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1" y="624945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2" y="1845731"/>
            <a:ext cx="512064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6220176" y="1845731"/>
            <a:ext cx="512064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829733" y="1278465"/>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278465"/>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cxnSp>
        <p:nvCxnSpPr>
          <p:cNvPr id="11" name="Straight Connector 10"/>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694373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829734" y="1849439"/>
            <a:ext cx="5120217"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F497D">
                  <a:lumMod val="75000"/>
                </a:srgbClr>
              </a:solidFill>
              <a:effectLst/>
              <a:uLnTx/>
              <a:uFillTx/>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1" y="6251575"/>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4" name="Text Placeholder 3"/>
          <p:cNvSpPr>
            <a:spLocks noGrp="1"/>
          </p:cNvSpPr>
          <p:nvPr>
            <p:ph type="body" sz="quarter" idx="16" hasCustomPrompt="1"/>
          </p:nvPr>
        </p:nvSpPr>
        <p:spPr>
          <a:xfrm>
            <a:off x="829733" y="1278465"/>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278465"/>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5" name="Text Placeholder 5"/>
          <p:cNvSpPr>
            <a:spLocks noGrp="1"/>
          </p:cNvSpPr>
          <p:nvPr>
            <p:ph type="body" sz="quarter" idx="19" hasCustomPrompt="1"/>
          </p:nvPr>
        </p:nvSpPr>
        <p:spPr>
          <a:xfrm>
            <a:off x="6220600" y="1840560"/>
            <a:ext cx="5120217"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cxnSp>
        <p:nvCxnSpPr>
          <p:cNvPr id="9" name="Straight Connector 8"/>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135023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F497D">
                  <a:lumMod val="75000"/>
                </a:srgbClr>
              </a:solidFill>
              <a:effectLst/>
              <a:uLnTx/>
              <a:uFillTx/>
              <a:latin typeface="Gotham Bold" charset="0"/>
              <a:ea typeface="Gotham Bold" charset="0"/>
              <a:cs typeface="Gotham Bold" charset="0"/>
            </a:endParaRPr>
          </a:p>
        </p:txBody>
      </p:sp>
      <p:cxnSp>
        <p:nvCxnSpPr>
          <p:cNvPr id="4" name="Straight Connector 3"/>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750304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582775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F497D">
                  <a:lumMod val="75000"/>
                </a:srgbClr>
              </a:solidFill>
              <a:effectLst/>
              <a:uLnTx/>
              <a:uFillTx/>
              <a:latin typeface="Franklin Gothic Demi Cond" panose="020B0706030402020204" pitchFamily="34" charset="0"/>
              <a:ea typeface="+mn-ea"/>
              <a:cs typeface="+mn-cs"/>
            </a:endParaRPr>
          </a:p>
        </p:txBody>
      </p:sp>
      <p:sp>
        <p:nvSpPr>
          <p:cNvPr id="12" name="Content Placeholder 11"/>
          <p:cNvSpPr>
            <a:spLocks noGrp="1"/>
          </p:cNvSpPr>
          <p:nvPr>
            <p:ph sz="quarter" idx="14" hasCustomPrompt="1"/>
          </p:nvPr>
        </p:nvSpPr>
        <p:spPr>
          <a:xfrm>
            <a:off x="829733" y="1335573"/>
            <a:ext cx="10526184" cy="4902890"/>
          </a:xfrm>
        </p:spPr>
        <p:txBody>
          <a:bodyPr/>
          <a:lstStyle>
            <a:lvl1pPr marL="0" indent="0" algn="ctr">
              <a:buNone/>
              <a:defRPr baseline="0">
                <a:latin typeface="+mj-lt"/>
              </a:defRPr>
            </a:lvl1pPr>
          </a:lstStyle>
          <a:p>
            <a:pPr lvl="0"/>
            <a:r>
              <a:rPr lang="en-US"/>
              <a:t>Click icon below to add table or chart</a:t>
            </a:r>
          </a:p>
        </p:txBody>
      </p:sp>
      <p:sp>
        <p:nvSpPr>
          <p:cNvPr id="15" name="Slide Number Placeholder 21"/>
          <p:cNvSpPr>
            <a:spLocks noGrp="1"/>
          </p:cNvSpPr>
          <p:nvPr>
            <p:ph type="sldNum" sz="quarter" idx="15"/>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a:solidFill>
                <a:prstClr val="black"/>
              </a:solidFill>
            </a:endParaRPr>
          </a:p>
        </p:txBody>
      </p:sp>
      <p:cxnSp>
        <p:nvCxnSpPr>
          <p:cNvPr id="10" name="Straight Connector 9"/>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Tree>
    <p:extLst>
      <p:ext uri="{BB962C8B-B14F-4D97-AF65-F5344CB8AC3E}">
        <p14:creationId xmlns:p14="http://schemas.microsoft.com/office/powerpoint/2010/main" val="3652862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5DB96-4377-4373-81DA-7B007DC3A0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288D79-EDC8-4914-8913-8C4EC011D96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2C912A-8DE1-4CF0-B893-3CCDD0699232}"/>
              </a:ext>
            </a:extLst>
          </p:cNvPr>
          <p:cNvSpPr>
            <a:spLocks noGrp="1"/>
          </p:cNvSpPr>
          <p:nvPr>
            <p:ph type="dt" sz="half" idx="10"/>
          </p:nvPr>
        </p:nvSpPr>
        <p:spPr>
          <a:xfrm>
            <a:off x="838200" y="6356350"/>
            <a:ext cx="2743200" cy="365125"/>
          </a:xfrm>
          <a:prstGeom prst="rect">
            <a:avLst/>
          </a:prstGeom>
        </p:spPr>
        <p:txBody>
          <a:bodyPr/>
          <a:lstStyle/>
          <a:p>
            <a:fld id="{20F0DA29-D356-4384-BAF5-5A7D8C29738B}" type="datetimeFigureOut">
              <a:rPr lang="en-US" smtClean="0"/>
              <a:t>10/7/2025</a:t>
            </a:fld>
            <a:endParaRPr lang="en-US"/>
          </a:p>
        </p:txBody>
      </p:sp>
      <p:sp>
        <p:nvSpPr>
          <p:cNvPr id="5" name="Footer Placeholder 4">
            <a:extLst>
              <a:ext uri="{FF2B5EF4-FFF2-40B4-BE49-F238E27FC236}">
                <a16:creationId xmlns:a16="http://schemas.microsoft.com/office/drawing/2014/main" id="{69FB2C5D-D162-4EA6-9288-573AC861C5A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EA97E7D-1E0B-4D5D-948F-70BD488FE536}"/>
              </a:ext>
            </a:extLst>
          </p:cNvPr>
          <p:cNvSpPr>
            <a:spLocks noGrp="1"/>
          </p:cNvSpPr>
          <p:nvPr>
            <p:ph type="sldNum" sz="quarter" idx="12"/>
          </p:nvPr>
        </p:nvSpPr>
        <p:spPr>
          <a:xfrm>
            <a:off x="8610600" y="6356350"/>
            <a:ext cx="2743200" cy="365125"/>
          </a:xfrm>
          <a:prstGeom prst="rect">
            <a:avLst/>
          </a:prstGeom>
        </p:spPr>
        <p:txBody>
          <a:bodyPr/>
          <a:lstStyle/>
          <a:p>
            <a:fld id="{53209654-FA89-4FC6-B736-947673314BCA}" type="slidenum">
              <a:rPr lang="en-US" smtClean="0"/>
              <a:t>‹#›</a:t>
            </a:fld>
            <a:endParaRPr lang="en-US"/>
          </a:p>
        </p:txBody>
      </p:sp>
    </p:spTree>
    <p:extLst>
      <p:ext uri="{BB962C8B-B14F-4D97-AF65-F5344CB8AC3E}">
        <p14:creationId xmlns:p14="http://schemas.microsoft.com/office/powerpoint/2010/main" val="244377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52CA78-07FC-4E0E-9C86-98095D74FD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3DCD9E-22A2-4527-897F-9BF1E66B44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B736A0-ED98-4237-A51B-B017EEAED845}"/>
              </a:ext>
            </a:extLst>
          </p:cNvPr>
          <p:cNvSpPr>
            <a:spLocks noGrp="1"/>
          </p:cNvSpPr>
          <p:nvPr>
            <p:ph type="dt" sz="half" idx="10"/>
          </p:nvPr>
        </p:nvSpPr>
        <p:spPr>
          <a:xfrm>
            <a:off x="838200" y="6356350"/>
            <a:ext cx="2743200" cy="365125"/>
          </a:xfrm>
          <a:prstGeom prst="rect">
            <a:avLst/>
          </a:prstGeom>
        </p:spPr>
        <p:txBody>
          <a:bodyPr/>
          <a:lstStyle/>
          <a:p>
            <a:fld id="{20F0DA29-D356-4384-BAF5-5A7D8C29738B}" type="datetimeFigureOut">
              <a:rPr lang="en-US" smtClean="0"/>
              <a:t>10/7/2025</a:t>
            </a:fld>
            <a:endParaRPr lang="en-US"/>
          </a:p>
        </p:txBody>
      </p:sp>
      <p:sp>
        <p:nvSpPr>
          <p:cNvPr id="5" name="Footer Placeholder 4">
            <a:extLst>
              <a:ext uri="{FF2B5EF4-FFF2-40B4-BE49-F238E27FC236}">
                <a16:creationId xmlns:a16="http://schemas.microsoft.com/office/drawing/2014/main" id="{98703255-2BEA-4734-8078-F497A47563C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1B1423-F756-4A7C-BD7C-848BE5ECD7E0}"/>
              </a:ext>
            </a:extLst>
          </p:cNvPr>
          <p:cNvSpPr>
            <a:spLocks noGrp="1"/>
          </p:cNvSpPr>
          <p:nvPr>
            <p:ph type="sldNum" sz="quarter" idx="12"/>
          </p:nvPr>
        </p:nvSpPr>
        <p:spPr>
          <a:xfrm>
            <a:off x="8610600" y="6356350"/>
            <a:ext cx="2743200" cy="365125"/>
          </a:xfrm>
          <a:prstGeom prst="rect">
            <a:avLst/>
          </a:prstGeom>
        </p:spPr>
        <p:txBody>
          <a:bodyPr/>
          <a:lstStyle/>
          <a:p>
            <a:fld id="{53209654-FA89-4FC6-B736-947673314BCA}" type="slidenum">
              <a:rPr lang="en-US" smtClean="0"/>
              <a:t>‹#›</a:t>
            </a:fld>
            <a:endParaRPr lang="en-US"/>
          </a:p>
        </p:txBody>
      </p:sp>
    </p:spTree>
    <p:extLst>
      <p:ext uri="{BB962C8B-B14F-4D97-AF65-F5344CB8AC3E}">
        <p14:creationId xmlns:p14="http://schemas.microsoft.com/office/powerpoint/2010/main" val="215949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Option 3">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E4A7ED-1076-F64D-A6A3-97C1D4BF2021}"/>
              </a:ext>
            </a:extLst>
          </p:cNvPr>
          <p:cNvSpPr>
            <a:spLocks noGrp="1"/>
          </p:cNvSpPr>
          <p:nvPr>
            <p:ph type="subTitle" idx="1" hasCustomPrompt="1"/>
          </p:nvPr>
        </p:nvSpPr>
        <p:spPr>
          <a:xfrm>
            <a:off x="2053001" y="4646836"/>
            <a:ext cx="9289907" cy="577081"/>
          </a:xfrm>
          <a:prstGeom prst="rect">
            <a:avLst/>
          </a:prstGeom>
        </p:spPr>
        <p:txBody>
          <a:bodyPr anchor="t" anchorCtr="0">
            <a:spAutoFit/>
          </a:bodyPr>
          <a:lstStyle>
            <a:lvl1pPr marL="0" marR="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sz="1750"/>
            </a:lvl1pPr>
            <a:lvl2pPr marL="228600" indent="0" algn="ctr">
              <a:buNone/>
              <a:defRPr sz="1000"/>
            </a:lvl2pPr>
            <a:lvl3pPr marL="457200" indent="0" algn="ctr">
              <a:buNone/>
              <a:defRPr sz="900"/>
            </a:lvl3pPr>
            <a:lvl4pPr marL="685800" indent="0" algn="ctr">
              <a:buNone/>
              <a:defRPr sz="800"/>
            </a:lvl4pPr>
            <a:lvl5pPr marL="914400" indent="0" algn="ctr">
              <a:buNone/>
              <a:defRPr sz="800"/>
            </a:lvl5pPr>
            <a:lvl6pPr marL="1143000" indent="0" algn="ctr">
              <a:buNone/>
              <a:defRPr sz="800"/>
            </a:lvl6pPr>
            <a:lvl7pPr marL="1371600" indent="0" algn="ctr">
              <a:buNone/>
              <a:defRPr sz="800"/>
            </a:lvl7pPr>
            <a:lvl8pPr marL="1600200" indent="0" algn="ctr">
              <a:buNone/>
              <a:defRPr sz="800"/>
            </a:lvl8pPr>
            <a:lvl9pPr marL="1828800" indent="0" algn="ctr">
              <a:buNone/>
              <a:defRPr sz="800"/>
            </a:lvl9pPr>
          </a:lstStyle>
          <a:p>
            <a:r>
              <a:rPr lang="en-US"/>
              <a:t>November 29, 2019</a:t>
            </a:r>
            <a:br>
              <a:rPr lang="en-US"/>
            </a:br>
            <a:r>
              <a:rPr lang="en-US"/>
              <a:t>Presenter Name</a:t>
            </a:r>
          </a:p>
        </p:txBody>
      </p:sp>
      <p:sp>
        <p:nvSpPr>
          <p:cNvPr id="7" name="Title 6">
            <a:extLst>
              <a:ext uri="{FF2B5EF4-FFF2-40B4-BE49-F238E27FC236}">
                <a16:creationId xmlns:a16="http://schemas.microsoft.com/office/drawing/2014/main" id="{FE1733B0-0097-0247-A2B7-4F4D779058D3}"/>
              </a:ext>
            </a:extLst>
          </p:cNvPr>
          <p:cNvSpPr>
            <a:spLocks noGrp="1"/>
          </p:cNvSpPr>
          <p:nvPr>
            <p:ph type="title" hasCustomPrompt="1"/>
          </p:nvPr>
        </p:nvSpPr>
        <p:spPr/>
        <p:txBody>
          <a:bodyPr/>
          <a:lstStyle>
            <a:lvl1pPr marL="0" marR="0" indent="0" algn="l" defTabSz="457200" rtl="0" eaLnBrk="1" fontAlgn="auto" latinLnBrk="0" hangingPunct="1">
              <a:lnSpc>
                <a:spcPct val="90000"/>
              </a:lnSpc>
              <a:spcBef>
                <a:spcPct val="0"/>
              </a:spcBef>
              <a:spcAft>
                <a:spcPts val="0"/>
              </a:spcAft>
              <a:buClrTx/>
              <a:buSzTx/>
              <a:buFontTx/>
              <a:buNone/>
              <a:tabLst/>
              <a:defRPr/>
            </a:lvl1pPr>
          </a:lstStyle>
          <a:p>
            <a:r>
              <a:rPr lang="de-DE" err="1"/>
              <a:t>Presentation</a:t>
            </a:r>
            <a:r>
              <a:rPr lang="de-DE"/>
              <a:t> Title </a:t>
            </a:r>
            <a:br>
              <a:rPr lang="de-DE"/>
            </a:br>
            <a:r>
              <a:rPr lang="de-DE"/>
              <a:t>Goes </a:t>
            </a:r>
            <a:r>
              <a:rPr lang="de-DE" err="1"/>
              <a:t>Here</a:t>
            </a:r>
            <a:endParaRPr lang="en-US"/>
          </a:p>
        </p:txBody>
      </p:sp>
    </p:spTree>
    <p:extLst>
      <p:ext uri="{BB962C8B-B14F-4D97-AF65-F5344CB8AC3E}">
        <p14:creationId xmlns:p14="http://schemas.microsoft.com/office/powerpoint/2010/main" val="2895934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
        <p:cNvGrpSpPr/>
        <p:nvPr/>
      </p:nvGrpSpPr>
      <p:grpSpPr>
        <a:xfrm>
          <a:off x="0" y="0"/>
          <a:ext cx="0" cy="0"/>
          <a:chOff x="0" y="0"/>
          <a:chExt cx="0" cy="0"/>
        </a:xfrm>
      </p:grpSpPr>
      <p:sp>
        <p:nvSpPr>
          <p:cNvPr id="24" name="Google Shape;24;p4"/>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25" name="Google Shape;25;p4"/>
          <p:cNvGrpSpPr/>
          <p:nvPr/>
        </p:nvGrpSpPr>
        <p:grpSpPr>
          <a:xfrm>
            <a:off x="1107191" y="1588342"/>
            <a:ext cx="994351" cy="61101"/>
            <a:chOff x="4580561" y="2589004"/>
            <a:chExt cx="1064464" cy="25200"/>
          </a:xfrm>
        </p:grpSpPr>
        <p:sp>
          <p:nvSpPr>
            <p:cNvPr id="26" name="Google Shape;26;p4"/>
            <p:cNvSpPr/>
            <p:nvPr/>
          </p:nvSpPr>
          <p:spPr>
            <a:xfrm rot="-5400000">
              <a:off x="5366325" y="2335504"/>
              <a:ext cx="25200" cy="532200"/>
            </a:xfrm>
            <a:prstGeom prst="rect">
              <a:avLst/>
            </a:prstGeom>
            <a:solidFill>
              <a:srgbClr val="CB6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 name="Google Shape;27;p4"/>
            <p:cNvSpPr/>
            <p:nvPr/>
          </p:nvSpPr>
          <p:spPr>
            <a:xfrm rot="-5400000">
              <a:off x="4836311" y="2333254"/>
              <a:ext cx="25200" cy="536700"/>
            </a:xfrm>
            <a:prstGeom prst="rect">
              <a:avLst/>
            </a:prstGeom>
            <a:solidFill>
              <a:srgbClr val="227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8" name="Google Shape;28;p4"/>
          <p:cNvSpPr txBox="1">
            <a:spLocks noGrp="1"/>
          </p:cNvSpPr>
          <p:nvPr>
            <p:ph type="title"/>
          </p:nvPr>
        </p:nvSpPr>
        <p:spPr>
          <a:xfrm>
            <a:off x="972601" y="1758200"/>
            <a:ext cx="10251600" cy="713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3467" b="1" i="0">
                <a:solidFill>
                  <a:srgbClr val="1E6266"/>
                </a:solidFill>
                <a:latin typeface="Helvetica Neue" panose="02000503000000020004" pitchFamily="2" charset="0"/>
                <a:ea typeface="Helvetica Neue" panose="02000503000000020004" pitchFamily="2" charset="0"/>
                <a:cs typeface="Helvetica Neue" panose="02000503000000020004" pitchFamily="2" charset="0"/>
              </a:defRPr>
            </a:lvl1pPr>
            <a:lvl2pPr lvl="1">
              <a:spcBef>
                <a:spcPts val="0"/>
              </a:spcBef>
              <a:spcAft>
                <a:spcPts val="0"/>
              </a:spcAft>
              <a:buClr>
                <a:schemeClr val="dk2"/>
              </a:buClr>
              <a:buSzPts val="2600"/>
              <a:buNone/>
              <a:defRPr sz="3467">
                <a:solidFill>
                  <a:schemeClr val="dk2"/>
                </a:solidFill>
              </a:defRPr>
            </a:lvl2pPr>
            <a:lvl3pPr lvl="2">
              <a:spcBef>
                <a:spcPts val="0"/>
              </a:spcBef>
              <a:spcAft>
                <a:spcPts val="0"/>
              </a:spcAft>
              <a:buClr>
                <a:schemeClr val="dk2"/>
              </a:buClr>
              <a:buSzPts val="2600"/>
              <a:buNone/>
              <a:defRPr sz="3467">
                <a:solidFill>
                  <a:schemeClr val="dk2"/>
                </a:solidFill>
              </a:defRPr>
            </a:lvl3pPr>
            <a:lvl4pPr lvl="3">
              <a:spcBef>
                <a:spcPts val="0"/>
              </a:spcBef>
              <a:spcAft>
                <a:spcPts val="0"/>
              </a:spcAft>
              <a:buClr>
                <a:schemeClr val="dk2"/>
              </a:buClr>
              <a:buSzPts val="2600"/>
              <a:buNone/>
              <a:defRPr sz="3467">
                <a:solidFill>
                  <a:schemeClr val="dk2"/>
                </a:solidFill>
              </a:defRPr>
            </a:lvl4pPr>
            <a:lvl5pPr lvl="4">
              <a:spcBef>
                <a:spcPts val="0"/>
              </a:spcBef>
              <a:spcAft>
                <a:spcPts val="0"/>
              </a:spcAft>
              <a:buClr>
                <a:schemeClr val="dk2"/>
              </a:buClr>
              <a:buSzPts val="2600"/>
              <a:buNone/>
              <a:defRPr sz="3467">
                <a:solidFill>
                  <a:schemeClr val="dk2"/>
                </a:solidFill>
              </a:defRPr>
            </a:lvl5pPr>
            <a:lvl6pPr lvl="5">
              <a:spcBef>
                <a:spcPts val="0"/>
              </a:spcBef>
              <a:spcAft>
                <a:spcPts val="0"/>
              </a:spcAft>
              <a:buClr>
                <a:schemeClr val="dk2"/>
              </a:buClr>
              <a:buSzPts val="2600"/>
              <a:buNone/>
              <a:defRPr sz="3467">
                <a:solidFill>
                  <a:schemeClr val="dk2"/>
                </a:solidFill>
              </a:defRPr>
            </a:lvl6pPr>
            <a:lvl7pPr lvl="6">
              <a:spcBef>
                <a:spcPts val="0"/>
              </a:spcBef>
              <a:spcAft>
                <a:spcPts val="0"/>
              </a:spcAft>
              <a:buClr>
                <a:schemeClr val="dk2"/>
              </a:buClr>
              <a:buSzPts val="2600"/>
              <a:buNone/>
              <a:defRPr sz="3467">
                <a:solidFill>
                  <a:schemeClr val="dk2"/>
                </a:solidFill>
              </a:defRPr>
            </a:lvl7pPr>
            <a:lvl8pPr lvl="7">
              <a:spcBef>
                <a:spcPts val="0"/>
              </a:spcBef>
              <a:spcAft>
                <a:spcPts val="0"/>
              </a:spcAft>
              <a:buClr>
                <a:schemeClr val="dk2"/>
              </a:buClr>
              <a:buSzPts val="2600"/>
              <a:buNone/>
              <a:defRPr sz="3467">
                <a:solidFill>
                  <a:schemeClr val="dk2"/>
                </a:solidFill>
              </a:defRPr>
            </a:lvl8pPr>
            <a:lvl9pPr lvl="8">
              <a:spcBef>
                <a:spcPts val="0"/>
              </a:spcBef>
              <a:spcAft>
                <a:spcPts val="0"/>
              </a:spcAft>
              <a:buClr>
                <a:schemeClr val="dk2"/>
              </a:buClr>
              <a:buSzPts val="2600"/>
              <a:buNone/>
              <a:defRPr sz="3467">
                <a:solidFill>
                  <a:schemeClr val="dk2"/>
                </a:solidFill>
              </a:defRPr>
            </a:lvl9pPr>
          </a:lstStyle>
          <a:p>
            <a:endParaRPr/>
          </a:p>
        </p:txBody>
      </p:sp>
      <p:sp>
        <p:nvSpPr>
          <p:cNvPr id="29" name="Google Shape;29;p4"/>
          <p:cNvSpPr txBox="1">
            <a:spLocks noGrp="1"/>
          </p:cNvSpPr>
          <p:nvPr>
            <p:ph type="body" idx="1"/>
          </p:nvPr>
        </p:nvSpPr>
        <p:spPr>
          <a:xfrm>
            <a:off x="972601" y="2771833"/>
            <a:ext cx="10251600" cy="3014800"/>
          </a:xfrm>
          <a:prstGeom prst="rect">
            <a:avLst/>
          </a:prstGeom>
        </p:spPr>
        <p:txBody>
          <a:bodyPr spcFirstLastPara="1" wrap="square" lIns="91425" tIns="91425" rIns="91425" bIns="91425" anchor="t" anchorCtr="0">
            <a:noAutofit/>
          </a:bodyPr>
          <a:lstStyle>
            <a:lvl1pPr marL="609570" lvl="0" indent="-414847">
              <a:spcBef>
                <a:spcPts val="0"/>
              </a:spcBef>
              <a:spcAft>
                <a:spcPts val="0"/>
              </a:spcAft>
              <a:buSzPts val="1300"/>
              <a:buChar char="●"/>
              <a:defRPr b="0" i="0">
                <a:latin typeface="Helvetica Neue Light" panose="02000403000000020004" pitchFamily="2" charset="0"/>
                <a:ea typeface="Helvetica Neue Light" panose="02000403000000020004" pitchFamily="2" charset="0"/>
              </a:defRPr>
            </a:lvl1pPr>
            <a:lvl2pPr marL="1219139" lvl="1" indent="-397914">
              <a:spcBef>
                <a:spcPts val="2133"/>
              </a:spcBef>
              <a:spcAft>
                <a:spcPts val="0"/>
              </a:spcAft>
              <a:buSzPts val="1100"/>
              <a:buChar char="○"/>
              <a:defRPr/>
            </a:lvl2pPr>
            <a:lvl3pPr marL="1828709" lvl="2" indent="-397914">
              <a:spcBef>
                <a:spcPts val="2133"/>
              </a:spcBef>
              <a:spcAft>
                <a:spcPts val="0"/>
              </a:spcAft>
              <a:buSzPts val="1100"/>
              <a:buChar char="■"/>
              <a:defRPr/>
            </a:lvl3pPr>
            <a:lvl4pPr marL="2438278" lvl="3" indent="-397914">
              <a:spcBef>
                <a:spcPts val="2133"/>
              </a:spcBef>
              <a:spcAft>
                <a:spcPts val="0"/>
              </a:spcAft>
              <a:buSzPts val="1100"/>
              <a:buChar char="●"/>
              <a:defRPr/>
            </a:lvl4pPr>
            <a:lvl5pPr marL="3047848" lvl="4" indent="-397914">
              <a:spcBef>
                <a:spcPts val="2133"/>
              </a:spcBef>
              <a:spcAft>
                <a:spcPts val="0"/>
              </a:spcAft>
              <a:buSzPts val="1100"/>
              <a:buChar char="○"/>
              <a:defRPr/>
            </a:lvl5pPr>
            <a:lvl6pPr marL="3657417" lvl="5" indent="-397914">
              <a:spcBef>
                <a:spcPts val="2133"/>
              </a:spcBef>
              <a:spcAft>
                <a:spcPts val="0"/>
              </a:spcAft>
              <a:buSzPts val="1100"/>
              <a:buChar char="■"/>
              <a:defRPr/>
            </a:lvl6pPr>
            <a:lvl7pPr marL="4266987" lvl="6" indent="-397914">
              <a:spcBef>
                <a:spcPts val="2133"/>
              </a:spcBef>
              <a:spcAft>
                <a:spcPts val="0"/>
              </a:spcAft>
              <a:buSzPts val="1100"/>
              <a:buChar char="●"/>
              <a:defRPr/>
            </a:lvl7pPr>
            <a:lvl8pPr marL="4876557" lvl="7" indent="-397914">
              <a:spcBef>
                <a:spcPts val="2133"/>
              </a:spcBef>
              <a:spcAft>
                <a:spcPts val="0"/>
              </a:spcAft>
              <a:buSzPts val="1100"/>
              <a:buChar char="○"/>
              <a:defRPr/>
            </a:lvl8pPr>
            <a:lvl9pPr marL="5486126" lvl="8" indent="-397914">
              <a:spcBef>
                <a:spcPts val="2133"/>
              </a:spcBef>
              <a:spcAft>
                <a:spcPts val="2133"/>
              </a:spcAft>
              <a:buSzPts val="1100"/>
              <a:buChar char="■"/>
              <a:defRPr/>
            </a:lvl9pPr>
          </a:lstStyle>
          <a:p>
            <a:endParaRPr/>
          </a:p>
        </p:txBody>
      </p:sp>
      <p:sp>
        <p:nvSpPr>
          <p:cNvPr id="30" name="Google Shape;30;p4"/>
          <p:cNvSpPr txBox="1">
            <a:spLocks noGrp="1"/>
          </p:cNvSpPr>
          <p:nvPr>
            <p:ph type="sldNum" idx="12"/>
          </p:nvPr>
        </p:nvSpPr>
        <p:spPr>
          <a:xfrm>
            <a:off x="11381737"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82733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9065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67905"/>
            <a:ext cx="2689348" cy="1990847"/>
          </a:xfrm>
          <a:prstGeom prst="rect">
            <a:avLst/>
          </a:prstGeom>
        </p:spPr>
      </p:pic>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2" y="5020585"/>
            <a:ext cx="7699023"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12192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45" y="230730"/>
            <a:ext cx="2433261"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02782" y="232219"/>
            <a:ext cx="2427068"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14287" y="230097"/>
            <a:ext cx="2157071"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259715" y="231327"/>
            <a:ext cx="2431536"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60631" y="231327"/>
            <a:ext cx="2431500" cy="1215436"/>
          </a:xfrm>
          <a:prstGeom prst="rect">
            <a:avLst/>
          </a:prstGeom>
        </p:spPr>
      </p:pic>
    </p:spTree>
    <p:extLst>
      <p:ext uri="{BB962C8B-B14F-4D97-AF65-F5344CB8AC3E}">
        <p14:creationId xmlns:p14="http://schemas.microsoft.com/office/powerpoint/2010/main" val="1118088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67905"/>
            <a:ext cx="2689348" cy="1990847"/>
          </a:xfrm>
          <a:prstGeom prst="rect">
            <a:avLst/>
          </a:prstGeom>
        </p:spPr>
      </p:pic>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2" y="5020585"/>
            <a:ext cx="7699023"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14" name="Rectangle 13"/>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428212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355" y="2061986"/>
            <a:ext cx="2698311" cy="1998871"/>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2" y="5020585"/>
            <a:ext cx="7699023"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Tree>
    <p:extLst>
      <p:ext uri="{BB962C8B-B14F-4D97-AF65-F5344CB8AC3E}">
        <p14:creationId xmlns:p14="http://schemas.microsoft.com/office/powerpoint/2010/main" val="2426622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1"/>
            <a:ext cx="10517717"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83" y="624310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3181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D75C-C6DD-434E-9F09-90CC500412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7FCE66-5723-4ED8-9536-E6763F17F2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a:extLst>
              <a:ext uri="{FF2B5EF4-FFF2-40B4-BE49-F238E27FC236}">
                <a16:creationId xmlns:a16="http://schemas.microsoft.com/office/drawing/2014/main" id="{38E66195-6851-460E-8121-295B96EC7B29}"/>
              </a:ext>
            </a:extLst>
          </p:cNvPr>
          <p:cNvSpPr>
            <a:spLocks noChangeArrowheads="1"/>
          </p:cNvSpPr>
          <p:nvPr userDrawn="1"/>
        </p:nvSpPr>
        <p:spPr bwMode="auto">
          <a:xfrm>
            <a:off x="152398" y="6525330"/>
            <a:ext cx="11899511" cy="196145"/>
          </a:xfrm>
          <a:prstGeom prst="rect">
            <a:avLst/>
          </a:prstGeom>
          <a:solidFill>
            <a:srgbClr val="2751A5"/>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a:extLst>
              <a:ext uri="{FF2B5EF4-FFF2-40B4-BE49-F238E27FC236}">
                <a16:creationId xmlns:a16="http://schemas.microsoft.com/office/drawing/2014/main" id="{E39D8C99-BA2F-4113-8184-B06B85B7BEF1}"/>
              </a:ext>
            </a:extLst>
          </p:cNvPr>
          <p:cNvSpPr>
            <a:spLocks noChangeArrowheads="1"/>
          </p:cNvSpPr>
          <p:nvPr userDrawn="1"/>
        </p:nvSpPr>
        <p:spPr bwMode="auto">
          <a:xfrm>
            <a:off x="152401" y="136525"/>
            <a:ext cx="11887202" cy="6388805"/>
          </a:xfrm>
          <a:prstGeom prst="rect">
            <a:avLst/>
          </a:prstGeom>
          <a:noFill/>
          <a:ln w="9525" cap="flat" cmpd="sng" algn="ctr">
            <a:solidFill>
              <a:srgbClr val="F79646">
                <a:lumMod val="50000"/>
              </a:srgbClr>
            </a:solidFill>
            <a:prstDash val="solid"/>
            <a:miter lim="800000"/>
            <a:headEnd type="none" w="med" len="med"/>
            <a:tailEnd type="none" w="med" len="med"/>
          </a:ln>
          <a:effectLst/>
        </p:spPr>
        <p:txBody>
          <a:bodyPr vert="horz" wrap="none" lIns="91440" tIns="45720" rIns="91440" bIns="45720" anchor="ctr"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9151977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335573"/>
            <a:ext cx="10517717" cy="1212895"/>
          </a:xfrm>
          <a:prstGeom prst="rect">
            <a:avLst/>
          </a:prstGeo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83" y="6251575"/>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3" y="2548467"/>
            <a:ext cx="10526184"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7" name="Straight Connector 6"/>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8469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1" y="624945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3" y="1335573"/>
            <a:ext cx="10526184"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6" name="Straight Connector 5"/>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1804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1" y="624945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2" y="1845731"/>
            <a:ext cx="512064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6220176" y="1845731"/>
            <a:ext cx="512064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829733" y="1278465"/>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278465"/>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cxnSp>
        <p:nvCxnSpPr>
          <p:cNvPr id="11" name="Straight Connector 10"/>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71940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829734" y="1849439"/>
            <a:ext cx="5120217"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1" y="6251575"/>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4" name="Text Placeholder 3"/>
          <p:cNvSpPr>
            <a:spLocks noGrp="1"/>
          </p:cNvSpPr>
          <p:nvPr>
            <p:ph type="body" sz="quarter" idx="16" hasCustomPrompt="1"/>
          </p:nvPr>
        </p:nvSpPr>
        <p:spPr>
          <a:xfrm>
            <a:off x="829733" y="1278465"/>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278465"/>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5" name="Text Placeholder 5"/>
          <p:cNvSpPr>
            <a:spLocks noGrp="1"/>
          </p:cNvSpPr>
          <p:nvPr>
            <p:ph type="body" sz="quarter" idx="19" hasCustomPrompt="1"/>
          </p:nvPr>
        </p:nvSpPr>
        <p:spPr>
          <a:xfrm>
            <a:off x="6220600" y="1840560"/>
            <a:ext cx="5120217"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cxnSp>
        <p:nvCxnSpPr>
          <p:cNvPr id="9" name="Straight Connector 8"/>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6123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27557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80222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829733" y="1335573"/>
            <a:ext cx="10526184" cy="4902890"/>
          </a:xfrm>
        </p:spPr>
        <p:txBody>
          <a:bodyPr/>
          <a:lstStyle>
            <a:lvl1pPr marL="0" indent="0" algn="ctr">
              <a:buNone/>
              <a:defRPr baseline="0">
                <a:latin typeface="+mj-lt"/>
              </a:defRPr>
            </a:lvl1pPr>
          </a:lstStyle>
          <a:p>
            <a:pPr lvl="0"/>
            <a:r>
              <a:rPr lang="en-US"/>
              <a:t>Click icon below to add table or chart</a:t>
            </a:r>
          </a:p>
        </p:txBody>
      </p:sp>
      <p:sp>
        <p:nvSpPr>
          <p:cNvPr id="15" name="Slide Number Placeholder 21"/>
          <p:cNvSpPr>
            <a:spLocks noGrp="1"/>
          </p:cNvSpPr>
          <p:nvPr>
            <p:ph type="sldNum" sz="quarter" idx="15"/>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a:solidFill>
                <a:prstClr val="black"/>
              </a:solidFill>
            </a:endParaRPr>
          </a:p>
        </p:txBody>
      </p:sp>
      <p:cxnSp>
        <p:nvCxnSpPr>
          <p:cNvPr id="10" name="Straight Connector 9"/>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a:solidFill>
                <a:srgbClr val="000000"/>
              </a:solidFill>
              <a:cs typeface="Arial" charset="0"/>
            </a:endParaRPr>
          </a:p>
        </p:txBody>
      </p:sp>
    </p:spTree>
    <p:extLst>
      <p:ext uri="{BB962C8B-B14F-4D97-AF65-F5344CB8AC3E}">
        <p14:creationId xmlns:p14="http://schemas.microsoft.com/office/powerpoint/2010/main" val="34373380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Option 3">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E4A7ED-1076-F64D-A6A3-97C1D4BF2021}"/>
              </a:ext>
            </a:extLst>
          </p:cNvPr>
          <p:cNvSpPr>
            <a:spLocks noGrp="1"/>
          </p:cNvSpPr>
          <p:nvPr>
            <p:ph type="subTitle" idx="1" hasCustomPrompt="1"/>
          </p:nvPr>
        </p:nvSpPr>
        <p:spPr>
          <a:xfrm>
            <a:off x="2053001" y="4646836"/>
            <a:ext cx="9289907" cy="577081"/>
          </a:xfrm>
          <a:prstGeom prst="rect">
            <a:avLst/>
          </a:prstGeom>
        </p:spPr>
        <p:txBody>
          <a:bodyPr anchor="t" anchorCtr="0">
            <a:spAutoFit/>
          </a:bodyPr>
          <a:lstStyle>
            <a:lvl1pPr marL="0" marR="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sz="1750"/>
            </a:lvl1pPr>
            <a:lvl2pPr marL="228600" indent="0" algn="ctr">
              <a:buNone/>
              <a:defRPr sz="1000"/>
            </a:lvl2pPr>
            <a:lvl3pPr marL="457200" indent="0" algn="ctr">
              <a:buNone/>
              <a:defRPr sz="900"/>
            </a:lvl3pPr>
            <a:lvl4pPr marL="685800" indent="0" algn="ctr">
              <a:buNone/>
              <a:defRPr sz="800"/>
            </a:lvl4pPr>
            <a:lvl5pPr marL="914400" indent="0" algn="ctr">
              <a:buNone/>
              <a:defRPr sz="800"/>
            </a:lvl5pPr>
            <a:lvl6pPr marL="1143000" indent="0" algn="ctr">
              <a:buNone/>
              <a:defRPr sz="800"/>
            </a:lvl6pPr>
            <a:lvl7pPr marL="1371600" indent="0" algn="ctr">
              <a:buNone/>
              <a:defRPr sz="800"/>
            </a:lvl7pPr>
            <a:lvl8pPr marL="1600200" indent="0" algn="ctr">
              <a:buNone/>
              <a:defRPr sz="800"/>
            </a:lvl8pPr>
            <a:lvl9pPr marL="1828800" indent="0" algn="ctr">
              <a:buNone/>
              <a:defRPr sz="800"/>
            </a:lvl9pPr>
          </a:lstStyle>
          <a:p>
            <a:r>
              <a:rPr lang="en-US"/>
              <a:t>November 29, 2019</a:t>
            </a:r>
            <a:br>
              <a:rPr lang="en-US"/>
            </a:br>
            <a:r>
              <a:rPr lang="en-US"/>
              <a:t>Presenter Name</a:t>
            </a:r>
          </a:p>
        </p:txBody>
      </p:sp>
      <p:sp>
        <p:nvSpPr>
          <p:cNvPr id="7" name="Title 6">
            <a:extLst>
              <a:ext uri="{FF2B5EF4-FFF2-40B4-BE49-F238E27FC236}">
                <a16:creationId xmlns:a16="http://schemas.microsoft.com/office/drawing/2014/main" id="{FE1733B0-0097-0247-A2B7-4F4D779058D3}"/>
              </a:ext>
            </a:extLst>
          </p:cNvPr>
          <p:cNvSpPr>
            <a:spLocks noGrp="1"/>
          </p:cNvSpPr>
          <p:nvPr>
            <p:ph type="title" hasCustomPrompt="1"/>
          </p:nvPr>
        </p:nvSpPr>
        <p:spPr/>
        <p:txBody>
          <a:bodyPr/>
          <a:lstStyle>
            <a:lvl1pPr marL="0" marR="0" indent="0" algn="l" defTabSz="457200" rtl="0" eaLnBrk="1" fontAlgn="auto" latinLnBrk="0" hangingPunct="1">
              <a:lnSpc>
                <a:spcPct val="90000"/>
              </a:lnSpc>
              <a:spcBef>
                <a:spcPct val="0"/>
              </a:spcBef>
              <a:spcAft>
                <a:spcPts val="0"/>
              </a:spcAft>
              <a:buClrTx/>
              <a:buSzTx/>
              <a:buFontTx/>
              <a:buNone/>
              <a:tabLst/>
              <a:defRPr/>
            </a:lvl1pPr>
          </a:lstStyle>
          <a:p>
            <a:r>
              <a:rPr lang="de-DE" err="1"/>
              <a:t>Presentation</a:t>
            </a:r>
            <a:r>
              <a:rPr lang="de-DE"/>
              <a:t> Title </a:t>
            </a:r>
            <a:br>
              <a:rPr lang="de-DE"/>
            </a:br>
            <a:r>
              <a:rPr lang="de-DE"/>
              <a:t>Goes </a:t>
            </a:r>
            <a:r>
              <a:rPr lang="de-DE" err="1"/>
              <a:t>Here</a:t>
            </a:r>
            <a:endParaRPr lang="en-US"/>
          </a:p>
        </p:txBody>
      </p:sp>
    </p:spTree>
    <p:extLst>
      <p:ext uri="{BB962C8B-B14F-4D97-AF65-F5344CB8AC3E}">
        <p14:creationId xmlns:p14="http://schemas.microsoft.com/office/powerpoint/2010/main" val="20006553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Content Slide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B706AC-D584-0C49-BA5C-CDBC05DED287}"/>
              </a:ext>
            </a:extLst>
          </p:cNvPr>
          <p:cNvSpPr/>
          <p:nvPr userDrawn="1"/>
        </p:nvSpPr>
        <p:spPr>
          <a:xfrm>
            <a:off x="854809" y="725645"/>
            <a:ext cx="1579516" cy="800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5">
            <a:extLst>
              <a:ext uri="{FF2B5EF4-FFF2-40B4-BE49-F238E27FC236}">
                <a16:creationId xmlns:a16="http://schemas.microsoft.com/office/drawing/2014/main" id="{F9EFE79F-7766-2342-AA97-4B1F2CD3D95E}"/>
              </a:ext>
            </a:extLst>
          </p:cNvPr>
          <p:cNvSpPr/>
          <p:nvPr userDrawn="1"/>
        </p:nvSpPr>
        <p:spPr>
          <a:xfrm flipV="1">
            <a:off x="0" y="6531553"/>
            <a:ext cx="206741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0A93BFBC-B6B5-C943-9394-304F58F1F144}"/>
              </a:ext>
            </a:extLst>
          </p:cNvPr>
          <p:cNvSpPr>
            <a:spLocks noGrp="1"/>
          </p:cNvSpPr>
          <p:nvPr>
            <p:ph type="body" sz="quarter" idx="10" hasCustomPrompt="1"/>
          </p:nvPr>
        </p:nvSpPr>
        <p:spPr>
          <a:xfrm>
            <a:off x="838288" y="963078"/>
            <a:ext cx="8899338" cy="1107996"/>
          </a:xfrm>
          <a:prstGeom prst="rect">
            <a:avLst/>
          </a:prstGeom>
        </p:spPr>
        <p:txBody>
          <a:bodyPr lIns="0" tIns="0" rIns="0" bIns="0">
            <a:spAutoFit/>
          </a:bodyPr>
          <a:lstStyle>
            <a:lvl1pPr marL="0" indent="0">
              <a:buNone/>
              <a:defRPr lang="de-DE" sz="4000" b="1" dirty="0"/>
            </a:lvl1pPr>
          </a:lstStyle>
          <a:p>
            <a:r>
              <a:rPr lang="de-DE" sz="4000" b="1"/>
              <a:t>Slide title </a:t>
            </a:r>
            <a:r>
              <a:rPr lang="de-DE" sz="4000" b="1" err="1"/>
              <a:t>goes</a:t>
            </a:r>
            <a:r>
              <a:rPr lang="de-DE" sz="4000" b="1"/>
              <a:t> </a:t>
            </a:r>
            <a:r>
              <a:rPr lang="de-DE" sz="4000" b="1" err="1"/>
              <a:t>here</a:t>
            </a:r>
            <a:r>
              <a:rPr lang="de-DE" sz="4000" b="1"/>
              <a:t> </a:t>
            </a:r>
            <a:r>
              <a:rPr lang="de-DE" sz="4000" b="1" err="1"/>
              <a:t>and</a:t>
            </a:r>
            <a:r>
              <a:rPr lang="de-DE" sz="4000" b="1"/>
              <a:t> </a:t>
            </a:r>
            <a:r>
              <a:rPr lang="de-DE" sz="4000" b="1" err="1"/>
              <a:t>can</a:t>
            </a:r>
            <a:r>
              <a:rPr lang="de-DE" sz="4000" b="1"/>
              <a:t> </a:t>
            </a:r>
            <a:r>
              <a:rPr lang="de-DE" sz="4000" b="1" err="1"/>
              <a:t>be</a:t>
            </a:r>
            <a:r>
              <a:rPr lang="de-DE" sz="4000" b="1"/>
              <a:t> </a:t>
            </a:r>
            <a:r>
              <a:rPr lang="de-DE" sz="4000" b="1" err="1"/>
              <a:t>two</a:t>
            </a:r>
            <a:r>
              <a:rPr lang="de-DE" sz="4000" b="1"/>
              <a:t> </a:t>
            </a:r>
            <a:r>
              <a:rPr lang="de-DE" sz="4000" b="1" err="1"/>
              <a:t>lines</a:t>
            </a:r>
            <a:r>
              <a:rPr lang="de-DE" sz="4000" b="1"/>
              <a:t>, but not </a:t>
            </a:r>
            <a:r>
              <a:rPr lang="de-DE" sz="4000" b="1" err="1"/>
              <a:t>three</a:t>
            </a:r>
            <a:endParaRPr lang="de-DE" sz="4000" b="1"/>
          </a:p>
        </p:txBody>
      </p:sp>
      <p:sp>
        <p:nvSpPr>
          <p:cNvPr id="11" name="Text Placeholder 10">
            <a:extLst>
              <a:ext uri="{FF2B5EF4-FFF2-40B4-BE49-F238E27FC236}">
                <a16:creationId xmlns:a16="http://schemas.microsoft.com/office/drawing/2014/main" id="{EFBF5F23-DE9A-C443-882E-A8CD65F958AC}"/>
              </a:ext>
            </a:extLst>
          </p:cNvPr>
          <p:cNvSpPr>
            <a:spLocks noGrp="1"/>
          </p:cNvSpPr>
          <p:nvPr>
            <p:ph type="body" sz="quarter" idx="11" hasCustomPrompt="1"/>
          </p:nvPr>
        </p:nvSpPr>
        <p:spPr>
          <a:xfrm>
            <a:off x="854810" y="2377255"/>
            <a:ext cx="7303301" cy="2923878"/>
          </a:xfrm>
          <a:prstGeom prst="rect">
            <a:avLst/>
          </a:prstGeom>
        </p:spPr>
        <p:txBody>
          <a:bodyPr wrap="square" lIns="0" tIns="0" rIns="0" bIns="0">
            <a:spAutoFit/>
          </a:bodyPr>
          <a:lstStyle>
            <a:lvl1pPr marL="228600" indent="-228600">
              <a:lnSpc>
                <a:spcPct val="100000"/>
              </a:lnSpc>
              <a:spcBef>
                <a:spcPts val="500"/>
              </a:spcBef>
              <a:spcAft>
                <a:spcPts val="500"/>
              </a:spcAft>
              <a:buFont typeface="Arial" panose="020B0604020202020204" pitchFamily="34" charset="0"/>
              <a:buChar char="•"/>
              <a:defRPr sz="1750"/>
            </a:lvl1pPr>
          </a:lstStyle>
          <a:p>
            <a:pPr lvl="0"/>
            <a:r>
              <a:rPr lang="en-US"/>
              <a:t>This slide is great for bullets or text</a:t>
            </a:r>
          </a:p>
          <a:p>
            <a:pPr lvl="0"/>
            <a:r>
              <a:rPr lang="en-US"/>
              <a:t>And more bullets</a:t>
            </a:r>
          </a:p>
          <a:p>
            <a:pPr lvl="0"/>
            <a:r>
              <a:rPr lang="en-US"/>
              <a:t>And more bullets</a:t>
            </a:r>
          </a:p>
          <a:p>
            <a:pPr lvl="0"/>
            <a:r>
              <a:rPr lang="en-US"/>
              <a:t>And more bullets </a:t>
            </a:r>
          </a:p>
          <a:p>
            <a:pPr lvl="0"/>
            <a:r>
              <a:rPr lang="en-US"/>
              <a:t>And more bullets</a:t>
            </a:r>
          </a:p>
          <a:p>
            <a:pPr lvl="0"/>
            <a:r>
              <a:rPr lang="en-US"/>
              <a:t>And more bullets</a:t>
            </a:r>
          </a:p>
          <a:p>
            <a:pPr lvl="0"/>
            <a:r>
              <a:rPr lang="en-US"/>
              <a:t>And more bullets that can also extend to fill multiple lines, as this one is demonstrating.</a:t>
            </a:r>
          </a:p>
        </p:txBody>
      </p:sp>
    </p:spTree>
    <p:extLst>
      <p:ext uri="{BB962C8B-B14F-4D97-AF65-F5344CB8AC3E}">
        <p14:creationId xmlns:p14="http://schemas.microsoft.com/office/powerpoint/2010/main" val="4587466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B706AC-D584-0C49-BA5C-CDBC05DED287}"/>
              </a:ext>
            </a:extLst>
          </p:cNvPr>
          <p:cNvSpPr/>
          <p:nvPr userDrawn="1"/>
        </p:nvSpPr>
        <p:spPr>
          <a:xfrm>
            <a:off x="2034211" y="725646"/>
            <a:ext cx="1579516" cy="800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5">
            <a:extLst>
              <a:ext uri="{FF2B5EF4-FFF2-40B4-BE49-F238E27FC236}">
                <a16:creationId xmlns:a16="http://schemas.microsoft.com/office/drawing/2014/main" id="{F9EFE79F-7766-2342-AA97-4B1F2CD3D95E}"/>
              </a:ext>
            </a:extLst>
          </p:cNvPr>
          <p:cNvSpPr/>
          <p:nvPr userDrawn="1"/>
        </p:nvSpPr>
        <p:spPr>
          <a:xfrm flipV="1">
            <a:off x="0" y="6531553"/>
            <a:ext cx="206741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0A93BFBC-B6B5-C943-9394-304F58F1F144}"/>
              </a:ext>
            </a:extLst>
          </p:cNvPr>
          <p:cNvSpPr>
            <a:spLocks noGrp="1"/>
          </p:cNvSpPr>
          <p:nvPr>
            <p:ph type="body" sz="quarter" idx="10" hasCustomPrompt="1"/>
          </p:nvPr>
        </p:nvSpPr>
        <p:spPr>
          <a:xfrm>
            <a:off x="2017689" y="963078"/>
            <a:ext cx="8899338" cy="1107739"/>
          </a:xfrm>
          <a:prstGeom prst="rect">
            <a:avLst/>
          </a:prstGeom>
        </p:spPr>
        <p:txBody>
          <a:bodyPr wrap="square" lIns="0" tIns="0" rIns="0" bIns="0">
            <a:spAutoFit/>
          </a:bodyPr>
          <a:lstStyle>
            <a:lvl1pPr marL="0" indent="0">
              <a:buNone/>
              <a:defRPr lang="de-DE" sz="3999" b="1" dirty="0"/>
            </a:lvl1pPr>
          </a:lstStyle>
          <a:p>
            <a:r>
              <a:rPr lang="de-DE" sz="3999" b="1"/>
              <a:t>Slide title </a:t>
            </a:r>
            <a:r>
              <a:rPr lang="de-DE" sz="3999" b="1" err="1"/>
              <a:t>goes</a:t>
            </a:r>
            <a:r>
              <a:rPr lang="de-DE" sz="3999" b="1"/>
              <a:t> </a:t>
            </a:r>
            <a:r>
              <a:rPr lang="de-DE" sz="3999" b="1" err="1"/>
              <a:t>here</a:t>
            </a:r>
            <a:r>
              <a:rPr lang="de-DE" sz="3999" b="1"/>
              <a:t> </a:t>
            </a:r>
            <a:r>
              <a:rPr lang="de-DE" sz="3999" b="1" err="1"/>
              <a:t>and</a:t>
            </a:r>
            <a:r>
              <a:rPr lang="de-DE" sz="3999" b="1"/>
              <a:t> </a:t>
            </a:r>
            <a:r>
              <a:rPr lang="de-DE" sz="3999" b="1" err="1"/>
              <a:t>can</a:t>
            </a:r>
            <a:r>
              <a:rPr lang="de-DE" sz="3999" b="1"/>
              <a:t> </a:t>
            </a:r>
            <a:r>
              <a:rPr lang="de-DE" sz="3999" b="1" err="1"/>
              <a:t>be</a:t>
            </a:r>
            <a:r>
              <a:rPr lang="de-DE" sz="3999" b="1"/>
              <a:t> </a:t>
            </a:r>
            <a:r>
              <a:rPr lang="de-DE" sz="3999" b="1" err="1"/>
              <a:t>two</a:t>
            </a:r>
            <a:r>
              <a:rPr lang="de-DE" sz="3999" b="1"/>
              <a:t> </a:t>
            </a:r>
            <a:r>
              <a:rPr lang="de-DE" sz="3999" b="1" err="1"/>
              <a:t>lines</a:t>
            </a:r>
            <a:r>
              <a:rPr lang="de-DE" sz="3999" b="1"/>
              <a:t>, but not </a:t>
            </a:r>
            <a:r>
              <a:rPr lang="de-DE" sz="3999" b="1" err="1"/>
              <a:t>three</a:t>
            </a:r>
            <a:endParaRPr lang="de-DE" sz="3999" b="1"/>
          </a:p>
        </p:txBody>
      </p:sp>
      <p:sp>
        <p:nvSpPr>
          <p:cNvPr id="11" name="Text Placeholder 10">
            <a:extLst>
              <a:ext uri="{FF2B5EF4-FFF2-40B4-BE49-F238E27FC236}">
                <a16:creationId xmlns:a16="http://schemas.microsoft.com/office/drawing/2014/main" id="{EFBF5F23-DE9A-C443-882E-A8CD65F958AC}"/>
              </a:ext>
            </a:extLst>
          </p:cNvPr>
          <p:cNvSpPr>
            <a:spLocks noGrp="1"/>
          </p:cNvSpPr>
          <p:nvPr>
            <p:ph type="body" sz="quarter" idx="11" hasCustomPrompt="1"/>
          </p:nvPr>
        </p:nvSpPr>
        <p:spPr>
          <a:xfrm>
            <a:off x="3613728" y="2525484"/>
            <a:ext cx="7303301" cy="2923878"/>
          </a:xfrm>
          <a:prstGeom prst="rect">
            <a:avLst/>
          </a:prstGeom>
        </p:spPr>
        <p:txBody>
          <a:bodyPr wrap="square" lIns="0" tIns="0" rIns="0" bIns="0">
            <a:spAutoFit/>
          </a:bodyPr>
          <a:lstStyle>
            <a:lvl1pPr marL="228543" indent="-228543">
              <a:lnSpc>
                <a:spcPct val="100000"/>
              </a:lnSpc>
              <a:spcBef>
                <a:spcPts val="500"/>
              </a:spcBef>
              <a:spcAft>
                <a:spcPts val="500"/>
              </a:spcAft>
              <a:buFont typeface="Arial" panose="020B0604020202020204" pitchFamily="34" charset="0"/>
              <a:buChar char="•"/>
              <a:defRPr sz="1750"/>
            </a:lvl1pPr>
          </a:lstStyle>
          <a:p>
            <a:pPr lvl="0"/>
            <a:r>
              <a:rPr lang="en-US"/>
              <a:t>This slide is great for bullets or text</a:t>
            </a:r>
          </a:p>
          <a:p>
            <a:pPr lvl="0"/>
            <a:r>
              <a:rPr lang="en-US"/>
              <a:t>And more bullets</a:t>
            </a:r>
          </a:p>
          <a:p>
            <a:pPr lvl="0"/>
            <a:r>
              <a:rPr lang="en-US"/>
              <a:t>And more bullets</a:t>
            </a:r>
          </a:p>
          <a:p>
            <a:pPr lvl="0"/>
            <a:r>
              <a:rPr lang="en-US"/>
              <a:t>And more bullets </a:t>
            </a:r>
          </a:p>
          <a:p>
            <a:pPr lvl="0"/>
            <a:r>
              <a:rPr lang="en-US"/>
              <a:t>And more bullets</a:t>
            </a:r>
          </a:p>
          <a:p>
            <a:pPr lvl="0"/>
            <a:r>
              <a:rPr lang="en-US"/>
              <a:t>And more bullets</a:t>
            </a:r>
          </a:p>
          <a:p>
            <a:pPr lvl="0"/>
            <a:r>
              <a:rPr lang="en-US"/>
              <a:t>And more bullets that can also extend to fill multiple lines, as this one is demonstrating.</a:t>
            </a:r>
          </a:p>
        </p:txBody>
      </p:sp>
    </p:spTree>
    <p:extLst>
      <p:ext uri="{BB962C8B-B14F-4D97-AF65-F5344CB8AC3E}">
        <p14:creationId xmlns:p14="http://schemas.microsoft.com/office/powerpoint/2010/main" val="3354335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17A83-9666-444C-A84D-324067E475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B4C1E-95AD-4532-A8CD-3B47AD68A01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67EE14-A314-4142-B92C-A9B6663855BE}"/>
              </a:ext>
            </a:extLst>
          </p:cNvPr>
          <p:cNvSpPr>
            <a:spLocks noGrp="1"/>
          </p:cNvSpPr>
          <p:nvPr>
            <p:ph type="dt" sz="half" idx="10"/>
          </p:nvPr>
        </p:nvSpPr>
        <p:spPr>
          <a:xfrm>
            <a:off x="838200" y="6356350"/>
            <a:ext cx="2743200" cy="365125"/>
          </a:xfrm>
          <a:prstGeom prst="rect">
            <a:avLst/>
          </a:prstGeom>
        </p:spPr>
        <p:txBody>
          <a:bodyPr/>
          <a:lstStyle/>
          <a:p>
            <a:fld id="{20F0DA29-D356-4384-BAF5-5A7D8C29738B}" type="datetimeFigureOut">
              <a:rPr lang="en-US" smtClean="0"/>
              <a:t>10/7/2025</a:t>
            </a:fld>
            <a:endParaRPr lang="en-US"/>
          </a:p>
        </p:txBody>
      </p:sp>
      <p:sp>
        <p:nvSpPr>
          <p:cNvPr id="5" name="Footer Placeholder 4">
            <a:extLst>
              <a:ext uri="{FF2B5EF4-FFF2-40B4-BE49-F238E27FC236}">
                <a16:creationId xmlns:a16="http://schemas.microsoft.com/office/drawing/2014/main" id="{761653B0-3C93-46DD-82D4-F227BDD879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FE17A5-E3BF-46AB-BFCC-630D1A33B22A}"/>
              </a:ext>
            </a:extLst>
          </p:cNvPr>
          <p:cNvSpPr>
            <a:spLocks noGrp="1"/>
          </p:cNvSpPr>
          <p:nvPr>
            <p:ph type="sldNum" sz="quarter" idx="12"/>
          </p:nvPr>
        </p:nvSpPr>
        <p:spPr>
          <a:xfrm>
            <a:off x="8610600" y="6356350"/>
            <a:ext cx="2743200" cy="365125"/>
          </a:xfrm>
          <a:prstGeom prst="rect">
            <a:avLst/>
          </a:prstGeom>
        </p:spPr>
        <p:txBody>
          <a:bodyPr/>
          <a:lstStyle/>
          <a:p>
            <a:fld id="{53209654-FA89-4FC6-B736-947673314BCA}" type="slidenum">
              <a:rPr lang="en-US" smtClean="0"/>
              <a:t>‹#›</a:t>
            </a:fld>
            <a:endParaRPr lang="en-US"/>
          </a:p>
        </p:txBody>
      </p:sp>
    </p:spTree>
    <p:extLst>
      <p:ext uri="{BB962C8B-B14F-4D97-AF65-F5344CB8AC3E}">
        <p14:creationId xmlns:p14="http://schemas.microsoft.com/office/powerpoint/2010/main" val="17004827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ontent Slide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B706AC-D584-0C49-BA5C-CDBC05DED287}"/>
              </a:ext>
            </a:extLst>
          </p:cNvPr>
          <p:cNvSpPr/>
          <p:nvPr userDrawn="1"/>
        </p:nvSpPr>
        <p:spPr>
          <a:xfrm>
            <a:off x="854809" y="725645"/>
            <a:ext cx="1579516" cy="800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5">
            <a:extLst>
              <a:ext uri="{FF2B5EF4-FFF2-40B4-BE49-F238E27FC236}">
                <a16:creationId xmlns:a16="http://schemas.microsoft.com/office/drawing/2014/main" id="{F9EFE79F-7766-2342-AA97-4B1F2CD3D95E}"/>
              </a:ext>
            </a:extLst>
          </p:cNvPr>
          <p:cNvSpPr/>
          <p:nvPr userDrawn="1"/>
        </p:nvSpPr>
        <p:spPr>
          <a:xfrm flipV="1">
            <a:off x="0" y="6531553"/>
            <a:ext cx="206741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0A93BFBC-B6B5-C943-9394-304F58F1F144}"/>
              </a:ext>
            </a:extLst>
          </p:cNvPr>
          <p:cNvSpPr>
            <a:spLocks noGrp="1"/>
          </p:cNvSpPr>
          <p:nvPr>
            <p:ph type="body" sz="quarter" idx="10" hasCustomPrompt="1"/>
          </p:nvPr>
        </p:nvSpPr>
        <p:spPr>
          <a:xfrm>
            <a:off x="838288" y="963078"/>
            <a:ext cx="8899338" cy="1107996"/>
          </a:xfrm>
          <a:prstGeom prst="rect">
            <a:avLst/>
          </a:prstGeom>
        </p:spPr>
        <p:txBody>
          <a:bodyPr lIns="0" tIns="0" rIns="0" bIns="0">
            <a:spAutoFit/>
          </a:bodyPr>
          <a:lstStyle>
            <a:lvl1pPr marL="0" indent="0">
              <a:buNone/>
              <a:defRPr lang="de-DE" sz="4000" b="1" dirty="0"/>
            </a:lvl1pPr>
          </a:lstStyle>
          <a:p>
            <a:r>
              <a:rPr lang="de-DE" sz="4000" b="1"/>
              <a:t>Slide title </a:t>
            </a:r>
            <a:r>
              <a:rPr lang="de-DE" sz="4000" b="1" err="1"/>
              <a:t>goes</a:t>
            </a:r>
            <a:r>
              <a:rPr lang="de-DE" sz="4000" b="1"/>
              <a:t> </a:t>
            </a:r>
            <a:r>
              <a:rPr lang="de-DE" sz="4000" b="1" err="1"/>
              <a:t>here</a:t>
            </a:r>
            <a:r>
              <a:rPr lang="de-DE" sz="4000" b="1"/>
              <a:t> </a:t>
            </a:r>
            <a:r>
              <a:rPr lang="de-DE" sz="4000" b="1" err="1"/>
              <a:t>and</a:t>
            </a:r>
            <a:r>
              <a:rPr lang="de-DE" sz="4000" b="1"/>
              <a:t> </a:t>
            </a:r>
            <a:r>
              <a:rPr lang="de-DE" sz="4000" b="1" err="1"/>
              <a:t>can</a:t>
            </a:r>
            <a:r>
              <a:rPr lang="de-DE" sz="4000" b="1"/>
              <a:t> </a:t>
            </a:r>
            <a:r>
              <a:rPr lang="de-DE" sz="4000" b="1" err="1"/>
              <a:t>be</a:t>
            </a:r>
            <a:r>
              <a:rPr lang="de-DE" sz="4000" b="1"/>
              <a:t> </a:t>
            </a:r>
            <a:r>
              <a:rPr lang="de-DE" sz="4000" b="1" err="1"/>
              <a:t>two</a:t>
            </a:r>
            <a:r>
              <a:rPr lang="de-DE" sz="4000" b="1"/>
              <a:t> </a:t>
            </a:r>
            <a:r>
              <a:rPr lang="de-DE" sz="4000" b="1" err="1"/>
              <a:t>lines</a:t>
            </a:r>
            <a:r>
              <a:rPr lang="de-DE" sz="4000" b="1"/>
              <a:t>, but not </a:t>
            </a:r>
            <a:r>
              <a:rPr lang="de-DE" sz="4000" b="1" err="1"/>
              <a:t>three</a:t>
            </a:r>
            <a:endParaRPr lang="de-DE" sz="4000" b="1"/>
          </a:p>
        </p:txBody>
      </p:sp>
      <p:sp>
        <p:nvSpPr>
          <p:cNvPr id="11" name="Text Placeholder 10">
            <a:extLst>
              <a:ext uri="{FF2B5EF4-FFF2-40B4-BE49-F238E27FC236}">
                <a16:creationId xmlns:a16="http://schemas.microsoft.com/office/drawing/2014/main" id="{EFBF5F23-DE9A-C443-882E-A8CD65F958AC}"/>
              </a:ext>
            </a:extLst>
          </p:cNvPr>
          <p:cNvSpPr>
            <a:spLocks noGrp="1"/>
          </p:cNvSpPr>
          <p:nvPr>
            <p:ph type="body" sz="quarter" idx="11" hasCustomPrompt="1"/>
          </p:nvPr>
        </p:nvSpPr>
        <p:spPr>
          <a:xfrm>
            <a:off x="854810" y="2377255"/>
            <a:ext cx="7303301" cy="2923878"/>
          </a:xfrm>
          <a:prstGeom prst="rect">
            <a:avLst/>
          </a:prstGeom>
        </p:spPr>
        <p:txBody>
          <a:bodyPr wrap="square" lIns="0" tIns="0" rIns="0" bIns="0">
            <a:spAutoFit/>
          </a:bodyPr>
          <a:lstStyle>
            <a:lvl1pPr marL="228600" indent="-228600">
              <a:lnSpc>
                <a:spcPct val="100000"/>
              </a:lnSpc>
              <a:spcBef>
                <a:spcPts val="500"/>
              </a:spcBef>
              <a:spcAft>
                <a:spcPts val="500"/>
              </a:spcAft>
              <a:buFont typeface="Arial" panose="020B0604020202020204" pitchFamily="34" charset="0"/>
              <a:buChar char="•"/>
              <a:defRPr sz="1750"/>
            </a:lvl1pPr>
          </a:lstStyle>
          <a:p>
            <a:pPr lvl="0"/>
            <a:r>
              <a:rPr lang="en-US"/>
              <a:t>This slide is great for bullets or text</a:t>
            </a:r>
          </a:p>
          <a:p>
            <a:pPr lvl="0"/>
            <a:r>
              <a:rPr lang="en-US"/>
              <a:t>And more bullets</a:t>
            </a:r>
          </a:p>
          <a:p>
            <a:pPr lvl="0"/>
            <a:r>
              <a:rPr lang="en-US"/>
              <a:t>And more bullets</a:t>
            </a:r>
          </a:p>
          <a:p>
            <a:pPr lvl="0"/>
            <a:r>
              <a:rPr lang="en-US"/>
              <a:t>And more bullets </a:t>
            </a:r>
          </a:p>
          <a:p>
            <a:pPr lvl="0"/>
            <a:r>
              <a:rPr lang="en-US"/>
              <a:t>And more bullets</a:t>
            </a:r>
          </a:p>
          <a:p>
            <a:pPr lvl="0"/>
            <a:r>
              <a:rPr lang="en-US"/>
              <a:t>And more bullets</a:t>
            </a:r>
          </a:p>
          <a:p>
            <a:pPr lvl="0"/>
            <a:r>
              <a:rPr lang="en-US"/>
              <a:t>And more bullets that can also extend to fill multiple lines, as this one is demonstrating.</a:t>
            </a:r>
          </a:p>
        </p:txBody>
      </p:sp>
    </p:spTree>
    <p:extLst>
      <p:ext uri="{BB962C8B-B14F-4D97-AF65-F5344CB8AC3E}">
        <p14:creationId xmlns:p14="http://schemas.microsoft.com/office/powerpoint/2010/main" val="579650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81429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ent Slide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B706AC-D584-0C49-BA5C-CDBC05DED287}"/>
              </a:ext>
            </a:extLst>
          </p:cNvPr>
          <p:cNvSpPr/>
          <p:nvPr userDrawn="1"/>
        </p:nvSpPr>
        <p:spPr>
          <a:xfrm>
            <a:off x="2034211" y="725645"/>
            <a:ext cx="1579516" cy="800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5">
            <a:extLst>
              <a:ext uri="{FF2B5EF4-FFF2-40B4-BE49-F238E27FC236}">
                <a16:creationId xmlns:a16="http://schemas.microsoft.com/office/drawing/2014/main" id="{F9EFE79F-7766-2342-AA97-4B1F2CD3D95E}"/>
              </a:ext>
            </a:extLst>
          </p:cNvPr>
          <p:cNvSpPr/>
          <p:nvPr userDrawn="1"/>
        </p:nvSpPr>
        <p:spPr>
          <a:xfrm flipV="1">
            <a:off x="0" y="6531553"/>
            <a:ext cx="206741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0A93BFBC-B6B5-C943-9394-304F58F1F144}"/>
              </a:ext>
            </a:extLst>
          </p:cNvPr>
          <p:cNvSpPr>
            <a:spLocks noGrp="1"/>
          </p:cNvSpPr>
          <p:nvPr>
            <p:ph type="body" sz="quarter" idx="10" hasCustomPrompt="1"/>
          </p:nvPr>
        </p:nvSpPr>
        <p:spPr>
          <a:xfrm>
            <a:off x="2017689" y="963078"/>
            <a:ext cx="8899338" cy="1107996"/>
          </a:xfrm>
          <a:prstGeom prst="rect">
            <a:avLst/>
          </a:prstGeom>
        </p:spPr>
        <p:txBody>
          <a:bodyPr lIns="0" tIns="0" rIns="0" bIns="0">
            <a:spAutoFit/>
          </a:bodyPr>
          <a:lstStyle>
            <a:lvl1pPr marL="0" indent="0">
              <a:buNone/>
              <a:defRPr lang="de-DE" sz="4000" b="1" dirty="0"/>
            </a:lvl1pPr>
          </a:lstStyle>
          <a:p>
            <a:r>
              <a:rPr lang="de-DE" sz="4000" b="1"/>
              <a:t>Slide title </a:t>
            </a:r>
            <a:r>
              <a:rPr lang="de-DE" sz="4000" b="1" err="1"/>
              <a:t>goes</a:t>
            </a:r>
            <a:r>
              <a:rPr lang="de-DE" sz="4000" b="1"/>
              <a:t> </a:t>
            </a:r>
            <a:r>
              <a:rPr lang="de-DE" sz="4000" b="1" err="1"/>
              <a:t>here</a:t>
            </a:r>
            <a:r>
              <a:rPr lang="de-DE" sz="4000" b="1"/>
              <a:t> </a:t>
            </a:r>
            <a:r>
              <a:rPr lang="de-DE" sz="4000" b="1" err="1"/>
              <a:t>and</a:t>
            </a:r>
            <a:r>
              <a:rPr lang="de-DE" sz="4000" b="1"/>
              <a:t> </a:t>
            </a:r>
            <a:r>
              <a:rPr lang="de-DE" sz="4000" b="1" err="1"/>
              <a:t>can</a:t>
            </a:r>
            <a:r>
              <a:rPr lang="de-DE" sz="4000" b="1"/>
              <a:t> </a:t>
            </a:r>
            <a:r>
              <a:rPr lang="de-DE" sz="4000" b="1" err="1"/>
              <a:t>be</a:t>
            </a:r>
            <a:r>
              <a:rPr lang="de-DE" sz="4000" b="1"/>
              <a:t> </a:t>
            </a:r>
            <a:r>
              <a:rPr lang="de-DE" sz="4000" b="1" err="1"/>
              <a:t>two</a:t>
            </a:r>
            <a:r>
              <a:rPr lang="de-DE" sz="4000" b="1"/>
              <a:t> </a:t>
            </a:r>
            <a:r>
              <a:rPr lang="de-DE" sz="4000" b="1" err="1"/>
              <a:t>lines</a:t>
            </a:r>
            <a:r>
              <a:rPr lang="de-DE" sz="4000" b="1"/>
              <a:t>, but not </a:t>
            </a:r>
            <a:r>
              <a:rPr lang="de-DE" sz="4000" b="1" err="1"/>
              <a:t>three</a:t>
            </a:r>
            <a:endParaRPr lang="de-DE" sz="4000" b="1"/>
          </a:p>
        </p:txBody>
      </p:sp>
      <p:sp>
        <p:nvSpPr>
          <p:cNvPr id="11" name="Text Placeholder 10">
            <a:extLst>
              <a:ext uri="{FF2B5EF4-FFF2-40B4-BE49-F238E27FC236}">
                <a16:creationId xmlns:a16="http://schemas.microsoft.com/office/drawing/2014/main" id="{EFBF5F23-DE9A-C443-882E-A8CD65F958AC}"/>
              </a:ext>
            </a:extLst>
          </p:cNvPr>
          <p:cNvSpPr>
            <a:spLocks noGrp="1"/>
          </p:cNvSpPr>
          <p:nvPr>
            <p:ph type="body" sz="quarter" idx="11" hasCustomPrompt="1"/>
          </p:nvPr>
        </p:nvSpPr>
        <p:spPr>
          <a:xfrm>
            <a:off x="3613727" y="2525484"/>
            <a:ext cx="7303301" cy="2923878"/>
          </a:xfrm>
          <a:prstGeom prst="rect">
            <a:avLst/>
          </a:prstGeom>
        </p:spPr>
        <p:txBody>
          <a:bodyPr wrap="square" lIns="0" tIns="0" rIns="0" bIns="0">
            <a:spAutoFit/>
          </a:bodyPr>
          <a:lstStyle>
            <a:lvl1pPr marL="228600" indent="-228600">
              <a:lnSpc>
                <a:spcPct val="100000"/>
              </a:lnSpc>
              <a:spcBef>
                <a:spcPts val="500"/>
              </a:spcBef>
              <a:spcAft>
                <a:spcPts val="500"/>
              </a:spcAft>
              <a:buFont typeface="Arial" panose="020B0604020202020204" pitchFamily="34" charset="0"/>
              <a:buChar char="•"/>
              <a:defRPr sz="1750"/>
            </a:lvl1pPr>
          </a:lstStyle>
          <a:p>
            <a:pPr lvl="0"/>
            <a:r>
              <a:rPr lang="en-US"/>
              <a:t>This slide is great for bullets or text</a:t>
            </a:r>
          </a:p>
          <a:p>
            <a:pPr lvl="0"/>
            <a:r>
              <a:rPr lang="en-US"/>
              <a:t>And more bullets</a:t>
            </a:r>
          </a:p>
          <a:p>
            <a:pPr lvl="0"/>
            <a:r>
              <a:rPr lang="en-US"/>
              <a:t>And more bullets</a:t>
            </a:r>
          </a:p>
          <a:p>
            <a:pPr lvl="0"/>
            <a:r>
              <a:rPr lang="en-US"/>
              <a:t>And more bullets </a:t>
            </a:r>
          </a:p>
          <a:p>
            <a:pPr lvl="0"/>
            <a:r>
              <a:rPr lang="en-US"/>
              <a:t>And more bullets</a:t>
            </a:r>
          </a:p>
          <a:p>
            <a:pPr lvl="0"/>
            <a:r>
              <a:rPr lang="en-US"/>
              <a:t>And more bullets</a:t>
            </a:r>
          </a:p>
          <a:p>
            <a:pPr lvl="0"/>
            <a:r>
              <a:rPr lang="en-US"/>
              <a:t>And more bullets that can also extend to fill multiple lines, as this one is demonstrating.</a:t>
            </a:r>
          </a:p>
        </p:txBody>
      </p:sp>
    </p:spTree>
    <p:extLst>
      <p:ext uri="{BB962C8B-B14F-4D97-AF65-F5344CB8AC3E}">
        <p14:creationId xmlns:p14="http://schemas.microsoft.com/office/powerpoint/2010/main" val="942518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ontent Slide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B706AC-D584-0C49-BA5C-CDBC05DED287}"/>
              </a:ext>
            </a:extLst>
          </p:cNvPr>
          <p:cNvSpPr/>
          <p:nvPr userDrawn="1"/>
        </p:nvSpPr>
        <p:spPr>
          <a:xfrm>
            <a:off x="3735438" y="725645"/>
            <a:ext cx="1427586" cy="800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5">
            <a:extLst>
              <a:ext uri="{FF2B5EF4-FFF2-40B4-BE49-F238E27FC236}">
                <a16:creationId xmlns:a16="http://schemas.microsoft.com/office/drawing/2014/main" id="{F9EFE79F-7766-2342-AA97-4B1F2CD3D95E}"/>
              </a:ext>
            </a:extLst>
          </p:cNvPr>
          <p:cNvSpPr/>
          <p:nvPr userDrawn="1"/>
        </p:nvSpPr>
        <p:spPr>
          <a:xfrm flipV="1">
            <a:off x="0" y="6531553"/>
            <a:ext cx="206741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0A93BFBC-B6B5-C943-9394-304F58F1F144}"/>
              </a:ext>
            </a:extLst>
          </p:cNvPr>
          <p:cNvSpPr>
            <a:spLocks noGrp="1"/>
          </p:cNvSpPr>
          <p:nvPr>
            <p:ph type="body" sz="quarter" idx="10" hasCustomPrompt="1"/>
          </p:nvPr>
        </p:nvSpPr>
        <p:spPr>
          <a:xfrm>
            <a:off x="3718916" y="963078"/>
            <a:ext cx="8043331" cy="1107996"/>
          </a:xfrm>
          <a:prstGeom prst="rect">
            <a:avLst/>
          </a:prstGeom>
        </p:spPr>
        <p:txBody>
          <a:bodyPr wrap="square" lIns="0" tIns="0" rIns="0" bIns="0">
            <a:spAutoFit/>
          </a:bodyPr>
          <a:lstStyle>
            <a:lvl1pPr marL="0" indent="0">
              <a:buNone/>
              <a:defRPr lang="de-DE" sz="4000" b="1" dirty="0"/>
            </a:lvl1pPr>
          </a:lstStyle>
          <a:p>
            <a:r>
              <a:rPr lang="de-DE" sz="4000" b="1"/>
              <a:t>Slide title </a:t>
            </a:r>
            <a:r>
              <a:rPr lang="de-DE" sz="4000" b="1" err="1"/>
              <a:t>goes</a:t>
            </a:r>
            <a:r>
              <a:rPr lang="de-DE" sz="4000" b="1"/>
              <a:t> </a:t>
            </a:r>
            <a:r>
              <a:rPr lang="de-DE" sz="4000" b="1" err="1"/>
              <a:t>here</a:t>
            </a:r>
            <a:r>
              <a:rPr lang="de-DE" sz="4000" b="1"/>
              <a:t> </a:t>
            </a:r>
            <a:r>
              <a:rPr lang="de-DE" sz="4000" b="1" err="1"/>
              <a:t>and</a:t>
            </a:r>
            <a:r>
              <a:rPr lang="de-DE" sz="4000" b="1"/>
              <a:t> </a:t>
            </a:r>
            <a:r>
              <a:rPr lang="de-DE" sz="4000" b="1" err="1"/>
              <a:t>can</a:t>
            </a:r>
            <a:r>
              <a:rPr lang="de-DE" sz="4000" b="1"/>
              <a:t> </a:t>
            </a:r>
            <a:r>
              <a:rPr lang="de-DE" sz="4000" b="1" err="1"/>
              <a:t>be</a:t>
            </a:r>
            <a:r>
              <a:rPr lang="de-DE" sz="4000" b="1"/>
              <a:t> </a:t>
            </a:r>
            <a:r>
              <a:rPr lang="de-DE" sz="4000" b="1" err="1"/>
              <a:t>two</a:t>
            </a:r>
            <a:r>
              <a:rPr lang="de-DE" sz="4000" b="1"/>
              <a:t> </a:t>
            </a:r>
            <a:r>
              <a:rPr lang="de-DE" sz="4000" b="1" err="1"/>
              <a:t>lines</a:t>
            </a:r>
            <a:r>
              <a:rPr lang="de-DE" sz="4000" b="1"/>
              <a:t>, but not </a:t>
            </a:r>
            <a:r>
              <a:rPr lang="de-DE" sz="4000" b="1" err="1"/>
              <a:t>three</a:t>
            </a:r>
            <a:endParaRPr lang="de-DE" sz="4000" b="1"/>
          </a:p>
        </p:txBody>
      </p:sp>
      <p:sp>
        <p:nvSpPr>
          <p:cNvPr id="11" name="Text Placeholder 10">
            <a:extLst>
              <a:ext uri="{FF2B5EF4-FFF2-40B4-BE49-F238E27FC236}">
                <a16:creationId xmlns:a16="http://schemas.microsoft.com/office/drawing/2014/main" id="{EFBF5F23-DE9A-C443-882E-A8CD65F958AC}"/>
              </a:ext>
            </a:extLst>
          </p:cNvPr>
          <p:cNvSpPr>
            <a:spLocks noGrp="1"/>
          </p:cNvSpPr>
          <p:nvPr>
            <p:ph type="body" sz="quarter" idx="11" hasCustomPrompt="1"/>
          </p:nvPr>
        </p:nvSpPr>
        <p:spPr>
          <a:xfrm>
            <a:off x="4458946" y="2536368"/>
            <a:ext cx="7303301" cy="2923878"/>
          </a:xfrm>
          <a:prstGeom prst="rect">
            <a:avLst/>
          </a:prstGeom>
        </p:spPr>
        <p:txBody>
          <a:bodyPr wrap="square" lIns="0" tIns="0" rIns="0" bIns="0">
            <a:spAutoFit/>
          </a:bodyPr>
          <a:lstStyle>
            <a:lvl1pPr marL="228600" indent="-228600">
              <a:lnSpc>
                <a:spcPct val="100000"/>
              </a:lnSpc>
              <a:spcBef>
                <a:spcPts val="500"/>
              </a:spcBef>
              <a:spcAft>
                <a:spcPts val="500"/>
              </a:spcAft>
              <a:buFont typeface="Arial" panose="020B0604020202020204" pitchFamily="34" charset="0"/>
              <a:buChar char="•"/>
              <a:defRPr sz="1750"/>
            </a:lvl1pPr>
          </a:lstStyle>
          <a:p>
            <a:pPr lvl="0"/>
            <a:r>
              <a:rPr lang="en-US"/>
              <a:t>This slide is great for bullets or text</a:t>
            </a:r>
          </a:p>
          <a:p>
            <a:pPr lvl="0"/>
            <a:r>
              <a:rPr lang="en-US"/>
              <a:t>And more bullets</a:t>
            </a:r>
          </a:p>
          <a:p>
            <a:pPr lvl="0"/>
            <a:r>
              <a:rPr lang="en-US"/>
              <a:t>And more bullets</a:t>
            </a:r>
          </a:p>
          <a:p>
            <a:pPr lvl="0"/>
            <a:r>
              <a:rPr lang="en-US"/>
              <a:t>And more bullets </a:t>
            </a:r>
          </a:p>
          <a:p>
            <a:pPr lvl="0"/>
            <a:r>
              <a:rPr lang="en-US"/>
              <a:t>And more bullets</a:t>
            </a:r>
          </a:p>
          <a:p>
            <a:pPr lvl="0"/>
            <a:r>
              <a:rPr lang="en-US"/>
              <a:t>And more bullets</a:t>
            </a:r>
          </a:p>
          <a:p>
            <a:pPr lvl="0"/>
            <a:r>
              <a:rPr lang="en-US"/>
              <a:t>And more bullets that can also extend to fill multiple lines, as this one is demonstrating.</a:t>
            </a:r>
          </a:p>
        </p:txBody>
      </p:sp>
    </p:spTree>
    <p:extLst>
      <p:ext uri="{BB962C8B-B14F-4D97-AF65-F5344CB8AC3E}">
        <p14:creationId xmlns:p14="http://schemas.microsoft.com/office/powerpoint/2010/main" val="22951747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ontent Slide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B706AC-D584-0C49-BA5C-CDBC05DED287}"/>
              </a:ext>
            </a:extLst>
          </p:cNvPr>
          <p:cNvSpPr/>
          <p:nvPr userDrawn="1"/>
        </p:nvSpPr>
        <p:spPr>
          <a:xfrm>
            <a:off x="1224375" y="725645"/>
            <a:ext cx="1579516" cy="800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5">
            <a:extLst>
              <a:ext uri="{FF2B5EF4-FFF2-40B4-BE49-F238E27FC236}">
                <a16:creationId xmlns:a16="http://schemas.microsoft.com/office/drawing/2014/main" id="{F9EFE79F-7766-2342-AA97-4B1F2CD3D95E}"/>
              </a:ext>
            </a:extLst>
          </p:cNvPr>
          <p:cNvSpPr/>
          <p:nvPr userDrawn="1"/>
        </p:nvSpPr>
        <p:spPr>
          <a:xfrm flipV="1">
            <a:off x="0" y="6531553"/>
            <a:ext cx="206741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0A93BFBC-B6B5-C943-9394-304F58F1F144}"/>
              </a:ext>
            </a:extLst>
          </p:cNvPr>
          <p:cNvSpPr>
            <a:spLocks noGrp="1"/>
          </p:cNvSpPr>
          <p:nvPr>
            <p:ph type="body" sz="quarter" idx="10" hasCustomPrompt="1"/>
          </p:nvPr>
        </p:nvSpPr>
        <p:spPr>
          <a:xfrm>
            <a:off x="1207853" y="963078"/>
            <a:ext cx="10677147" cy="1107996"/>
          </a:xfrm>
          <a:prstGeom prst="rect">
            <a:avLst/>
          </a:prstGeom>
        </p:spPr>
        <p:txBody>
          <a:bodyPr wrap="square" lIns="0" tIns="0" rIns="0" bIns="0">
            <a:spAutoFit/>
          </a:bodyPr>
          <a:lstStyle>
            <a:lvl1pPr marL="0" indent="0">
              <a:buNone/>
              <a:defRPr lang="de-DE" sz="4000" b="1" dirty="0"/>
            </a:lvl1pPr>
          </a:lstStyle>
          <a:p>
            <a:r>
              <a:rPr lang="de-DE" sz="4000" b="1"/>
              <a:t>Slide title </a:t>
            </a:r>
            <a:r>
              <a:rPr lang="de-DE" sz="4000" b="1" err="1"/>
              <a:t>goes</a:t>
            </a:r>
            <a:r>
              <a:rPr lang="de-DE" sz="4000" b="1"/>
              <a:t> </a:t>
            </a:r>
            <a:r>
              <a:rPr lang="de-DE" sz="4000" b="1" err="1"/>
              <a:t>here</a:t>
            </a:r>
            <a:r>
              <a:rPr lang="de-DE" sz="4000" b="1"/>
              <a:t> </a:t>
            </a:r>
            <a:r>
              <a:rPr lang="de-DE" sz="4000" b="1" err="1"/>
              <a:t>and</a:t>
            </a:r>
            <a:r>
              <a:rPr lang="de-DE" sz="4000" b="1"/>
              <a:t> </a:t>
            </a:r>
            <a:r>
              <a:rPr lang="de-DE" sz="4000" b="1" err="1"/>
              <a:t>can</a:t>
            </a:r>
            <a:r>
              <a:rPr lang="de-DE" sz="4000" b="1"/>
              <a:t> </a:t>
            </a:r>
            <a:r>
              <a:rPr lang="de-DE" sz="4000" b="1" err="1"/>
              <a:t>be</a:t>
            </a:r>
            <a:r>
              <a:rPr lang="de-DE" sz="4000" b="1"/>
              <a:t> </a:t>
            </a:r>
            <a:r>
              <a:rPr lang="de-DE" sz="4000" b="1" err="1"/>
              <a:t>two</a:t>
            </a:r>
            <a:r>
              <a:rPr lang="de-DE" sz="4000" b="1"/>
              <a:t> </a:t>
            </a:r>
            <a:r>
              <a:rPr lang="de-DE" sz="4000" b="1" err="1"/>
              <a:t>lines</a:t>
            </a:r>
            <a:r>
              <a:rPr lang="de-DE" sz="4000" b="1"/>
              <a:t>, but not </a:t>
            </a:r>
            <a:r>
              <a:rPr lang="de-DE" sz="4000" b="1" err="1"/>
              <a:t>three</a:t>
            </a:r>
            <a:endParaRPr lang="de-DE" sz="4000" b="1"/>
          </a:p>
        </p:txBody>
      </p:sp>
      <p:sp>
        <p:nvSpPr>
          <p:cNvPr id="11" name="Text Placeholder 10">
            <a:extLst>
              <a:ext uri="{FF2B5EF4-FFF2-40B4-BE49-F238E27FC236}">
                <a16:creationId xmlns:a16="http://schemas.microsoft.com/office/drawing/2014/main" id="{EFBF5F23-DE9A-C443-882E-A8CD65F958AC}"/>
              </a:ext>
            </a:extLst>
          </p:cNvPr>
          <p:cNvSpPr>
            <a:spLocks noGrp="1"/>
          </p:cNvSpPr>
          <p:nvPr>
            <p:ph type="body" sz="quarter" idx="11" hasCustomPrompt="1"/>
          </p:nvPr>
        </p:nvSpPr>
        <p:spPr>
          <a:xfrm>
            <a:off x="2803890" y="2525484"/>
            <a:ext cx="9081110" cy="2654573"/>
          </a:xfrm>
          <a:prstGeom prst="rect">
            <a:avLst/>
          </a:prstGeom>
        </p:spPr>
        <p:txBody>
          <a:bodyPr wrap="square" lIns="0" tIns="0" rIns="0" bIns="0">
            <a:spAutoFit/>
          </a:bodyPr>
          <a:lstStyle>
            <a:lvl1pPr marL="228600" indent="-228600">
              <a:lnSpc>
                <a:spcPct val="100000"/>
              </a:lnSpc>
              <a:spcBef>
                <a:spcPts val="500"/>
              </a:spcBef>
              <a:spcAft>
                <a:spcPts val="500"/>
              </a:spcAft>
              <a:buFont typeface="Arial" panose="020B0604020202020204" pitchFamily="34" charset="0"/>
              <a:buChar char="•"/>
              <a:defRPr sz="1750"/>
            </a:lvl1pPr>
          </a:lstStyle>
          <a:p>
            <a:pPr lvl="0"/>
            <a:r>
              <a:rPr lang="en-US"/>
              <a:t>This slide is great for bullets or text</a:t>
            </a:r>
          </a:p>
          <a:p>
            <a:pPr lvl="0"/>
            <a:r>
              <a:rPr lang="en-US"/>
              <a:t>And more bullets</a:t>
            </a:r>
          </a:p>
          <a:p>
            <a:pPr lvl="0"/>
            <a:r>
              <a:rPr lang="en-US"/>
              <a:t>And more bullets</a:t>
            </a:r>
          </a:p>
          <a:p>
            <a:pPr lvl="0"/>
            <a:r>
              <a:rPr lang="en-US"/>
              <a:t>And more bullets </a:t>
            </a:r>
          </a:p>
          <a:p>
            <a:pPr lvl="0"/>
            <a:r>
              <a:rPr lang="en-US"/>
              <a:t>And more bullets</a:t>
            </a:r>
          </a:p>
          <a:p>
            <a:pPr lvl="0"/>
            <a:r>
              <a:rPr lang="en-US"/>
              <a:t>And more bullets</a:t>
            </a:r>
          </a:p>
          <a:p>
            <a:pPr lvl="0"/>
            <a:r>
              <a:rPr lang="en-US"/>
              <a:t>And more bullets that can also extend to fill multiple lines, as this one is demonstrating.</a:t>
            </a:r>
          </a:p>
        </p:txBody>
      </p:sp>
    </p:spTree>
    <p:extLst>
      <p:ext uri="{BB962C8B-B14F-4D97-AF65-F5344CB8AC3E}">
        <p14:creationId xmlns:p14="http://schemas.microsoft.com/office/powerpoint/2010/main" val="2320381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Content Slide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B706AC-D584-0C49-BA5C-CDBC05DED287}"/>
              </a:ext>
            </a:extLst>
          </p:cNvPr>
          <p:cNvSpPr/>
          <p:nvPr userDrawn="1"/>
        </p:nvSpPr>
        <p:spPr>
          <a:xfrm>
            <a:off x="262099" y="725645"/>
            <a:ext cx="1579516" cy="800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5">
            <a:extLst>
              <a:ext uri="{FF2B5EF4-FFF2-40B4-BE49-F238E27FC236}">
                <a16:creationId xmlns:a16="http://schemas.microsoft.com/office/drawing/2014/main" id="{F9EFE79F-7766-2342-AA97-4B1F2CD3D95E}"/>
              </a:ext>
            </a:extLst>
          </p:cNvPr>
          <p:cNvSpPr/>
          <p:nvPr userDrawn="1"/>
        </p:nvSpPr>
        <p:spPr>
          <a:xfrm flipV="1">
            <a:off x="0" y="6531553"/>
            <a:ext cx="206741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0A93BFBC-B6B5-C943-9394-304F58F1F144}"/>
              </a:ext>
            </a:extLst>
          </p:cNvPr>
          <p:cNvSpPr>
            <a:spLocks noGrp="1"/>
          </p:cNvSpPr>
          <p:nvPr>
            <p:ph type="body" sz="quarter" idx="10" hasCustomPrompt="1"/>
          </p:nvPr>
        </p:nvSpPr>
        <p:spPr>
          <a:xfrm>
            <a:off x="245578" y="963078"/>
            <a:ext cx="11639423" cy="1107996"/>
          </a:xfrm>
          <a:prstGeom prst="rect">
            <a:avLst/>
          </a:prstGeom>
        </p:spPr>
        <p:txBody>
          <a:bodyPr wrap="square" lIns="0" tIns="0" rIns="0" bIns="0">
            <a:spAutoFit/>
          </a:bodyPr>
          <a:lstStyle>
            <a:lvl1pPr marL="0" indent="0">
              <a:buNone/>
              <a:defRPr lang="de-DE" sz="4000" b="1" dirty="0"/>
            </a:lvl1pPr>
          </a:lstStyle>
          <a:p>
            <a:r>
              <a:rPr lang="de-DE" sz="4000" b="1"/>
              <a:t>Slide title </a:t>
            </a:r>
            <a:r>
              <a:rPr lang="de-DE" sz="4000" b="1" err="1"/>
              <a:t>goes</a:t>
            </a:r>
            <a:r>
              <a:rPr lang="de-DE" sz="4000" b="1"/>
              <a:t> </a:t>
            </a:r>
            <a:r>
              <a:rPr lang="de-DE" sz="4000" b="1" err="1"/>
              <a:t>here</a:t>
            </a:r>
            <a:r>
              <a:rPr lang="de-DE" sz="4000" b="1"/>
              <a:t> </a:t>
            </a:r>
            <a:r>
              <a:rPr lang="de-DE" sz="4000" b="1" err="1"/>
              <a:t>and</a:t>
            </a:r>
            <a:r>
              <a:rPr lang="de-DE" sz="4000" b="1"/>
              <a:t> </a:t>
            </a:r>
            <a:r>
              <a:rPr lang="de-DE" sz="4000" b="1" err="1"/>
              <a:t>can</a:t>
            </a:r>
            <a:r>
              <a:rPr lang="de-DE" sz="4000" b="1"/>
              <a:t> </a:t>
            </a:r>
            <a:r>
              <a:rPr lang="de-DE" sz="4000" b="1" err="1"/>
              <a:t>be</a:t>
            </a:r>
            <a:r>
              <a:rPr lang="de-DE" sz="4000" b="1"/>
              <a:t> </a:t>
            </a:r>
            <a:r>
              <a:rPr lang="de-DE" sz="4000" b="1" err="1"/>
              <a:t>two</a:t>
            </a:r>
            <a:r>
              <a:rPr lang="de-DE" sz="4000" b="1"/>
              <a:t> </a:t>
            </a:r>
            <a:r>
              <a:rPr lang="de-DE" sz="4000" b="1" err="1"/>
              <a:t>lines</a:t>
            </a:r>
            <a:r>
              <a:rPr lang="de-DE" sz="4000" b="1"/>
              <a:t>, but not </a:t>
            </a:r>
            <a:r>
              <a:rPr lang="de-DE" sz="4000" b="1" err="1"/>
              <a:t>three</a:t>
            </a:r>
            <a:endParaRPr lang="de-DE" sz="4000" b="1"/>
          </a:p>
        </p:txBody>
      </p:sp>
      <p:sp>
        <p:nvSpPr>
          <p:cNvPr id="11" name="Text Placeholder 10">
            <a:extLst>
              <a:ext uri="{FF2B5EF4-FFF2-40B4-BE49-F238E27FC236}">
                <a16:creationId xmlns:a16="http://schemas.microsoft.com/office/drawing/2014/main" id="{EFBF5F23-DE9A-C443-882E-A8CD65F958AC}"/>
              </a:ext>
            </a:extLst>
          </p:cNvPr>
          <p:cNvSpPr>
            <a:spLocks noGrp="1"/>
          </p:cNvSpPr>
          <p:nvPr>
            <p:ph type="body" sz="quarter" idx="11" hasCustomPrompt="1"/>
          </p:nvPr>
        </p:nvSpPr>
        <p:spPr>
          <a:xfrm>
            <a:off x="1841615" y="2525484"/>
            <a:ext cx="10043385" cy="2654573"/>
          </a:xfrm>
          <a:prstGeom prst="rect">
            <a:avLst/>
          </a:prstGeom>
        </p:spPr>
        <p:txBody>
          <a:bodyPr wrap="square" lIns="0" tIns="0" rIns="0" bIns="0">
            <a:spAutoFit/>
          </a:bodyPr>
          <a:lstStyle>
            <a:lvl1pPr marL="228600" indent="-228600">
              <a:lnSpc>
                <a:spcPct val="100000"/>
              </a:lnSpc>
              <a:spcBef>
                <a:spcPts val="500"/>
              </a:spcBef>
              <a:spcAft>
                <a:spcPts val="500"/>
              </a:spcAft>
              <a:buFont typeface="Arial" panose="020B0604020202020204" pitchFamily="34" charset="0"/>
              <a:buChar char="•"/>
              <a:defRPr sz="1750"/>
            </a:lvl1pPr>
          </a:lstStyle>
          <a:p>
            <a:pPr lvl="0"/>
            <a:r>
              <a:rPr lang="en-US"/>
              <a:t>This slide is great for bullets or text</a:t>
            </a:r>
          </a:p>
          <a:p>
            <a:pPr lvl="0"/>
            <a:r>
              <a:rPr lang="en-US"/>
              <a:t>And more bullets</a:t>
            </a:r>
          </a:p>
          <a:p>
            <a:pPr lvl="0"/>
            <a:r>
              <a:rPr lang="en-US"/>
              <a:t>And more bullets</a:t>
            </a:r>
          </a:p>
          <a:p>
            <a:pPr lvl="0"/>
            <a:r>
              <a:rPr lang="en-US"/>
              <a:t>And more bullets </a:t>
            </a:r>
          </a:p>
          <a:p>
            <a:pPr lvl="0"/>
            <a:r>
              <a:rPr lang="en-US"/>
              <a:t>And more bullets</a:t>
            </a:r>
          </a:p>
          <a:p>
            <a:pPr lvl="0"/>
            <a:r>
              <a:rPr lang="en-US"/>
              <a:t>And more bullets</a:t>
            </a:r>
          </a:p>
          <a:p>
            <a:pPr lvl="0"/>
            <a:r>
              <a:rPr lang="en-US"/>
              <a:t>And more bullets that can also extend to fill multiple lines, as this one is demonstrating.</a:t>
            </a:r>
          </a:p>
        </p:txBody>
      </p:sp>
    </p:spTree>
    <p:extLst>
      <p:ext uri="{BB962C8B-B14F-4D97-AF65-F5344CB8AC3E}">
        <p14:creationId xmlns:p14="http://schemas.microsoft.com/office/powerpoint/2010/main" val="26006825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B706AC-D584-0C49-BA5C-CDBC05DED287}"/>
              </a:ext>
            </a:extLst>
          </p:cNvPr>
          <p:cNvSpPr/>
          <p:nvPr userDrawn="1"/>
        </p:nvSpPr>
        <p:spPr>
          <a:xfrm>
            <a:off x="2034211" y="725645"/>
            <a:ext cx="1579516" cy="800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5">
            <a:extLst>
              <a:ext uri="{FF2B5EF4-FFF2-40B4-BE49-F238E27FC236}">
                <a16:creationId xmlns:a16="http://schemas.microsoft.com/office/drawing/2014/main" id="{F9EFE79F-7766-2342-AA97-4B1F2CD3D95E}"/>
              </a:ext>
            </a:extLst>
          </p:cNvPr>
          <p:cNvSpPr/>
          <p:nvPr userDrawn="1"/>
        </p:nvSpPr>
        <p:spPr>
          <a:xfrm flipV="1">
            <a:off x="0" y="6531553"/>
            <a:ext cx="206741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0A93BFBC-B6B5-C943-9394-304F58F1F144}"/>
              </a:ext>
            </a:extLst>
          </p:cNvPr>
          <p:cNvSpPr>
            <a:spLocks noGrp="1"/>
          </p:cNvSpPr>
          <p:nvPr>
            <p:ph type="body" sz="quarter" idx="10" hasCustomPrompt="1"/>
          </p:nvPr>
        </p:nvSpPr>
        <p:spPr>
          <a:xfrm>
            <a:off x="2017689" y="963078"/>
            <a:ext cx="8899338" cy="1107996"/>
          </a:xfrm>
          <a:prstGeom prst="rect">
            <a:avLst/>
          </a:prstGeom>
        </p:spPr>
        <p:txBody>
          <a:bodyPr lIns="0" tIns="0" rIns="0" bIns="0">
            <a:spAutoFit/>
          </a:bodyPr>
          <a:lstStyle>
            <a:lvl1pPr marL="0" indent="0">
              <a:buNone/>
              <a:defRPr lang="de-DE" sz="4000" b="1" dirty="0"/>
            </a:lvl1pPr>
          </a:lstStyle>
          <a:p>
            <a:r>
              <a:rPr lang="de-DE" sz="4000" b="1"/>
              <a:t>Slide title </a:t>
            </a:r>
            <a:r>
              <a:rPr lang="de-DE" sz="4000" b="1" err="1"/>
              <a:t>goes</a:t>
            </a:r>
            <a:r>
              <a:rPr lang="de-DE" sz="4000" b="1"/>
              <a:t> </a:t>
            </a:r>
            <a:r>
              <a:rPr lang="de-DE" sz="4000" b="1" err="1"/>
              <a:t>here</a:t>
            </a:r>
            <a:r>
              <a:rPr lang="de-DE" sz="4000" b="1"/>
              <a:t> </a:t>
            </a:r>
            <a:r>
              <a:rPr lang="de-DE" sz="4000" b="1" err="1"/>
              <a:t>and</a:t>
            </a:r>
            <a:r>
              <a:rPr lang="de-DE" sz="4000" b="1"/>
              <a:t> </a:t>
            </a:r>
            <a:r>
              <a:rPr lang="de-DE" sz="4000" b="1" err="1"/>
              <a:t>can</a:t>
            </a:r>
            <a:r>
              <a:rPr lang="de-DE" sz="4000" b="1"/>
              <a:t> </a:t>
            </a:r>
            <a:r>
              <a:rPr lang="de-DE" sz="4000" b="1" err="1"/>
              <a:t>be</a:t>
            </a:r>
            <a:r>
              <a:rPr lang="de-DE" sz="4000" b="1"/>
              <a:t> </a:t>
            </a:r>
            <a:r>
              <a:rPr lang="de-DE" sz="4000" b="1" err="1"/>
              <a:t>two</a:t>
            </a:r>
            <a:r>
              <a:rPr lang="de-DE" sz="4000" b="1"/>
              <a:t> </a:t>
            </a:r>
            <a:r>
              <a:rPr lang="de-DE" sz="4000" b="1" err="1"/>
              <a:t>lines</a:t>
            </a:r>
            <a:r>
              <a:rPr lang="de-DE" sz="4000" b="1"/>
              <a:t>, but not </a:t>
            </a:r>
            <a:r>
              <a:rPr lang="de-DE" sz="4000" b="1" err="1"/>
              <a:t>three</a:t>
            </a:r>
            <a:endParaRPr lang="de-DE" sz="4000" b="1"/>
          </a:p>
        </p:txBody>
      </p:sp>
      <p:pic>
        <p:nvPicPr>
          <p:cNvPr id="19" name="Picture 2">
            <a:extLst>
              <a:ext uri="{FF2B5EF4-FFF2-40B4-BE49-F238E27FC236}">
                <a16:creationId xmlns:a16="http://schemas.microsoft.com/office/drawing/2014/main" id="{F0FD0F01-9DFF-8E40-9ACE-5D900CE4ED88}"/>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2067410" y="2360991"/>
            <a:ext cx="514484"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a:extLst>
              <a:ext uri="{FF2B5EF4-FFF2-40B4-BE49-F238E27FC236}">
                <a16:creationId xmlns:a16="http://schemas.microsoft.com/office/drawing/2014/main" id="{38B595C3-CB50-CE4A-82B3-B8E8EF119B58}"/>
              </a:ext>
            </a:extLst>
          </p:cNvPr>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2067410" y="4312403"/>
            <a:ext cx="514484"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a:extLst>
              <a:ext uri="{FF2B5EF4-FFF2-40B4-BE49-F238E27FC236}">
                <a16:creationId xmlns:a16="http://schemas.microsoft.com/office/drawing/2014/main" id="{89F15C4A-FBC6-BD4A-BB5E-AAADBB513778}"/>
              </a:ext>
            </a:extLst>
          </p:cNvPr>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6543792" y="2360991"/>
            <a:ext cx="514484"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5">
            <a:extLst>
              <a:ext uri="{FF2B5EF4-FFF2-40B4-BE49-F238E27FC236}">
                <a16:creationId xmlns:a16="http://schemas.microsoft.com/office/drawing/2014/main" id="{026751B1-C86F-0C4F-906D-91E78AA14E20}"/>
              </a:ext>
            </a:extLst>
          </p:cNvPr>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6543792" y="4312403"/>
            <a:ext cx="514484"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a:extLst>
              <a:ext uri="{FF2B5EF4-FFF2-40B4-BE49-F238E27FC236}">
                <a16:creationId xmlns:a16="http://schemas.microsoft.com/office/drawing/2014/main" id="{E2A7B6B9-F354-BA46-B0BC-2C57BD9AB5BB}"/>
              </a:ext>
            </a:extLst>
          </p:cNvPr>
          <p:cNvSpPr>
            <a:spLocks noGrp="1"/>
          </p:cNvSpPr>
          <p:nvPr>
            <p:ph type="body" sz="quarter" idx="11" hasCustomPrompt="1"/>
          </p:nvPr>
        </p:nvSpPr>
        <p:spPr>
          <a:xfrm>
            <a:off x="2857825" y="2696517"/>
            <a:ext cx="3156093" cy="1077218"/>
          </a:xfrm>
          <a:prstGeom prst="rect">
            <a:avLst/>
          </a:prstGeom>
        </p:spPr>
        <p:txBody>
          <a:bodyPr wrap="square" lIns="0" tIns="0" rIns="0" bIns="0">
            <a:spAutoFit/>
          </a:bodyPr>
          <a:lstStyle>
            <a:lvl1pPr marL="0" indent="0" algn="l">
              <a:lnSpc>
                <a:spcPct val="100000"/>
              </a:lnSpc>
              <a:buNone/>
              <a:defRPr lang="de-DE" sz="1750" dirty="0">
                <a:solidFill>
                  <a:schemeClr val="tx1"/>
                </a:solidFill>
              </a:defRPr>
            </a:lvl1pPr>
          </a:lstStyle>
          <a:p>
            <a:pPr lvl="0"/>
            <a:r>
              <a:rPr lang="en-US"/>
              <a:t>Use this space to describe what is identified in the label. Also use a corresponding icon from our library found on page XX.  </a:t>
            </a:r>
          </a:p>
        </p:txBody>
      </p:sp>
      <p:sp>
        <p:nvSpPr>
          <p:cNvPr id="23" name="Text Placeholder 22">
            <a:extLst>
              <a:ext uri="{FF2B5EF4-FFF2-40B4-BE49-F238E27FC236}">
                <a16:creationId xmlns:a16="http://schemas.microsoft.com/office/drawing/2014/main" id="{60D63B9A-8526-F94D-AB50-D235D1783DFC}"/>
              </a:ext>
            </a:extLst>
          </p:cNvPr>
          <p:cNvSpPr>
            <a:spLocks noGrp="1"/>
          </p:cNvSpPr>
          <p:nvPr>
            <p:ph type="body" sz="quarter" idx="12" hasCustomPrompt="1"/>
          </p:nvPr>
        </p:nvSpPr>
        <p:spPr>
          <a:xfrm>
            <a:off x="2849333" y="2335359"/>
            <a:ext cx="3164585" cy="346249"/>
          </a:xfrm>
          <a:prstGeom prst="rect">
            <a:avLst/>
          </a:prstGeom>
        </p:spPr>
        <p:txBody>
          <a:bodyPr wrap="square" lIns="0" tIns="0" rIns="0" bIns="0">
            <a:spAutoFit/>
          </a:bodyPr>
          <a:lstStyle>
            <a:lvl1pPr marL="0" indent="0">
              <a:buNone/>
              <a:defRPr sz="2500" b="1"/>
            </a:lvl1pPr>
          </a:lstStyle>
          <a:p>
            <a:pPr lvl="0"/>
            <a:r>
              <a:rPr lang="en-US"/>
              <a:t>LABEL 1</a:t>
            </a:r>
          </a:p>
        </p:txBody>
      </p:sp>
      <p:sp>
        <p:nvSpPr>
          <p:cNvPr id="24" name="Text Placeholder 2">
            <a:extLst>
              <a:ext uri="{FF2B5EF4-FFF2-40B4-BE49-F238E27FC236}">
                <a16:creationId xmlns:a16="http://schemas.microsoft.com/office/drawing/2014/main" id="{EA82899F-2746-4B4F-98D2-4A81F87BF690}"/>
              </a:ext>
            </a:extLst>
          </p:cNvPr>
          <p:cNvSpPr>
            <a:spLocks noGrp="1"/>
          </p:cNvSpPr>
          <p:nvPr>
            <p:ph type="body" sz="quarter" idx="13" hasCustomPrompt="1"/>
          </p:nvPr>
        </p:nvSpPr>
        <p:spPr>
          <a:xfrm>
            <a:off x="2857825" y="4689440"/>
            <a:ext cx="3156093" cy="1077218"/>
          </a:xfrm>
          <a:prstGeom prst="rect">
            <a:avLst/>
          </a:prstGeom>
        </p:spPr>
        <p:txBody>
          <a:bodyPr wrap="square" lIns="0" tIns="0" rIns="0" bIns="0">
            <a:spAutoFit/>
          </a:bodyPr>
          <a:lstStyle>
            <a:lvl1pPr marL="0" indent="0" algn="l">
              <a:lnSpc>
                <a:spcPct val="100000"/>
              </a:lnSpc>
              <a:buNone/>
              <a:defRPr lang="de-DE" sz="1750" dirty="0">
                <a:solidFill>
                  <a:schemeClr val="tx1"/>
                </a:solidFill>
              </a:defRPr>
            </a:lvl1pPr>
          </a:lstStyle>
          <a:p>
            <a:pPr lvl="0"/>
            <a:r>
              <a:rPr lang="en-US"/>
              <a:t>Use this space to describe what is identified in the label. Also use a corresponding icon from our library found on page XX.  </a:t>
            </a:r>
          </a:p>
        </p:txBody>
      </p:sp>
      <p:sp>
        <p:nvSpPr>
          <p:cNvPr id="25" name="Text Placeholder 22">
            <a:extLst>
              <a:ext uri="{FF2B5EF4-FFF2-40B4-BE49-F238E27FC236}">
                <a16:creationId xmlns:a16="http://schemas.microsoft.com/office/drawing/2014/main" id="{EEAC59EC-5BEB-D04E-B46C-35E2D9399B9E}"/>
              </a:ext>
            </a:extLst>
          </p:cNvPr>
          <p:cNvSpPr>
            <a:spLocks noGrp="1"/>
          </p:cNvSpPr>
          <p:nvPr>
            <p:ph type="body" sz="quarter" idx="14" hasCustomPrompt="1"/>
          </p:nvPr>
        </p:nvSpPr>
        <p:spPr>
          <a:xfrm>
            <a:off x="2849333" y="4328282"/>
            <a:ext cx="3164585" cy="346249"/>
          </a:xfrm>
          <a:prstGeom prst="rect">
            <a:avLst/>
          </a:prstGeom>
        </p:spPr>
        <p:txBody>
          <a:bodyPr wrap="square" lIns="0" tIns="0" rIns="0" bIns="0">
            <a:spAutoFit/>
          </a:bodyPr>
          <a:lstStyle>
            <a:lvl1pPr marL="0" indent="0">
              <a:buNone/>
              <a:defRPr sz="2500" b="1"/>
            </a:lvl1pPr>
          </a:lstStyle>
          <a:p>
            <a:pPr lvl="0"/>
            <a:r>
              <a:rPr lang="en-US"/>
              <a:t>LABEL 3</a:t>
            </a:r>
          </a:p>
        </p:txBody>
      </p:sp>
      <p:sp>
        <p:nvSpPr>
          <p:cNvPr id="26" name="Text Placeholder 2">
            <a:extLst>
              <a:ext uri="{FF2B5EF4-FFF2-40B4-BE49-F238E27FC236}">
                <a16:creationId xmlns:a16="http://schemas.microsoft.com/office/drawing/2014/main" id="{D6BC14E0-939B-4C4A-B630-327B17D24C8D}"/>
              </a:ext>
            </a:extLst>
          </p:cNvPr>
          <p:cNvSpPr>
            <a:spLocks noGrp="1"/>
          </p:cNvSpPr>
          <p:nvPr>
            <p:ph type="body" sz="quarter" idx="15" hasCustomPrompt="1"/>
          </p:nvPr>
        </p:nvSpPr>
        <p:spPr>
          <a:xfrm>
            <a:off x="7360659" y="2696517"/>
            <a:ext cx="3156093" cy="1077218"/>
          </a:xfrm>
          <a:prstGeom prst="rect">
            <a:avLst/>
          </a:prstGeom>
        </p:spPr>
        <p:txBody>
          <a:bodyPr wrap="square" lIns="0" tIns="0" rIns="0" bIns="0">
            <a:spAutoFit/>
          </a:bodyPr>
          <a:lstStyle>
            <a:lvl1pPr marL="0" indent="0" algn="l">
              <a:lnSpc>
                <a:spcPct val="100000"/>
              </a:lnSpc>
              <a:buNone/>
              <a:defRPr lang="de-DE" sz="1750" dirty="0">
                <a:solidFill>
                  <a:schemeClr val="tx1"/>
                </a:solidFill>
              </a:defRPr>
            </a:lvl1pPr>
          </a:lstStyle>
          <a:p>
            <a:pPr lvl="0"/>
            <a:r>
              <a:rPr lang="en-US"/>
              <a:t>Use this space to describe what is identified in the label. Also use a corresponding icon from our library found on page XX.  </a:t>
            </a:r>
          </a:p>
        </p:txBody>
      </p:sp>
      <p:sp>
        <p:nvSpPr>
          <p:cNvPr id="27" name="Text Placeholder 22">
            <a:extLst>
              <a:ext uri="{FF2B5EF4-FFF2-40B4-BE49-F238E27FC236}">
                <a16:creationId xmlns:a16="http://schemas.microsoft.com/office/drawing/2014/main" id="{84D7D1D2-DD4F-6345-AAEA-F97EA0127728}"/>
              </a:ext>
            </a:extLst>
          </p:cNvPr>
          <p:cNvSpPr>
            <a:spLocks noGrp="1"/>
          </p:cNvSpPr>
          <p:nvPr>
            <p:ph type="body" sz="quarter" idx="16" hasCustomPrompt="1"/>
          </p:nvPr>
        </p:nvSpPr>
        <p:spPr>
          <a:xfrm>
            <a:off x="7352167" y="2335359"/>
            <a:ext cx="3164585" cy="346249"/>
          </a:xfrm>
          <a:prstGeom prst="rect">
            <a:avLst/>
          </a:prstGeom>
        </p:spPr>
        <p:txBody>
          <a:bodyPr wrap="square" lIns="0" tIns="0" rIns="0" bIns="0">
            <a:spAutoFit/>
          </a:bodyPr>
          <a:lstStyle>
            <a:lvl1pPr marL="0" indent="0">
              <a:buNone/>
              <a:defRPr sz="2500" b="1"/>
            </a:lvl1pPr>
          </a:lstStyle>
          <a:p>
            <a:pPr lvl="0"/>
            <a:r>
              <a:rPr lang="en-US"/>
              <a:t>LABEL 2</a:t>
            </a:r>
          </a:p>
        </p:txBody>
      </p:sp>
      <p:sp>
        <p:nvSpPr>
          <p:cNvPr id="28" name="Text Placeholder 2">
            <a:extLst>
              <a:ext uri="{FF2B5EF4-FFF2-40B4-BE49-F238E27FC236}">
                <a16:creationId xmlns:a16="http://schemas.microsoft.com/office/drawing/2014/main" id="{43167959-B492-2F40-9794-FE5751DC43FF}"/>
              </a:ext>
            </a:extLst>
          </p:cNvPr>
          <p:cNvSpPr>
            <a:spLocks noGrp="1"/>
          </p:cNvSpPr>
          <p:nvPr>
            <p:ph type="body" sz="quarter" idx="17" hasCustomPrompt="1"/>
          </p:nvPr>
        </p:nvSpPr>
        <p:spPr>
          <a:xfrm>
            <a:off x="7360659" y="4689440"/>
            <a:ext cx="3156093" cy="1077218"/>
          </a:xfrm>
          <a:prstGeom prst="rect">
            <a:avLst/>
          </a:prstGeom>
        </p:spPr>
        <p:txBody>
          <a:bodyPr wrap="square" lIns="0" tIns="0" rIns="0" bIns="0">
            <a:spAutoFit/>
          </a:bodyPr>
          <a:lstStyle>
            <a:lvl1pPr marL="0" indent="0" algn="l">
              <a:lnSpc>
                <a:spcPct val="100000"/>
              </a:lnSpc>
              <a:buNone/>
              <a:defRPr lang="de-DE" sz="1750" dirty="0">
                <a:solidFill>
                  <a:schemeClr val="tx1"/>
                </a:solidFill>
              </a:defRPr>
            </a:lvl1pPr>
          </a:lstStyle>
          <a:p>
            <a:pPr lvl="0"/>
            <a:r>
              <a:rPr lang="en-US"/>
              <a:t>Use this space to describe what is identified in the label. Also use a corresponding icon from our library found on page XX.  </a:t>
            </a:r>
          </a:p>
        </p:txBody>
      </p:sp>
      <p:sp>
        <p:nvSpPr>
          <p:cNvPr id="29" name="Text Placeholder 22">
            <a:extLst>
              <a:ext uri="{FF2B5EF4-FFF2-40B4-BE49-F238E27FC236}">
                <a16:creationId xmlns:a16="http://schemas.microsoft.com/office/drawing/2014/main" id="{E29381BC-6EA4-8845-8FBC-F105C9447D41}"/>
              </a:ext>
            </a:extLst>
          </p:cNvPr>
          <p:cNvSpPr>
            <a:spLocks noGrp="1"/>
          </p:cNvSpPr>
          <p:nvPr>
            <p:ph type="body" sz="quarter" idx="18" hasCustomPrompt="1"/>
          </p:nvPr>
        </p:nvSpPr>
        <p:spPr>
          <a:xfrm>
            <a:off x="7352167" y="4328282"/>
            <a:ext cx="3164585" cy="346249"/>
          </a:xfrm>
          <a:prstGeom prst="rect">
            <a:avLst/>
          </a:prstGeom>
        </p:spPr>
        <p:txBody>
          <a:bodyPr wrap="square" lIns="0" tIns="0" rIns="0" bIns="0">
            <a:spAutoFit/>
          </a:bodyPr>
          <a:lstStyle>
            <a:lvl1pPr marL="0" indent="0">
              <a:buNone/>
              <a:defRPr sz="2500" b="1"/>
            </a:lvl1pPr>
          </a:lstStyle>
          <a:p>
            <a:pPr lvl="0"/>
            <a:r>
              <a:rPr lang="en-US"/>
              <a:t>LABEL 4</a:t>
            </a:r>
          </a:p>
        </p:txBody>
      </p:sp>
    </p:spTree>
    <p:extLst>
      <p:ext uri="{BB962C8B-B14F-4D97-AF65-F5344CB8AC3E}">
        <p14:creationId xmlns:p14="http://schemas.microsoft.com/office/powerpoint/2010/main" val="2896337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139C3D3-D2C2-4B4B-8CC3-B8A836AF9059}"/>
              </a:ext>
            </a:extLst>
          </p:cNvPr>
          <p:cNvSpPr/>
          <p:nvPr userDrawn="1"/>
        </p:nvSpPr>
        <p:spPr>
          <a:xfrm>
            <a:off x="2034211" y="725645"/>
            <a:ext cx="1579516" cy="800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 name="Rectangle 25">
            <a:extLst>
              <a:ext uri="{FF2B5EF4-FFF2-40B4-BE49-F238E27FC236}">
                <a16:creationId xmlns:a16="http://schemas.microsoft.com/office/drawing/2014/main" id="{46C8D251-48BF-4A94-8864-5BD7FA89B0F5}"/>
              </a:ext>
            </a:extLst>
          </p:cNvPr>
          <p:cNvSpPr/>
          <p:nvPr userDrawn="1"/>
        </p:nvSpPr>
        <p:spPr>
          <a:xfrm flipV="1">
            <a:off x="0" y="6531553"/>
            <a:ext cx="206741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27" name="Picture 2" descr="C:\ADA\Brand\ADA-sm.png">
            <a:extLst>
              <a:ext uri="{FF2B5EF4-FFF2-40B4-BE49-F238E27FC236}">
                <a16:creationId xmlns:a16="http://schemas.microsoft.com/office/drawing/2014/main" id="{DBE0FA62-3A98-48AA-B192-9ECA13F318EB}"/>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
        <p:nvSpPr>
          <p:cNvPr id="28" name="Text Placeholder 8">
            <a:extLst>
              <a:ext uri="{FF2B5EF4-FFF2-40B4-BE49-F238E27FC236}">
                <a16:creationId xmlns:a16="http://schemas.microsoft.com/office/drawing/2014/main" id="{3D31CF83-DB6F-47A4-9AB0-3516B6D0F752}"/>
              </a:ext>
            </a:extLst>
          </p:cNvPr>
          <p:cNvSpPr>
            <a:spLocks noGrp="1"/>
          </p:cNvSpPr>
          <p:nvPr>
            <p:ph type="body" sz="quarter" idx="10" hasCustomPrompt="1"/>
          </p:nvPr>
        </p:nvSpPr>
        <p:spPr>
          <a:xfrm>
            <a:off x="2017689" y="963078"/>
            <a:ext cx="8899338" cy="1107996"/>
          </a:xfrm>
          <a:prstGeom prst="rect">
            <a:avLst/>
          </a:prstGeom>
        </p:spPr>
        <p:txBody>
          <a:bodyPr lIns="0" tIns="0" rIns="0" bIns="0">
            <a:spAutoFit/>
          </a:bodyPr>
          <a:lstStyle>
            <a:lvl1pPr marL="0" indent="0">
              <a:buNone/>
              <a:defRPr lang="de-DE" sz="4000" b="1" dirty="0"/>
            </a:lvl1pPr>
          </a:lstStyle>
          <a:p>
            <a:r>
              <a:rPr lang="de-DE" sz="4000" b="1"/>
              <a:t>Slide title </a:t>
            </a:r>
            <a:r>
              <a:rPr lang="de-DE" sz="4000" b="1" err="1"/>
              <a:t>goes</a:t>
            </a:r>
            <a:r>
              <a:rPr lang="de-DE" sz="4000" b="1"/>
              <a:t> </a:t>
            </a:r>
            <a:r>
              <a:rPr lang="de-DE" sz="4000" b="1" err="1"/>
              <a:t>here</a:t>
            </a:r>
            <a:r>
              <a:rPr lang="de-DE" sz="4000" b="1"/>
              <a:t> </a:t>
            </a:r>
            <a:r>
              <a:rPr lang="de-DE" sz="4000" b="1" err="1"/>
              <a:t>and</a:t>
            </a:r>
            <a:r>
              <a:rPr lang="de-DE" sz="4000" b="1"/>
              <a:t> </a:t>
            </a:r>
            <a:r>
              <a:rPr lang="de-DE" sz="4000" b="1" err="1"/>
              <a:t>can</a:t>
            </a:r>
            <a:r>
              <a:rPr lang="de-DE" sz="4000" b="1"/>
              <a:t> </a:t>
            </a:r>
            <a:r>
              <a:rPr lang="de-DE" sz="4000" b="1" err="1"/>
              <a:t>be</a:t>
            </a:r>
            <a:r>
              <a:rPr lang="de-DE" sz="4000" b="1"/>
              <a:t> </a:t>
            </a:r>
            <a:r>
              <a:rPr lang="de-DE" sz="4000" b="1" err="1"/>
              <a:t>two</a:t>
            </a:r>
            <a:r>
              <a:rPr lang="de-DE" sz="4000" b="1"/>
              <a:t> </a:t>
            </a:r>
            <a:r>
              <a:rPr lang="de-DE" sz="4000" b="1" err="1"/>
              <a:t>lines</a:t>
            </a:r>
            <a:r>
              <a:rPr lang="de-DE" sz="4000" b="1"/>
              <a:t>, but not </a:t>
            </a:r>
            <a:r>
              <a:rPr lang="de-DE" sz="4000" b="1" err="1"/>
              <a:t>three</a:t>
            </a:r>
            <a:endParaRPr lang="de-DE" sz="4000" b="1"/>
          </a:p>
        </p:txBody>
      </p:sp>
      <p:sp>
        <p:nvSpPr>
          <p:cNvPr id="33" name="Text Placeholder 2">
            <a:extLst>
              <a:ext uri="{FF2B5EF4-FFF2-40B4-BE49-F238E27FC236}">
                <a16:creationId xmlns:a16="http://schemas.microsoft.com/office/drawing/2014/main" id="{1E7744F7-7D0F-48E2-A326-AD047DBF5768}"/>
              </a:ext>
            </a:extLst>
          </p:cNvPr>
          <p:cNvSpPr>
            <a:spLocks noGrp="1"/>
          </p:cNvSpPr>
          <p:nvPr>
            <p:ph type="body" sz="quarter" idx="11" hasCustomPrompt="1"/>
          </p:nvPr>
        </p:nvSpPr>
        <p:spPr>
          <a:xfrm>
            <a:off x="2857825" y="2696517"/>
            <a:ext cx="3156093" cy="1077218"/>
          </a:xfrm>
          <a:prstGeom prst="rect">
            <a:avLst/>
          </a:prstGeom>
        </p:spPr>
        <p:txBody>
          <a:bodyPr wrap="square" lIns="0" tIns="0" rIns="0" bIns="0">
            <a:spAutoFit/>
          </a:bodyPr>
          <a:lstStyle>
            <a:lvl1pPr marL="0" indent="0" algn="l">
              <a:lnSpc>
                <a:spcPct val="100000"/>
              </a:lnSpc>
              <a:buNone/>
              <a:defRPr lang="de-DE" sz="1750" dirty="0">
                <a:solidFill>
                  <a:schemeClr val="tx1"/>
                </a:solidFill>
              </a:defRPr>
            </a:lvl1pPr>
          </a:lstStyle>
          <a:p>
            <a:pPr lvl="0"/>
            <a:r>
              <a:rPr lang="en-US"/>
              <a:t>Use this space to describe what is identified in the label. Also use a corresponding icon from our library found on page XX.  </a:t>
            </a:r>
          </a:p>
        </p:txBody>
      </p:sp>
      <p:sp>
        <p:nvSpPr>
          <p:cNvPr id="34" name="Text Placeholder 22">
            <a:extLst>
              <a:ext uri="{FF2B5EF4-FFF2-40B4-BE49-F238E27FC236}">
                <a16:creationId xmlns:a16="http://schemas.microsoft.com/office/drawing/2014/main" id="{753FE261-CB1F-4451-9DEF-4C46678177E2}"/>
              </a:ext>
            </a:extLst>
          </p:cNvPr>
          <p:cNvSpPr>
            <a:spLocks noGrp="1"/>
          </p:cNvSpPr>
          <p:nvPr>
            <p:ph type="body" sz="quarter" idx="12" hasCustomPrompt="1"/>
          </p:nvPr>
        </p:nvSpPr>
        <p:spPr>
          <a:xfrm>
            <a:off x="2849333" y="2335359"/>
            <a:ext cx="3164585" cy="346249"/>
          </a:xfrm>
          <a:prstGeom prst="rect">
            <a:avLst/>
          </a:prstGeom>
        </p:spPr>
        <p:txBody>
          <a:bodyPr wrap="square" lIns="0" tIns="0" rIns="0" bIns="0">
            <a:spAutoFit/>
          </a:bodyPr>
          <a:lstStyle>
            <a:lvl1pPr marL="0" indent="0">
              <a:buNone/>
              <a:defRPr sz="2500" b="1"/>
            </a:lvl1pPr>
          </a:lstStyle>
          <a:p>
            <a:pPr lvl="0"/>
            <a:r>
              <a:rPr lang="en-US"/>
              <a:t>LABEL 1</a:t>
            </a:r>
          </a:p>
        </p:txBody>
      </p:sp>
      <p:sp>
        <p:nvSpPr>
          <p:cNvPr id="35" name="Text Placeholder 2">
            <a:extLst>
              <a:ext uri="{FF2B5EF4-FFF2-40B4-BE49-F238E27FC236}">
                <a16:creationId xmlns:a16="http://schemas.microsoft.com/office/drawing/2014/main" id="{EB88A147-03DE-48D0-B70F-C450821AAA7F}"/>
              </a:ext>
            </a:extLst>
          </p:cNvPr>
          <p:cNvSpPr>
            <a:spLocks noGrp="1"/>
          </p:cNvSpPr>
          <p:nvPr>
            <p:ph type="body" sz="quarter" idx="13" hasCustomPrompt="1"/>
          </p:nvPr>
        </p:nvSpPr>
        <p:spPr>
          <a:xfrm>
            <a:off x="2857825" y="4689440"/>
            <a:ext cx="3156093" cy="1077218"/>
          </a:xfrm>
          <a:prstGeom prst="rect">
            <a:avLst/>
          </a:prstGeom>
        </p:spPr>
        <p:txBody>
          <a:bodyPr wrap="square" lIns="0" tIns="0" rIns="0" bIns="0">
            <a:spAutoFit/>
          </a:bodyPr>
          <a:lstStyle>
            <a:lvl1pPr marL="0" indent="0" algn="l">
              <a:lnSpc>
                <a:spcPct val="100000"/>
              </a:lnSpc>
              <a:buNone/>
              <a:defRPr lang="de-DE" sz="1750" dirty="0">
                <a:solidFill>
                  <a:schemeClr val="tx1"/>
                </a:solidFill>
              </a:defRPr>
            </a:lvl1pPr>
          </a:lstStyle>
          <a:p>
            <a:pPr lvl="0"/>
            <a:r>
              <a:rPr lang="en-US"/>
              <a:t>Use this space to describe what is identified in the label. Also use a corresponding icon from our library found on page XX.  </a:t>
            </a:r>
          </a:p>
        </p:txBody>
      </p:sp>
      <p:sp>
        <p:nvSpPr>
          <p:cNvPr id="36" name="Text Placeholder 22">
            <a:extLst>
              <a:ext uri="{FF2B5EF4-FFF2-40B4-BE49-F238E27FC236}">
                <a16:creationId xmlns:a16="http://schemas.microsoft.com/office/drawing/2014/main" id="{CC3717D6-392F-4B10-B926-F4C43D5510B8}"/>
              </a:ext>
            </a:extLst>
          </p:cNvPr>
          <p:cNvSpPr>
            <a:spLocks noGrp="1"/>
          </p:cNvSpPr>
          <p:nvPr>
            <p:ph type="body" sz="quarter" idx="14" hasCustomPrompt="1"/>
          </p:nvPr>
        </p:nvSpPr>
        <p:spPr>
          <a:xfrm>
            <a:off x="2849333" y="4328282"/>
            <a:ext cx="3164585" cy="346249"/>
          </a:xfrm>
          <a:prstGeom prst="rect">
            <a:avLst/>
          </a:prstGeom>
        </p:spPr>
        <p:txBody>
          <a:bodyPr wrap="square" lIns="0" tIns="0" rIns="0" bIns="0">
            <a:spAutoFit/>
          </a:bodyPr>
          <a:lstStyle>
            <a:lvl1pPr marL="0" indent="0">
              <a:buNone/>
              <a:defRPr sz="2500" b="1"/>
            </a:lvl1pPr>
          </a:lstStyle>
          <a:p>
            <a:pPr lvl="0"/>
            <a:r>
              <a:rPr lang="en-US"/>
              <a:t>LABEL 3</a:t>
            </a:r>
          </a:p>
        </p:txBody>
      </p:sp>
      <p:sp>
        <p:nvSpPr>
          <p:cNvPr id="37" name="Text Placeholder 2">
            <a:extLst>
              <a:ext uri="{FF2B5EF4-FFF2-40B4-BE49-F238E27FC236}">
                <a16:creationId xmlns:a16="http://schemas.microsoft.com/office/drawing/2014/main" id="{76297893-5E54-490D-A457-E37023A804D3}"/>
              </a:ext>
            </a:extLst>
          </p:cNvPr>
          <p:cNvSpPr>
            <a:spLocks noGrp="1"/>
          </p:cNvSpPr>
          <p:nvPr>
            <p:ph type="body" sz="quarter" idx="15" hasCustomPrompt="1"/>
          </p:nvPr>
        </p:nvSpPr>
        <p:spPr>
          <a:xfrm>
            <a:off x="7360659" y="2696517"/>
            <a:ext cx="3156093" cy="1077218"/>
          </a:xfrm>
          <a:prstGeom prst="rect">
            <a:avLst/>
          </a:prstGeom>
        </p:spPr>
        <p:txBody>
          <a:bodyPr wrap="square" lIns="0" tIns="0" rIns="0" bIns="0">
            <a:spAutoFit/>
          </a:bodyPr>
          <a:lstStyle>
            <a:lvl1pPr marL="0" indent="0" algn="l">
              <a:lnSpc>
                <a:spcPct val="100000"/>
              </a:lnSpc>
              <a:buNone/>
              <a:defRPr lang="de-DE" sz="1750" dirty="0">
                <a:solidFill>
                  <a:schemeClr val="tx1"/>
                </a:solidFill>
              </a:defRPr>
            </a:lvl1pPr>
          </a:lstStyle>
          <a:p>
            <a:pPr lvl="0"/>
            <a:r>
              <a:rPr lang="en-US"/>
              <a:t>Use this space to describe what is identified in the label. Also use a corresponding icon from our library found on page XX.  </a:t>
            </a:r>
          </a:p>
        </p:txBody>
      </p:sp>
      <p:sp>
        <p:nvSpPr>
          <p:cNvPr id="38" name="Text Placeholder 22">
            <a:extLst>
              <a:ext uri="{FF2B5EF4-FFF2-40B4-BE49-F238E27FC236}">
                <a16:creationId xmlns:a16="http://schemas.microsoft.com/office/drawing/2014/main" id="{D3038450-F53C-4DF4-B033-557524462DF2}"/>
              </a:ext>
            </a:extLst>
          </p:cNvPr>
          <p:cNvSpPr>
            <a:spLocks noGrp="1"/>
          </p:cNvSpPr>
          <p:nvPr>
            <p:ph type="body" sz="quarter" idx="16" hasCustomPrompt="1"/>
          </p:nvPr>
        </p:nvSpPr>
        <p:spPr>
          <a:xfrm>
            <a:off x="7352167" y="2335359"/>
            <a:ext cx="3164585" cy="346249"/>
          </a:xfrm>
          <a:prstGeom prst="rect">
            <a:avLst/>
          </a:prstGeom>
        </p:spPr>
        <p:txBody>
          <a:bodyPr wrap="square" lIns="0" tIns="0" rIns="0" bIns="0">
            <a:spAutoFit/>
          </a:bodyPr>
          <a:lstStyle>
            <a:lvl1pPr marL="0" indent="0">
              <a:buNone/>
              <a:defRPr sz="2500" b="1"/>
            </a:lvl1pPr>
          </a:lstStyle>
          <a:p>
            <a:pPr lvl="0"/>
            <a:r>
              <a:rPr lang="en-US"/>
              <a:t>LABEL 2</a:t>
            </a:r>
          </a:p>
        </p:txBody>
      </p:sp>
      <p:sp>
        <p:nvSpPr>
          <p:cNvPr id="39" name="Text Placeholder 2">
            <a:extLst>
              <a:ext uri="{FF2B5EF4-FFF2-40B4-BE49-F238E27FC236}">
                <a16:creationId xmlns:a16="http://schemas.microsoft.com/office/drawing/2014/main" id="{4B3BE938-37D2-406F-B612-AF0FA834D1D7}"/>
              </a:ext>
            </a:extLst>
          </p:cNvPr>
          <p:cNvSpPr>
            <a:spLocks noGrp="1"/>
          </p:cNvSpPr>
          <p:nvPr>
            <p:ph type="body" sz="quarter" idx="17" hasCustomPrompt="1"/>
          </p:nvPr>
        </p:nvSpPr>
        <p:spPr>
          <a:xfrm>
            <a:off x="7360659" y="4689440"/>
            <a:ext cx="3156093" cy="1077218"/>
          </a:xfrm>
          <a:prstGeom prst="rect">
            <a:avLst/>
          </a:prstGeom>
        </p:spPr>
        <p:txBody>
          <a:bodyPr wrap="square" lIns="0" tIns="0" rIns="0" bIns="0">
            <a:spAutoFit/>
          </a:bodyPr>
          <a:lstStyle>
            <a:lvl1pPr marL="0" indent="0" algn="l">
              <a:lnSpc>
                <a:spcPct val="100000"/>
              </a:lnSpc>
              <a:buNone/>
              <a:defRPr lang="de-DE" sz="1750" dirty="0">
                <a:solidFill>
                  <a:schemeClr val="tx1"/>
                </a:solidFill>
              </a:defRPr>
            </a:lvl1pPr>
          </a:lstStyle>
          <a:p>
            <a:pPr lvl="0"/>
            <a:r>
              <a:rPr lang="en-US"/>
              <a:t>Use this space to describe what is identified in the label. Also use a corresponding icon from our library found on page XX.  </a:t>
            </a:r>
          </a:p>
        </p:txBody>
      </p:sp>
      <p:sp>
        <p:nvSpPr>
          <p:cNvPr id="40" name="Text Placeholder 22">
            <a:extLst>
              <a:ext uri="{FF2B5EF4-FFF2-40B4-BE49-F238E27FC236}">
                <a16:creationId xmlns:a16="http://schemas.microsoft.com/office/drawing/2014/main" id="{5D82B9FA-C6F1-4C64-BB0F-51C131195645}"/>
              </a:ext>
            </a:extLst>
          </p:cNvPr>
          <p:cNvSpPr>
            <a:spLocks noGrp="1"/>
          </p:cNvSpPr>
          <p:nvPr>
            <p:ph type="body" sz="quarter" idx="18" hasCustomPrompt="1"/>
          </p:nvPr>
        </p:nvSpPr>
        <p:spPr>
          <a:xfrm>
            <a:off x="7352167" y="4328282"/>
            <a:ext cx="3164585" cy="346249"/>
          </a:xfrm>
          <a:prstGeom prst="rect">
            <a:avLst/>
          </a:prstGeom>
        </p:spPr>
        <p:txBody>
          <a:bodyPr wrap="square" lIns="0" tIns="0" rIns="0" bIns="0">
            <a:spAutoFit/>
          </a:bodyPr>
          <a:lstStyle>
            <a:lvl1pPr marL="0" indent="0">
              <a:buNone/>
              <a:defRPr sz="2500" b="1"/>
            </a:lvl1pPr>
          </a:lstStyle>
          <a:p>
            <a:pPr lvl="0"/>
            <a:r>
              <a:rPr lang="en-US"/>
              <a:t>LABEL 4</a:t>
            </a:r>
          </a:p>
        </p:txBody>
      </p:sp>
    </p:spTree>
    <p:extLst>
      <p:ext uri="{BB962C8B-B14F-4D97-AF65-F5344CB8AC3E}">
        <p14:creationId xmlns:p14="http://schemas.microsoft.com/office/powerpoint/2010/main" val="42573279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EFE79F-7766-2342-AA97-4B1F2CD3D95E}"/>
              </a:ext>
            </a:extLst>
          </p:cNvPr>
          <p:cNvSpPr/>
          <p:nvPr userDrawn="1"/>
        </p:nvSpPr>
        <p:spPr>
          <a:xfrm flipV="1">
            <a:off x="0" y="6531553"/>
            <a:ext cx="206741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E2A7B6B9-F354-BA46-B0BC-2C57BD9AB5BB}"/>
              </a:ext>
            </a:extLst>
          </p:cNvPr>
          <p:cNvSpPr>
            <a:spLocks noGrp="1"/>
          </p:cNvSpPr>
          <p:nvPr>
            <p:ph type="body" sz="quarter" idx="11" hasCustomPrompt="1"/>
          </p:nvPr>
        </p:nvSpPr>
        <p:spPr>
          <a:xfrm>
            <a:off x="5504596" y="1132976"/>
            <a:ext cx="2109264" cy="1346522"/>
          </a:xfrm>
          <a:prstGeom prst="rect">
            <a:avLst/>
          </a:prstGeom>
        </p:spPr>
        <p:txBody>
          <a:bodyPr wrap="square" lIns="0" tIns="0" rIns="0" bIns="0">
            <a:spAutoFit/>
          </a:bodyPr>
          <a:lstStyle>
            <a:lvl1pPr marL="0" marR="0" indent="0" algn="l" defTabSz="228600" rtl="0" eaLnBrk="1" fontAlgn="auto" latinLnBrk="0" hangingPunct="1">
              <a:lnSpc>
                <a:spcPct val="100000"/>
              </a:lnSpc>
              <a:spcBef>
                <a:spcPts val="0"/>
              </a:spcBef>
              <a:spcAft>
                <a:spcPts val="0"/>
              </a:spcAft>
              <a:buClrTx/>
              <a:buSzPct val="25000"/>
              <a:buFontTx/>
              <a:buNone/>
              <a:tabLst/>
              <a:defRPr lang="de-DE" sz="1750" dirty="0">
                <a:solidFill>
                  <a:schemeClr val="tx1"/>
                </a:solidFill>
              </a:defRPr>
            </a:lvl1pPr>
          </a:lstStyle>
          <a:p>
            <a:pPr marL="0" marR="0" lvl="0" indent="0" algn="l" defTabSz="228600" rtl="0" eaLnBrk="1" fontAlgn="auto" latinLnBrk="0" hangingPunct="1">
              <a:lnSpc>
                <a:spcPct val="100000"/>
              </a:lnSpc>
              <a:spcBef>
                <a:spcPts val="0"/>
              </a:spcBef>
              <a:spcAft>
                <a:spcPts val="0"/>
              </a:spcAft>
              <a:buClrTx/>
              <a:buSzPct val="25000"/>
              <a:buFontTx/>
              <a:buNone/>
              <a:tabLst/>
              <a:defRPr/>
            </a:pP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Lorem</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ipsum</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dolor</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sit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amet</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consectetur</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adipisicing</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elit</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en-US"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Et </a:t>
            </a:r>
            <a:r>
              <a:rPr kumimoji="0" lang="en-US"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ut</a:t>
            </a:r>
            <a:r>
              <a:rPr kumimoji="0" lang="en-US"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Suscipit</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expedita</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qui</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tempore</a:t>
            </a:r>
            <a:r>
              <a:rPr kumimoji="0" lang="en-US"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a:t>
            </a:r>
            <a:endPar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endParaRPr>
          </a:p>
        </p:txBody>
      </p:sp>
      <p:sp>
        <p:nvSpPr>
          <p:cNvPr id="23" name="Text Placeholder 22">
            <a:extLst>
              <a:ext uri="{FF2B5EF4-FFF2-40B4-BE49-F238E27FC236}">
                <a16:creationId xmlns:a16="http://schemas.microsoft.com/office/drawing/2014/main" id="{60D63B9A-8526-F94D-AB50-D235D1783DFC}"/>
              </a:ext>
            </a:extLst>
          </p:cNvPr>
          <p:cNvSpPr>
            <a:spLocks noGrp="1"/>
          </p:cNvSpPr>
          <p:nvPr>
            <p:ph type="body" sz="quarter" idx="12" hasCustomPrompt="1"/>
          </p:nvPr>
        </p:nvSpPr>
        <p:spPr>
          <a:xfrm>
            <a:off x="5496104" y="842156"/>
            <a:ext cx="2114939" cy="242374"/>
          </a:xfrm>
          <a:prstGeom prst="rect">
            <a:avLst/>
          </a:prstGeom>
        </p:spPr>
        <p:txBody>
          <a:bodyPr wrap="square" lIns="0" tIns="0" rIns="0" bIns="0">
            <a:spAutoFit/>
          </a:bodyPr>
          <a:lstStyle>
            <a:lvl1pPr marL="0" indent="0">
              <a:buNone/>
              <a:defRPr sz="1750" b="1"/>
            </a:lvl1pPr>
          </a:lstStyle>
          <a:p>
            <a:pPr lvl="0"/>
            <a:r>
              <a:rPr lang="en-US"/>
              <a:t>Lorem ipsum</a:t>
            </a:r>
          </a:p>
        </p:txBody>
      </p:sp>
      <p:pic>
        <p:nvPicPr>
          <p:cNvPr id="61" name="Picture 2">
            <a:extLst>
              <a:ext uri="{FF2B5EF4-FFF2-40B4-BE49-F238E27FC236}">
                <a16:creationId xmlns:a16="http://schemas.microsoft.com/office/drawing/2014/main" id="{43807E9F-A7E3-7142-8D7D-DE696B4CFB7B}"/>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4824876" y="856529"/>
            <a:ext cx="495429"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3">
            <a:extLst>
              <a:ext uri="{FF2B5EF4-FFF2-40B4-BE49-F238E27FC236}">
                <a16:creationId xmlns:a16="http://schemas.microsoft.com/office/drawing/2014/main" id="{15041EC0-13D0-0743-8A15-22F5FE721037}"/>
              </a:ext>
            </a:extLst>
          </p:cNvPr>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4824875" y="2688759"/>
            <a:ext cx="495429"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4">
            <a:extLst>
              <a:ext uri="{FF2B5EF4-FFF2-40B4-BE49-F238E27FC236}">
                <a16:creationId xmlns:a16="http://schemas.microsoft.com/office/drawing/2014/main" id="{2E1AB827-4389-AD4A-89D0-7CE661A8E86E}"/>
              </a:ext>
            </a:extLst>
          </p:cNvPr>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4824875" y="4515247"/>
            <a:ext cx="495429"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5">
            <a:extLst>
              <a:ext uri="{FF2B5EF4-FFF2-40B4-BE49-F238E27FC236}">
                <a16:creationId xmlns:a16="http://schemas.microsoft.com/office/drawing/2014/main" id="{34A0FB84-D52F-624E-9CC3-079DCC974AD5}"/>
              </a:ext>
            </a:extLst>
          </p:cNvPr>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7950683" y="856529"/>
            <a:ext cx="495429"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6">
            <a:extLst>
              <a:ext uri="{FF2B5EF4-FFF2-40B4-BE49-F238E27FC236}">
                <a16:creationId xmlns:a16="http://schemas.microsoft.com/office/drawing/2014/main" id="{354B8BFC-8625-474F-8C06-0B489CF15EB5}"/>
              </a:ext>
            </a:extLst>
          </p:cNvPr>
          <p:cNvPicPr>
            <a:picLocks noChangeAspect="1" noChangeArrowheads="1"/>
          </p:cNvPicPr>
          <p:nvPr userDrawn="1"/>
        </p:nvPicPr>
        <p:blipFill>
          <a:blip r:embed="rId7">
            <a:extLst>
              <a:ext uri="{28A0092B-C50C-407E-A947-70E740481C1C}">
                <a14:useLocalDpi xmlns:a14="http://schemas.microsoft.com/office/drawing/2010/main"/>
              </a:ext>
            </a:extLst>
          </a:blip>
          <a:srcRect/>
          <a:stretch>
            <a:fillRect/>
          </a:stretch>
        </p:blipFill>
        <p:spPr bwMode="auto">
          <a:xfrm>
            <a:off x="7950683" y="2688759"/>
            <a:ext cx="495429"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7">
            <a:extLst>
              <a:ext uri="{FF2B5EF4-FFF2-40B4-BE49-F238E27FC236}">
                <a16:creationId xmlns:a16="http://schemas.microsoft.com/office/drawing/2014/main" id="{F57915EB-C55D-9A4D-A67B-5104FA8C9D0B}"/>
              </a:ext>
            </a:extLst>
          </p:cNvPr>
          <p:cNvPicPr>
            <a:picLocks noChangeAspect="1" noChangeArrowheads="1"/>
          </p:cNvPicPr>
          <p:nvPr userDrawn="1"/>
        </p:nvPicPr>
        <p:blipFill>
          <a:blip r:embed="rId8">
            <a:extLst>
              <a:ext uri="{28A0092B-C50C-407E-A947-70E740481C1C}">
                <a14:useLocalDpi xmlns:a14="http://schemas.microsoft.com/office/drawing/2010/main"/>
              </a:ext>
            </a:extLst>
          </a:blip>
          <a:srcRect/>
          <a:stretch>
            <a:fillRect/>
          </a:stretch>
        </p:blipFill>
        <p:spPr bwMode="auto">
          <a:xfrm>
            <a:off x="7950683" y="4515247"/>
            <a:ext cx="495429"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a:extLst>
              <a:ext uri="{FF2B5EF4-FFF2-40B4-BE49-F238E27FC236}">
                <a16:creationId xmlns:a16="http://schemas.microsoft.com/office/drawing/2014/main" id="{B9402316-C7D4-8948-A8E4-05A68BA6EEE6}"/>
              </a:ext>
            </a:extLst>
          </p:cNvPr>
          <p:cNvSpPr>
            <a:spLocks noGrp="1"/>
          </p:cNvSpPr>
          <p:nvPr>
            <p:ph type="body" sz="quarter" idx="19" hasCustomPrompt="1"/>
          </p:nvPr>
        </p:nvSpPr>
        <p:spPr>
          <a:xfrm>
            <a:off x="2067110" y="2744673"/>
            <a:ext cx="1899267" cy="947823"/>
          </a:xfrm>
          <a:prstGeom prst="rect">
            <a:avLst/>
          </a:prstGeom>
        </p:spPr>
        <p:txBody>
          <a:bodyPr/>
          <a:lstStyle>
            <a:lvl1pPr marL="0" indent="0">
              <a:buNone/>
              <a:defRPr sz="2500" b="1"/>
            </a:lvl1pPr>
            <a:lvl2pPr marL="228600" indent="0">
              <a:buNone/>
              <a:defRPr sz="2500" b="1"/>
            </a:lvl2pPr>
            <a:lvl3pPr marL="457200" indent="0">
              <a:buNone/>
              <a:defRPr sz="2500" b="1"/>
            </a:lvl3pPr>
            <a:lvl4pPr marL="685800" indent="0">
              <a:buNone/>
              <a:defRPr sz="2500" b="1"/>
            </a:lvl4pPr>
            <a:lvl5pPr marL="914400" indent="0">
              <a:buNone/>
              <a:defRPr sz="2500" b="1"/>
            </a:lvl5pPr>
          </a:lstStyle>
          <a:p>
            <a:pPr lvl="0"/>
            <a:r>
              <a:rPr lang="en-US"/>
              <a:t>#01 MAKE MULTIPLE POINTS</a:t>
            </a:r>
          </a:p>
        </p:txBody>
      </p:sp>
      <p:sp>
        <p:nvSpPr>
          <p:cNvPr id="67" name="Text Placeholder 2">
            <a:extLst>
              <a:ext uri="{FF2B5EF4-FFF2-40B4-BE49-F238E27FC236}">
                <a16:creationId xmlns:a16="http://schemas.microsoft.com/office/drawing/2014/main" id="{EDE6DA34-E02B-F04B-8799-EE81090CC239}"/>
              </a:ext>
            </a:extLst>
          </p:cNvPr>
          <p:cNvSpPr>
            <a:spLocks noGrp="1"/>
          </p:cNvSpPr>
          <p:nvPr>
            <p:ph type="body" sz="quarter" idx="20" hasCustomPrompt="1"/>
          </p:nvPr>
        </p:nvSpPr>
        <p:spPr>
          <a:xfrm>
            <a:off x="5504596" y="2961776"/>
            <a:ext cx="2109264" cy="1077218"/>
          </a:xfrm>
          <a:prstGeom prst="rect">
            <a:avLst/>
          </a:prstGeom>
        </p:spPr>
        <p:txBody>
          <a:bodyPr wrap="square" lIns="0" tIns="0" rIns="0" bIns="0">
            <a:spAutoFit/>
          </a:bodyPr>
          <a:lstStyle>
            <a:lvl1pPr marL="0" marR="0" indent="0" algn="l" defTabSz="228600" rtl="0" eaLnBrk="1" fontAlgn="auto" latinLnBrk="0" hangingPunct="1">
              <a:lnSpc>
                <a:spcPct val="100000"/>
              </a:lnSpc>
              <a:spcBef>
                <a:spcPts val="0"/>
              </a:spcBef>
              <a:spcAft>
                <a:spcPts val="0"/>
              </a:spcAft>
              <a:buClrTx/>
              <a:buSzPct val="25000"/>
              <a:buFontTx/>
              <a:buNone/>
              <a:tabLst/>
              <a:defRPr lang="de-DE" sz="1750" dirty="0">
                <a:solidFill>
                  <a:schemeClr val="tx1"/>
                </a:solidFill>
              </a:defRPr>
            </a:lvl1pPr>
          </a:lstStyle>
          <a:p>
            <a:pPr marL="0" marR="0" lvl="0" indent="0" algn="l" defTabSz="228600" rtl="0" eaLnBrk="1" fontAlgn="auto" latinLnBrk="0" hangingPunct="1">
              <a:lnSpc>
                <a:spcPct val="100000"/>
              </a:lnSpc>
              <a:spcBef>
                <a:spcPts val="0"/>
              </a:spcBef>
              <a:spcAft>
                <a:spcPts val="0"/>
              </a:spcAft>
              <a:buClrTx/>
              <a:buSzPct val="25000"/>
              <a:buFontTx/>
              <a:buNone/>
              <a:tabLst/>
              <a:defRPr/>
            </a:pP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Lorem</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ipsum</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dolor</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sit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amet</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consect</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Suscipit</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expedita</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qui</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tempore</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a:t>
            </a:r>
          </a:p>
        </p:txBody>
      </p:sp>
      <p:sp>
        <p:nvSpPr>
          <p:cNvPr id="68" name="Text Placeholder 22">
            <a:extLst>
              <a:ext uri="{FF2B5EF4-FFF2-40B4-BE49-F238E27FC236}">
                <a16:creationId xmlns:a16="http://schemas.microsoft.com/office/drawing/2014/main" id="{8214857F-6151-E041-91D9-C7B7DBE39EFA}"/>
              </a:ext>
            </a:extLst>
          </p:cNvPr>
          <p:cNvSpPr>
            <a:spLocks noGrp="1"/>
          </p:cNvSpPr>
          <p:nvPr>
            <p:ph type="body" sz="quarter" idx="21" hasCustomPrompt="1"/>
          </p:nvPr>
        </p:nvSpPr>
        <p:spPr>
          <a:xfrm>
            <a:off x="5496104" y="2670956"/>
            <a:ext cx="2114939" cy="242374"/>
          </a:xfrm>
          <a:prstGeom prst="rect">
            <a:avLst/>
          </a:prstGeom>
        </p:spPr>
        <p:txBody>
          <a:bodyPr wrap="square" lIns="0" tIns="0" rIns="0" bIns="0">
            <a:spAutoFit/>
          </a:bodyPr>
          <a:lstStyle>
            <a:lvl1pPr marL="0" indent="0">
              <a:buNone/>
              <a:defRPr sz="1750" b="1"/>
            </a:lvl1pPr>
          </a:lstStyle>
          <a:p>
            <a:pPr lvl="0"/>
            <a:r>
              <a:rPr lang="en-US"/>
              <a:t>Lorem ipsum</a:t>
            </a:r>
          </a:p>
        </p:txBody>
      </p:sp>
      <p:sp>
        <p:nvSpPr>
          <p:cNvPr id="69" name="Text Placeholder 2">
            <a:extLst>
              <a:ext uri="{FF2B5EF4-FFF2-40B4-BE49-F238E27FC236}">
                <a16:creationId xmlns:a16="http://schemas.microsoft.com/office/drawing/2014/main" id="{9052DA06-D71D-9743-95DC-60B223FEFB81}"/>
              </a:ext>
            </a:extLst>
          </p:cNvPr>
          <p:cNvSpPr>
            <a:spLocks noGrp="1"/>
          </p:cNvSpPr>
          <p:nvPr>
            <p:ph type="body" sz="quarter" idx="22" hasCustomPrompt="1"/>
          </p:nvPr>
        </p:nvSpPr>
        <p:spPr>
          <a:xfrm>
            <a:off x="5504596" y="4790576"/>
            <a:ext cx="2109264" cy="1077218"/>
          </a:xfrm>
          <a:prstGeom prst="rect">
            <a:avLst/>
          </a:prstGeom>
        </p:spPr>
        <p:txBody>
          <a:bodyPr wrap="square" lIns="0" tIns="0" rIns="0" bIns="0">
            <a:spAutoFit/>
          </a:bodyPr>
          <a:lstStyle>
            <a:lvl1pPr marL="0" marR="0" indent="0" algn="l" defTabSz="228600" rtl="0" eaLnBrk="1" fontAlgn="auto" latinLnBrk="0" hangingPunct="1">
              <a:lnSpc>
                <a:spcPct val="100000"/>
              </a:lnSpc>
              <a:spcBef>
                <a:spcPts val="0"/>
              </a:spcBef>
              <a:spcAft>
                <a:spcPts val="0"/>
              </a:spcAft>
              <a:buClrTx/>
              <a:buSzPct val="25000"/>
              <a:buFontTx/>
              <a:buNone/>
              <a:tabLst/>
              <a:defRPr lang="de-DE" sz="1750" dirty="0">
                <a:solidFill>
                  <a:schemeClr val="tx1"/>
                </a:solidFill>
              </a:defRPr>
            </a:lvl1pPr>
          </a:lstStyle>
          <a:p>
            <a:pPr marL="0" marR="0" lvl="0" indent="0" algn="l" defTabSz="228600" rtl="0" eaLnBrk="1" fontAlgn="auto" latinLnBrk="0" hangingPunct="1">
              <a:lnSpc>
                <a:spcPct val="100000"/>
              </a:lnSpc>
              <a:spcBef>
                <a:spcPts val="0"/>
              </a:spcBef>
              <a:spcAft>
                <a:spcPts val="0"/>
              </a:spcAft>
              <a:buClrTx/>
              <a:buSzPct val="25000"/>
              <a:buFontTx/>
              <a:buNone/>
              <a:tabLst/>
              <a:defRPr/>
            </a:pP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Lorem</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ipsum</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sit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amet</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adipisicing</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elit</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Suscipit</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dolor</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expedita</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qui</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a:t>
            </a:r>
          </a:p>
        </p:txBody>
      </p:sp>
      <p:sp>
        <p:nvSpPr>
          <p:cNvPr id="70" name="Text Placeholder 22">
            <a:extLst>
              <a:ext uri="{FF2B5EF4-FFF2-40B4-BE49-F238E27FC236}">
                <a16:creationId xmlns:a16="http://schemas.microsoft.com/office/drawing/2014/main" id="{096AB836-BEB1-6742-801D-823A42456C21}"/>
              </a:ext>
            </a:extLst>
          </p:cNvPr>
          <p:cNvSpPr>
            <a:spLocks noGrp="1"/>
          </p:cNvSpPr>
          <p:nvPr>
            <p:ph type="body" sz="quarter" idx="23" hasCustomPrompt="1"/>
          </p:nvPr>
        </p:nvSpPr>
        <p:spPr>
          <a:xfrm>
            <a:off x="5496104" y="4499756"/>
            <a:ext cx="2114939" cy="242374"/>
          </a:xfrm>
          <a:prstGeom prst="rect">
            <a:avLst/>
          </a:prstGeom>
        </p:spPr>
        <p:txBody>
          <a:bodyPr wrap="square" lIns="0" tIns="0" rIns="0" bIns="0">
            <a:spAutoFit/>
          </a:bodyPr>
          <a:lstStyle>
            <a:lvl1pPr marL="0" indent="0">
              <a:buNone/>
              <a:defRPr sz="1750" b="1"/>
            </a:lvl1pPr>
          </a:lstStyle>
          <a:p>
            <a:pPr lvl="0"/>
            <a:r>
              <a:rPr lang="en-US"/>
              <a:t>Lorem ipsum</a:t>
            </a:r>
          </a:p>
        </p:txBody>
      </p:sp>
      <p:sp>
        <p:nvSpPr>
          <p:cNvPr id="77" name="Text Placeholder 2">
            <a:extLst>
              <a:ext uri="{FF2B5EF4-FFF2-40B4-BE49-F238E27FC236}">
                <a16:creationId xmlns:a16="http://schemas.microsoft.com/office/drawing/2014/main" id="{D56C0FD0-0B7C-D54B-80F3-ACA1A31EE342}"/>
              </a:ext>
            </a:extLst>
          </p:cNvPr>
          <p:cNvSpPr>
            <a:spLocks noGrp="1"/>
          </p:cNvSpPr>
          <p:nvPr>
            <p:ph type="body" sz="quarter" idx="24" hasCustomPrompt="1"/>
          </p:nvPr>
        </p:nvSpPr>
        <p:spPr>
          <a:xfrm>
            <a:off x="8612020" y="1132976"/>
            <a:ext cx="2109264" cy="1077218"/>
          </a:xfrm>
          <a:prstGeom prst="rect">
            <a:avLst/>
          </a:prstGeom>
        </p:spPr>
        <p:txBody>
          <a:bodyPr wrap="square" lIns="0" tIns="0" rIns="0" bIns="0">
            <a:spAutoFit/>
          </a:bodyPr>
          <a:lstStyle>
            <a:lvl1pPr marL="0" marR="0" indent="0" algn="l" defTabSz="228600" rtl="0" eaLnBrk="1" fontAlgn="auto" latinLnBrk="0" hangingPunct="1">
              <a:lnSpc>
                <a:spcPct val="100000"/>
              </a:lnSpc>
              <a:spcBef>
                <a:spcPts val="0"/>
              </a:spcBef>
              <a:spcAft>
                <a:spcPts val="0"/>
              </a:spcAft>
              <a:buClrTx/>
              <a:buSzPct val="25000"/>
              <a:buFontTx/>
              <a:buNone/>
              <a:tabLst/>
              <a:defRPr lang="de-DE" sz="1750" dirty="0">
                <a:solidFill>
                  <a:schemeClr val="tx1"/>
                </a:solidFill>
              </a:defRPr>
            </a:lvl1pPr>
          </a:lstStyle>
          <a:p>
            <a:pPr marL="0" marR="0" lvl="0" indent="0" algn="l" defTabSz="228600" rtl="0" eaLnBrk="1" fontAlgn="auto" latinLnBrk="0" hangingPunct="1">
              <a:lnSpc>
                <a:spcPct val="100000"/>
              </a:lnSpc>
              <a:spcBef>
                <a:spcPts val="0"/>
              </a:spcBef>
              <a:spcAft>
                <a:spcPts val="0"/>
              </a:spcAft>
              <a:buClrTx/>
              <a:buSzPct val="25000"/>
              <a:buFontTx/>
              <a:buNone/>
              <a:tabLst/>
              <a:defRPr/>
            </a:pP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Lorem</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ipsum</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dolor</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sit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amet</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adipisicin</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Suscipit</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expedita</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qui</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tempore</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a:t>
            </a:r>
          </a:p>
        </p:txBody>
      </p:sp>
      <p:sp>
        <p:nvSpPr>
          <p:cNvPr id="78" name="Text Placeholder 22">
            <a:extLst>
              <a:ext uri="{FF2B5EF4-FFF2-40B4-BE49-F238E27FC236}">
                <a16:creationId xmlns:a16="http://schemas.microsoft.com/office/drawing/2014/main" id="{3D52C5B8-A8FE-BF4E-8127-0D9A6DC9D7C0}"/>
              </a:ext>
            </a:extLst>
          </p:cNvPr>
          <p:cNvSpPr>
            <a:spLocks noGrp="1"/>
          </p:cNvSpPr>
          <p:nvPr>
            <p:ph type="body" sz="quarter" idx="25" hasCustomPrompt="1"/>
          </p:nvPr>
        </p:nvSpPr>
        <p:spPr>
          <a:xfrm>
            <a:off x="8603528" y="842156"/>
            <a:ext cx="2114939" cy="242374"/>
          </a:xfrm>
          <a:prstGeom prst="rect">
            <a:avLst/>
          </a:prstGeom>
        </p:spPr>
        <p:txBody>
          <a:bodyPr wrap="square" lIns="0" tIns="0" rIns="0" bIns="0">
            <a:spAutoFit/>
          </a:bodyPr>
          <a:lstStyle>
            <a:lvl1pPr marL="0" indent="0">
              <a:buNone/>
              <a:defRPr sz="1750" b="1"/>
            </a:lvl1pPr>
          </a:lstStyle>
          <a:p>
            <a:pPr lvl="0"/>
            <a:r>
              <a:rPr lang="en-US"/>
              <a:t>Lorem ipsum</a:t>
            </a:r>
          </a:p>
        </p:txBody>
      </p:sp>
      <p:sp>
        <p:nvSpPr>
          <p:cNvPr id="79" name="Text Placeholder 2">
            <a:extLst>
              <a:ext uri="{FF2B5EF4-FFF2-40B4-BE49-F238E27FC236}">
                <a16:creationId xmlns:a16="http://schemas.microsoft.com/office/drawing/2014/main" id="{36BE959B-5C7D-6F4F-9E69-66A2A47AD16D}"/>
              </a:ext>
            </a:extLst>
          </p:cNvPr>
          <p:cNvSpPr>
            <a:spLocks noGrp="1"/>
          </p:cNvSpPr>
          <p:nvPr>
            <p:ph type="body" sz="quarter" idx="26" hasCustomPrompt="1"/>
          </p:nvPr>
        </p:nvSpPr>
        <p:spPr>
          <a:xfrm>
            <a:off x="8612020" y="2961776"/>
            <a:ext cx="2109264" cy="1346522"/>
          </a:xfrm>
          <a:prstGeom prst="rect">
            <a:avLst/>
          </a:prstGeom>
        </p:spPr>
        <p:txBody>
          <a:bodyPr wrap="square" lIns="0" tIns="0" rIns="0" bIns="0">
            <a:spAutoFit/>
          </a:bodyPr>
          <a:lstStyle>
            <a:lvl1pPr marL="0" marR="0" indent="0" algn="l" defTabSz="228600" rtl="0" eaLnBrk="1" fontAlgn="auto" latinLnBrk="0" hangingPunct="1">
              <a:lnSpc>
                <a:spcPct val="100000"/>
              </a:lnSpc>
              <a:spcBef>
                <a:spcPts val="0"/>
              </a:spcBef>
              <a:spcAft>
                <a:spcPts val="0"/>
              </a:spcAft>
              <a:buClrTx/>
              <a:buSzPct val="25000"/>
              <a:buFontTx/>
              <a:buNone/>
              <a:tabLst/>
              <a:defRPr lang="de-DE" sz="1750" dirty="0">
                <a:solidFill>
                  <a:schemeClr val="tx1"/>
                </a:solidFill>
              </a:defRPr>
            </a:lvl1pPr>
          </a:lstStyle>
          <a:p>
            <a:pPr marL="0" marR="0" lvl="0" indent="0" algn="l" defTabSz="228600" rtl="0" eaLnBrk="1" fontAlgn="auto" latinLnBrk="0" hangingPunct="1">
              <a:lnSpc>
                <a:spcPct val="100000"/>
              </a:lnSpc>
              <a:spcBef>
                <a:spcPts val="0"/>
              </a:spcBef>
              <a:spcAft>
                <a:spcPts val="0"/>
              </a:spcAft>
              <a:buClrTx/>
              <a:buSzPct val="25000"/>
              <a:buFontTx/>
              <a:buNone/>
              <a:tabLst/>
              <a:defRPr/>
            </a:pP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Lorem</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ipsum</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dolor</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sit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amet</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con</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qui</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adipisicing</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elit</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Suscipit</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expedita</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qui</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tempore</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a:t>
            </a:r>
          </a:p>
        </p:txBody>
      </p:sp>
      <p:sp>
        <p:nvSpPr>
          <p:cNvPr id="80" name="Text Placeholder 22">
            <a:extLst>
              <a:ext uri="{FF2B5EF4-FFF2-40B4-BE49-F238E27FC236}">
                <a16:creationId xmlns:a16="http://schemas.microsoft.com/office/drawing/2014/main" id="{8A67B22F-B02E-684A-8DE5-06B2C450D259}"/>
              </a:ext>
            </a:extLst>
          </p:cNvPr>
          <p:cNvSpPr>
            <a:spLocks noGrp="1"/>
          </p:cNvSpPr>
          <p:nvPr>
            <p:ph type="body" sz="quarter" idx="27" hasCustomPrompt="1"/>
          </p:nvPr>
        </p:nvSpPr>
        <p:spPr>
          <a:xfrm>
            <a:off x="8603528" y="2670956"/>
            <a:ext cx="2114939" cy="242374"/>
          </a:xfrm>
          <a:prstGeom prst="rect">
            <a:avLst/>
          </a:prstGeom>
        </p:spPr>
        <p:txBody>
          <a:bodyPr wrap="square" lIns="0" tIns="0" rIns="0" bIns="0">
            <a:spAutoFit/>
          </a:bodyPr>
          <a:lstStyle>
            <a:lvl1pPr marL="0" indent="0">
              <a:buNone/>
              <a:defRPr sz="1750" b="1"/>
            </a:lvl1pPr>
          </a:lstStyle>
          <a:p>
            <a:pPr lvl="0"/>
            <a:r>
              <a:rPr lang="en-US"/>
              <a:t>Lorem ipsum</a:t>
            </a:r>
          </a:p>
        </p:txBody>
      </p:sp>
      <p:sp>
        <p:nvSpPr>
          <p:cNvPr id="81" name="Text Placeholder 2">
            <a:extLst>
              <a:ext uri="{FF2B5EF4-FFF2-40B4-BE49-F238E27FC236}">
                <a16:creationId xmlns:a16="http://schemas.microsoft.com/office/drawing/2014/main" id="{8B6EA1E3-AB89-A54B-9F37-7F631306A7ED}"/>
              </a:ext>
            </a:extLst>
          </p:cNvPr>
          <p:cNvSpPr>
            <a:spLocks noGrp="1"/>
          </p:cNvSpPr>
          <p:nvPr>
            <p:ph type="body" sz="quarter" idx="28" hasCustomPrompt="1"/>
          </p:nvPr>
        </p:nvSpPr>
        <p:spPr>
          <a:xfrm>
            <a:off x="8612020" y="4790576"/>
            <a:ext cx="2109264" cy="1077218"/>
          </a:xfrm>
          <a:prstGeom prst="rect">
            <a:avLst/>
          </a:prstGeom>
        </p:spPr>
        <p:txBody>
          <a:bodyPr wrap="square" lIns="0" tIns="0" rIns="0" bIns="0">
            <a:spAutoFit/>
          </a:bodyPr>
          <a:lstStyle>
            <a:lvl1pPr marL="0" marR="0" indent="0" algn="l" defTabSz="228600" rtl="0" eaLnBrk="1" fontAlgn="auto" latinLnBrk="0" hangingPunct="1">
              <a:lnSpc>
                <a:spcPct val="100000"/>
              </a:lnSpc>
              <a:spcBef>
                <a:spcPts val="0"/>
              </a:spcBef>
              <a:spcAft>
                <a:spcPts val="0"/>
              </a:spcAft>
              <a:buClrTx/>
              <a:buSzPct val="25000"/>
              <a:buFontTx/>
              <a:buNone/>
              <a:tabLst/>
              <a:defRPr lang="de-DE" sz="1750" dirty="0">
                <a:solidFill>
                  <a:schemeClr val="tx1"/>
                </a:solidFill>
              </a:defRPr>
            </a:lvl1pPr>
          </a:lstStyle>
          <a:p>
            <a:pPr marL="0" marR="0" lvl="0" indent="0" algn="l" defTabSz="228600" rtl="0" eaLnBrk="1" fontAlgn="auto" latinLnBrk="0" hangingPunct="1">
              <a:lnSpc>
                <a:spcPct val="100000"/>
              </a:lnSpc>
              <a:spcBef>
                <a:spcPts val="0"/>
              </a:spcBef>
              <a:spcAft>
                <a:spcPts val="0"/>
              </a:spcAft>
              <a:buClrTx/>
              <a:buSzPct val="25000"/>
              <a:buFontTx/>
              <a:buNone/>
              <a:tabLst/>
              <a:defRPr/>
            </a:pP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Lorem</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ipsum</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dolor</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sit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amet</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consectetur</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elit</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Suscipit</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expedita</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qui</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tempore</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a:t>
            </a:r>
          </a:p>
        </p:txBody>
      </p:sp>
      <p:sp>
        <p:nvSpPr>
          <p:cNvPr id="82" name="Text Placeholder 22">
            <a:extLst>
              <a:ext uri="{FF2B5EF4-FFF2-40B4-BE49-F238E27FC236}">
                <a16:creationId xmlns:a16="http://schemas.microsoft.com/office/drawing/2014/main" id="{2A342E73-3BE4-DA47-BB41-36249945B84C}"/>
              </a:ext>
            </a:extLst>
          </p:cNvPr>
          <p:cNvSpPr>
            <a:spLocks noGrp="1"/>
          </p:cNvSpPr>
          <p:nvPr>
            <p:ph type="body" sz="quarter" idx="29" hasCustomPrompt="1"/>
          </p:nvPr>
        </p:nvSpPr>
        <p:spPr>
          <a:xfrm>
            <a:off x="8603528" y="4499756"/>
            <a:ext cx="2114939" cy="242374"/>
          </a:xfrm>
          <a:prstGeom prst="rect">
            <a:avLst/>
          </a:prstGeom>
        </p:spPr>
        <p:txBody>
          <a:bodyPr wrap="square" lIns="0" tIns="0" rIns="0" bIns="0">
            <a:spAutoFit/>
          </a:bodyPr>
          <a:lstStyle>
            <a:lvl1pPr marL="0" indent="0">
              <a:buNone/>
              <a:defRPr sz="1750" b="1"/>
            </a:lvl1pPr>
          </a:lstStyle>
          <a:p>
            <a:pPr lvl="0"/>
            <a:r>
              <a:rPr lang="en-US"/>
              <a:t>Lorem ipsum</a:t>
            </a:r>
          </a:p>
        </p:txBody>
      </p:sp>
    </p:spTree>
    <p:extLst>
      <p:ext uri="{BB962C8B-B14F-4D97-AF65-F5344CB8AC3E}">
        <p14:creationId xmlns:p14="http://schemas.microsoft.com/office/powerpoint/2010/main" val="16914743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EFE79F-7766-2342-AA97-4B1F2CD3D95E}"/>
              </a:ext>
            </a:extLst>
          </p:cNvPr>
          <p:cNvSpPr/>
          <p:nvPr userDrawn="1"/>
        </p:nvSpPr>
        <p:spPr>
          <a:xfrm flipV="1">
            <a:off x="0" y="6531553"/>
            <a:ext cx="206741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E2A7B6B9-F354-BA46-B0BC-2C57BD9AB5BB}"/>
              </a:ext>
            </a:extLst>
          </p:cNvPr>
          <p:cNvSpPr>
            <a:spLocks noGrp="1"/>
          </p:cNvSpPr>
          <p:nvPr>
            <p:ph type="body" sz="quarter" idx="11" hasCustomPrompt="1"/>
          </p:nvPr>
        </p:nvSpPr>
        <p:spPr>
          <a:xfrm>
            <a:off x="1674508" y="3499019"/>
            <a:ext cx="2437060" cy="813384"/>
          </a:xfrm>
          <a:prstGeom prst="rect">
            <a:avLst/>
          </a:prstGeom>
        </p:spPr>
        <p:txBody>
          <a:bodyPr wrap="square" lIns="0" tIns="0" rIns="0" bIns="0">
            <a:spAutoFit/>
          </a:bodyPr>
          <a:lstStyle>
            <a:lvl1pPr marL="0" indent="0" algn="ctr">
              <a:lnSpc>
                <a:spcPct val="100000"/>
              </a:lnSpc>
              <a:buNone/>
              <a:defRPr lang="de-DE" sz="1750" dirty="0"/>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23" name="Text Placeholder 22">
            <a:extLst>
              <a:ext uri="{FF2B5EF4-FFF2-40B4-BE49-F238E27FC236}">
                <a16:creationId xmlns:a16="http://schemas.microsoft.com/office/drawing/2014/main" id="{60D63B9A-8526-F94D-AB50-D235D1783DFC}"/>
              </a:ext>
            </a:extLst>
          </p:cNvPr>
          <p:cNvSpPr>
            <a:spLocks noGrp="1"/>
          </p:cNvSpPr>
          <p:nvPr>
            <p:ph type="body" sz="quarter" idx="12" hasCustomPrompt="1"/>
          </p:nvPr>
        </p:nvSpPr>
        <p:spPr>
          <a:xfrm>
            <a:off x="1674508" y="2144437"/>
            <a:ext cx="2437060" cy="346249"/>
          </a:xfrm>
          <a:prstGeom prst="rect">
            <a:avLst/>
          </a:prstGeom>
        </p:spPr>
        <p:txBody>
          <a:bodyPr wrap="square" lIns="0" tIns="0" rIns="0" bIns="0">
            <a:spAutoFit/>
          </a:bodyPr>
          <a:lstStyle>
            <a:lvl1pPr marL="0" indent="0" algn="ctr">
              <a:buNone/>
              <a:defRPr sz="2500" b="1"/>
            </a:lvl1pPr>
          </a:lstStyle>
          <a:p>
            <a:pPr lvl="0"/>
            <a:r>
              <a:rPr lang="en-US"/>
              <a:t>LOREM IPSUM</a:t>
            </a:r>
          </a:p>
        </p:txBody>
      </p:sp>
      <p:sp>
        <p:nvSpPr>
          <p:cNvPr id="24" name="Text Placeholder 2">
            <a:extLst>
              <a:ext uri="{FF2B5EF4-FFF2-40B4-BE49-F238E27FC236}">
                <a16:creationId xmlns:a16="http://schemas.microsoft.com/office/drawing/2014/main" id="{EA82899F-2746-4B4F-98D2-4A81F87BF690}"/>
              </a:ext>
            </a:extLst>
          </p:cNvPr>
          <p:cNvSpPr>
            <a:spLocks noGrp="1"/>
          </p:cNvSpPr>
          <p:nvPr>
            <p:ph type="body" sz="quarter" idx="13" hasCustomPrompt="1"/>
          </p:nvPr>
        </p:nvSpPr>
        <p:spPr>
          <a:xfrm>
            <a:off x="1661518" y="4630706"/>
            <a:ext cx="2450051" cy="313644"/>
          </a:xfrm>
          <a:prstGeom prst="rect">
            <a:avLst/>
          </a:prstGeom>
        </p:spPr>
        <p:txBody>
          <a:bodyPr wrap="square" lIns="0" tIns="0" rIns="0" bIns="0">
            <a:spAutoFit/>
          </a:bodyPr>
          <a:lstStyle>
            <a:lvl1pPr marL="0" indent="0" algn="ctr">
              <a:lnSpc>
                <a:spcPct val="130000"/>
              </a:lnSpc>
              <a:buSzPct val="25000"/>
              <a:buNone/>
              <a:defRPr lang="de-DE" sz="1750" b="0" dirty="0">
                <a:ea typeface="Roboto"/>
                <a:cs typeface="Roboto"/>
                <a:sym typeface="Roboto"/>
              </a:defRPr>
            </a:lvl1pPr>
          </a:lstStyle>
          <a:p>
            <a:pPr lvl="0"/>
            <a:r>
              <a:rPr lang="en-US"/>
              <a:t>$3,483 | 27%</a:t>
            </a:r>
          </a:p>
        </p:txBody>
      </p:sp>
      <p:sp>
        <p:nvSpPr>
          <p:cNvPr id="25" name="Text Placeholder 22">
            <a:extLst>
              <a:ext uri="{FF2B5EF4-FFF2-40B4-BE49-F238E27FC236}">
                <a16:creationId xmlns:a16="http://schemas.microsoft.com/office/drawing/2014/main" id="{EEAC59EC-5BEB-D04E-B46C-35E2D9399B9E}"/>
              </a:ext>
            </a:extLst>
          </p:cNvPr>
          <p:cNvSpPr>
            <a:spLocks noGrp="1"/>
          </p:cNvSpPr>
          <p:nvPr>
            <p:ph type="body" sz="quarter" idx="14" hasCustomPrompt="1"/>
          </p:nvPr>
        </p:nvSpPr>
        <p:spPr>
          <a:xfrm>
            <a:off x="8088701" y="2144437"/>
            <a:ext cx="2460513" cy="346249"/>
          </a:xfrm>
          <a:prstGeom prst="rect">
            <a:avLst/>
          </a:prstGeom>
        </p:spPr>
        <p:txBody>
          <a:bodyPr wrap="square" lIns="0" tIns="0" rIns="0" bIns="0">
            <a:spAutoFit/>
          </a:bodyPr>
          <a:lstStyle>
            <a:lvl1pPr marL="0" indent="0" algn="ctr">
              <a:buNone/>
              <a:defRPr sz="2500" b="1"/>
            </a:lvl1pPr>
          </a:lstStyle>
          <a:p>
            <a:pPr lvl="0"/>
            <a:r>
              <a:rPr lang="en-US"/>
              <a:t>LOREM IPSUM</a:t>
            </a:r>
          </a:p>
        </p:txBody>
      </p:sp>
      <p:sp>
        <p:nvSpPr>
          <p:cNvPr id="27" name="Text Placeholder 22">
            <a:extLst>
              <a:ext uri="{FF2B5EF4-FFF2-40B4-BE49-F238E27FC236}">
                <a16:creationId xmlns:a16="http://schemas.microsoft.com/office/drawing/2014/main" id="{84D7D1D2-DD4F-6345-AAEA-F97EA0127728}"/>
              </a:ext>
            </a:extLst>
          </p:cNvPr>
          <p:cNvSpPr>
            <a:spLocks noGrp="1"/>
          </p:cNvSpPr>
          <p:nvPr>
            <p:ph type="body" sz="quarter" idx="16" hasCustomPrompt="1"/>
          </p:nvPr>
        </p:nvSpPr>
        <p:spPr>
          <a:xfrm>
            <a:off x="4854296" y="2144437"/>
            <a:ext cx="2435054" cy="346249"/>
          </a:xfrm>
          <a:prstGeom prst="rect">
            <a:avLst/>
          </a:prstGeom>
        </p:spPr>
        <p:txBody>
          <a:bodyPr wrap="square" lIns="0" tIns="0" rIns="0" bIns="0">
            <a:spAutoFit/>
          </a:bodyPr>
          <a:lstStyle>
            <a:lvl1pPr marL="0" indent="0" algn="ctr">
              <a:buNone/>
              <a:defRPr sz="2500" b="1"/>
            </a:lvl1pPr>
          </a:lstStyle>
          <a:p>
            <a:pPr lvl="0"/>
            <a:r>
              <a:rPr lang="en-US"/>
              <a:t>LOREM IPSUM</a:t>
            </a:r>
          </a:p>
        </p:txBody>
      </p:sp>
      <p:sp>
        <p:nvSpPr>
          <p:cNvPr id="41" name="Text Placeholder 2">
            <a:extLst>
              <a:ext uri="{FF2B5EF4-FFF2-40B4-BE49-F238E27FC236}">
                <a16:creationId xmlns:a16="http://schemas.microsoft.com/office/drawing/2014/main" id="{D9825806-3868-B64B-A588-FBD21F4705DC}"/>
              </a:ext>
            </a:extLst>
          </p:cNvPr>
          <p:cNvSpPr>
            <a:spLocks noGrp="1"/>
          </p:cNvSpPr>
          <p:nvPr>
            <p:ph type="body" sz="quarter" idx="19" hasCustomPrompt="1"/>
          </p:nvPr>
        </p:nvSpPr>
        <p:spPr>
          <a:xfrm>
            <a:off x="4840563" y="3499019"/>
            <a:ext cx="2437060" cy="813384"/>
          </a:xfrm>
          <a:prstGeom prst="rect">
            <a:avLst/>
          </a:prstGeom>
        </p:spPr>
        <p:txBody>
          <a:bodyPr wrap="square" lIns="0" tIns="0" rIns="0" bIns="0">
            <a:spAutoFit/>
          </a:bodyPr>
          <a:lstStyle>
            <a:lvl1pPr marL="0" indent="0" algn="ctr">
              <a:lnSpc>
                <a:spcPct val="100000"/>
              </a:lnSpc>
              <a:buNone/>
              <a:defRPr lang="de-DE" sz="1750" dirty="0"/>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42" name="Text Placeholder 2">
            <a:extLst>
              <a:ext uri="{FF2B5EF4-FFF2-40B4-BE49-F238E27FC236}">
                <a16:creationId xmlns:a16="http://schemas.microsoft.com/office/drawing/2014/main" id="{3366EFE3-F938-E64E-AAEF-98FF009FE6A0}"/>
              </a:ext>
            </a:extLst>
          </p:cNvPr>
          <p:cNvSpPr>
            <a:spLocks noGrp="1"/>
          </p:cNvSpPr>
          <p:nvPr>
            <p:ph type="body" sz="quarter" idx="20" hasCustomPrompt="1"/>
          </p:nvPr>
        </p:nvSpPr>
        <p:spPr>
          <a:xfrm>
            <a:off x="8088701" y="3499019"/>
            <a:ext cx="2437060" cy="813384"/>
          </a:xfrm>
          <a:prstGeom prst="rect">
            <a:avLst/>
          </a:prstGeom>
        </p:spPr>
        <p:txBody>
          <a:bodyPr wrap="square" lIns="0" tIns="0" rIns="0" bIns="0">
            <a:spAutoFit/>
          </a:bodyPr>
          <a:lstStyle>
            <a:lvl1pPr marL="0" indent="0" algn="ctr">
              <a:lnSpc>
                <a:spcPct val="100000"/>
              </a:lnSpc>
              <a:buNone/>
              <a:defRPr lang="de-DE" sz="1750" dirty="0"/>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56" name="Text Placeholder 2">
            <a:extLst>
              <a:ext uri="{FF2B5EF4-FFF2-40B4-BE49-F238E27FC236}">
                <a16:creationId xmlns:a16="http://schemas.microsoft.com/office/drawing/2014/main" id="{AE405713-6A88-A041-8AD9-7B7D46572A8D}"/>
              </a:ext>
            </a:extLst>
          </p:cNvPr>
          <p:cNvSpPr>
            <a:spLocks noGrp="1"/>
          </p:cNvSpPr>
          <p:nvPr>
            <p:ph type="body" sz="quarter" idx="21" hasCustomPrompt="1"/>
          </p:nvPr>
        </p:nvSpPr>
        <p:spPr>
          <a:xfrm>
            <a:off x="4839299" y="4630706"/>
            <a:ext cx="2450051" cy="313644"/>
          </a:xfrm>
          <a:prstGeom prst="rect">
            <a:avLst/>
          </a:prstGeom>
        </p:spPr>
        <p:txBody>
          <a:bodyPr wrap="square" lIns="0" tIns="0" rIns="0" bIns="0">
            <a:spAutoFit/>
          </a:bodyPr>
          <a:lstStyle>
            <a:lvl1pPr marL="0" indent="0" algn="ctr">
              <a:lnSpc>
                <a:spcPct val="130000"/>
              </a:lnSpc>
              <a:buSzPct val="25000"/>
              <a:buNone/>
              <a:defRPr lang="de-DE" sz="1750" b="0" dirty="0">
                <a:ea typeface="Roboto"/>
                <a:cs typeface="Roboto"/>
                <a:sym typeface="Roboto"/>
              </a:defRPr>
            </a:lvl1pPr>
          </a:lstStyle>
          <a:p>
            <a:pPr lvl="0"/>
            <a:r>
              <a:rPr lang="en-US"/>
              <a:t>$1,684 | 56%</a:t>
            </a:r>
          </a:p>
        </p:txBody>
      </p:sp>
      <p:sp>
        <p:nvSpPr>
          <p:cNvPr id="57" name="Text Placeholder 2">
            <a:extLst>
              <a:ext uri="{FF2B5EF4-FFF2-40B4-BE49-F238E27FC236}">
                <a16:creationId xmlns:a16="http://schemas.microsoft.com/office/drawing/2014/main" id="{D094CE1C-CB86-9549-882B-98D8955C7C9A}"/>
              </a:ext>
            </a:extLst>
          </p:cNvPr>
          <p:cNvSpPr>
            <a:spLocks noGrp="1"/>
          </p:cNvSpPr>
          <p:nvPr>
            <p:ph type="body" sz="quarter" idx="22" hasCustomPrompt="1"/>
          </p:nvPr>
        </p:nvSpPr>
        <p:spPr>
          <a:xfrm>
            <a:off x="8099163" y="4630706"/>
            <a:ext cx="2450051" cy="313644"/>
          </a:xfrm>
          <a:prstGeom prst="rect">
            <a:avLst/>
          </a:prstGeom>
        </p:spPr>
        <p:txBody>
          <a:bodyPr wrap="square" lIns="0" tIns="0" rIns="0" bIns="0">
            <a:spAutoFit/>
          </a:bodyPr>
          <a:lstStyle>
            <a:lvl1pPr marL="0" indent="0" algn="ctr">
              <a:lnSpc>
                <a:spcPct val="130000"/>
              </a:lnSpc>
              <a:buSzPct val="25000"/>
              <a:buNone/>
              <a:defRPr lang="de-DE" sz="1750" b="0" dirty="0">
                <a:ea typeface="Roboto"/>
                <a:cs typeface="Roboto"/>
                <a:sym typeface="Roboto"/>
              </a:defRPr>
            </a:lvl1pPr>
          </a:lstStyle>
          <a:p>
            <a:pPr lvl="0"/>
            <a:r>
              <a:rPr lang="en-US"/>
              <a:t>$2,483 | 57%</a:t>
            </a:r>
          </a:p>
        </p:txBody>
      </p:sp>
    </p:spTree>
    <p:extLst>
      <p:ext uri="{BB962C8B-B14F-4D97-AF65-F5344CB8AC3E}">
        <p14:creationId xmlns:p14="http://schemas.microsoft.com/office/powerpoint/2010/main" val="2105549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5FAE1-1850-4D43-ADF2-6E68C8F188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97D888-B8C9-4486-B238-1C52294AC0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3EB77BC-89EF-45A9-A0AC-96185F2FF24C}"/>
              </a:ext>
            </a:extLst>
          </p:cNvPr>
          <p:cNvSpPr>
            <a:spLocks noGrp="1"/>
          </p:cNvSpPr>
          <p:nvPr>
            <p:ph type="dt" sz="half" idx="10"/>
          </p:nvPr>
        </p:nvSpPr>
        <p:spPr>
          <a:xfrm>
            <a:off x="838200" y="6356350"/>
            <a:ext cx="2743200" cy="365125"/>
          </a:xfrm>
          <a:prstGeom prst="rect">
            <a:avLst/>
          </a:prstGeom>
        </p:spPr>
        <p:txBody>
          <a:bodyPr/>
          <a:lstStyle/>
          <a:p>
            <a:fld id="{20F0DA29-D356-4384-BAF5-5A7D8C29738B}" type="datetimeFigureOut">
              <a:rPr lang="en-US" smtClean="0"/>
              <a:t>10/7/2025</a:t>
            </a:fld>
            <a:endParaRPr lang="en-US"/>
          </a:p>
        </p:txBody>
      </p:sp>
      <p:sp>
        <p:nvSpPr>
          <p:cNvPr id="5" name="Footer Placeholder 4">
            <a:extLst>
              <a:ext uri="{FF2B5EF4-FFF2-40B4-BE49-F238E27FC236}">
                <a16:creationId xmlns:a16="http://schemas.microsoft.com/office/drawing/2014/main" id="{E3809F56-6EFD-47AA-B97A-AF08DD0AA7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FBF3D8-A6AA-4522-BA9B-7B3C41272BC4}"/>
              </a:ext>
            </a:extLst>
          </p:cNvPr>
          <p:cNvSpPr>
            <a:spLocks noGrp="1"/>
          </p:cNvSpPr>
          <p:nvPr>
            <p:ph type="sldNum" sz="quarter" idx="12"/>
          </p:nvPr>
        </p:nvSpPr>
        <p:spPr>
          <a:xfrm>
            <a:off x="8610600" y="6356350"/>
            <a:ext cx="2743200" cy="365125"/>
          </a:xfrm>
          <a:prstGeom prst="rect">
            <a:avLst/>
          </a:prstGeom>
        </p:spPr>
        <p:txBody>
          <a:bodyPr/>
          <a:lstStyle/>
          <a:p>
            <a:fld id="{53209654-FA89-4FC6-B736-947673314BCA}" type="slidenum">
              <a:rPr lang="en-US" smtClean="0"/>
              <a:t>‹#›</a:t>
            </a:fld>
            <a:endParaRPr lang="en-US"/>
          </a:p>
        </p:txBody>
      </p:sp>
    </p:spTree>
    <p:extLst>
      <p:ext uri="{BB962C8B-B14F-4D97-AF65-F5344CB8AC3E}">
        <p14:creationId xmlns:p14="http://schemas.microsoft.com/office/powerpoint/2010/main" val="33044612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EFE79F-7766-2342-AA97-4B1F2CD3D95E}"/>
              </a:ext>
            </a:extLst>
          </p:cNvPr>
          <p:cNvSpPr/>
          <p:nvPr userDrawn="1"/>
        </p:nvSpPr>
        <p:spPr>
          <a:xfrm flipV="1">
            <a:off x="0" y="6531553"/>
            <a:ext cx="206741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
        <p:nvSpPr>
          <p:cNvPr id="25" name="Text Placeholder 22">
            <a:extLst>
              <a:ext uri="{FF2B5EF4-FFF2-40B4-BE49-F238E27FC236}">
                <a16:creationId xmlns:a16="http://schemas.microsoft.com/office/drawing/2014/main" id="{EEAC59EC-5BEB-D04E-B46C-35E2D9399B9E}"/>
              </a:ext>
            </a:extLst>
          </p:cNvPr>
          <p:cNvSpPr>
            <a:spLocks noGrp="1"/>
          </p:cNvSpPr>
          <p:nvPr>
            <p:ph type="body" sz="quarter" idx="14" hasCustomPrompt="1"/>
          </p:nvPr>
        </p:nvSpPr>
        <p:spPr>
          <a:xfrm>
            <a:off x="7173434" y="1325637"/>
            <a:ext cx="3424380" cy="346249"/>
          </a:xfrm>
          <a:prstGeom prst="rect">
            <a:avLst/>
          </a:prstGeom>
        </p:spPr>
        <p:txBody>
          <a:bodyPr wrap="square" lIns="0" tIns="0" rIns="0" bIns="0">
            <a:spAutoFit/>
          </a:bodyPr>
          <a:lstStyle>
            <a:lvl1pPr marL="0" indent="0" algn="l">
              <a:buNone/>
              <a:defRPr sz="2500" b="1"/>
            </a:lvl1pPr>
          </a:lstStyle>
          <a:p>
            <a:pPr lvl="0"/>
            <a:r>
              <a:rPr lang="en-US"/>
              <a:t>LOREM IPSUM</a:t>
            </a:r>
          </a:p>
        </p:txBody>
      </p:sp>
      <p:sp>
        <p:nvSpPr>
          <p:cNvPr id="42" name="Text Placeholder 2">
            <a:extLst>
              <a:ext uri="{FF2B5EF4-FFF2-40B4-BE49-F238E27FC236}">
                <a16:creationId xmlns:a16="http://schemas.microsoft.com/office/drawing/2014/main" id="{3366EFE3-F938-E64E-AAEF-98FF009FE6A0}"/>
              </a:ext>
            </a:extLst>
          </p:cNvPr>
          <p:cNvSpPr>
            <a:spLocks noGrp="1"/>
          </p:cNvSpPr>
          <p:nvPr>
            <p:ph type="body" sz="quarter" idx="20" hasCustomPrompt="1"/>
          </p:nvPr>
        </p:nvSpPr>
        <p:spPr>
          <a:xfrm>
            <a:off x="7173434" y="1823027"/>
            <a:ext cx="3424380" cy="807913"/>
          </a:xfrm>
          <a:prstGeom prst="rect">
            <a:avLst/>
          </a:prstGeom>
        </p:spPr>
        <p:txBody>
          <a:bodyPr wrap="square" lIns="0" tIns="0" rIns="0" bIns="0">
            <a:spAutoFit/>
          </a:bodyPr>
          <a:lstStyle>
            <a:lvl1pPr marL="0" indent="0" algn="l">
              <a:lnSpc>
                <a:spcPct val="100000"/>
              </a:lnSpc>
              <a:buNone/>
              <a:defRPr lang="de-DE" sz="1750" dirty="0"/>
            </a:lvl1pPr>
          </a:lstStyle>
          <a:p>
            <a:pPr>
              <a:buSzPct val="25000"/>
            </a:pPr>
            <a:r>
              <a:rPr lang="id-ID" sz="1750" err="1">
                <a:ea typeface="Roboto"/>
                <a:cs typeface="Roboto"/>
                <a:sym typeface="Roboto"/>
              </a:rPr>
              <a:t>Suscipit</a:t>
            </a:r>
            <a:r>
              <a:rPr lang="id-ID" sz="1750">
                <a:ea typeface="Roboto"/>
                <a:cs typeface="Roboto"/>
                <a:sym typeface="Roboto"/>
              </a:rPr>
              <a:t>, </a:t>
            </a:r>
            <a:r>
              <a:rPr lang="id-ID" sz="1750" err="1">
                <a:ea typeface="Roboto"/>
                <a:cs typeface="Roboto"/>
                <a:sym typeface="Roboto"/>
              </a:rPr>
              <a:t>laudantium</a:t>
            </a:r>
            <a:r>
              <a:rPr lang="id-ID" sz="1750">
                <a:ea typeface="Roboto"/>
                <a:cs typeface="Roboto"/>
                <a:sym typeface="Roboto"/>
              </a:rPr>
              <a:t>? </a:t>
            </a:r>
            <a:r>
              <a:rPr lang="id-ID" sz="1750" err="1">
                <a:ea typeface="Roboto"/>
                <a:cs typeface="Roboto"/>
                <a:sym typeface="Roboto"/>
              </a:rPr>
              <a:t>Beatae</a:t>
            </a:r>
            <a:r>
              <a:rPr lang="id-ID" sz="1750">
                <a:ea typeface="Roboto"/>
                <a:cs typeface="Roboto"/>
                <a:sym typeface="Roboto"/>
              </a:rPr>
              <a:t> </a:t>
            </a:r>
            <a:r>
              <a:rPr lang="id-ID" sz="1750" err="1">
                <a:ea typeface="Roboto"/>
                <a:cs typeface="Roboto"/>
                <a:sym typeface="Roboto"/>
              </a:rPr>
              <a:t>delectus</a:t>
            </a:r>
            <a:r>
              <a:rPr lang="id-ID" sz="1750">
                <a:ea typeface="Roboto"/>
                <a:cs typeface="Roboto"/>
                <a:sym typeface="Roboto"/>
              </a:rPr>
              <a:t> </a:t>
            </a:r>
            <a:r>
              <a:rPr lang="id-ID" sz="1750" err="1">
                <a:ea typeface="Roboto"/>
                <a:cs typeface="Roboto"/>
                <a:sym typeface="Roboto"/>
              </a:rPr>
              <a:t>inventore</a:t>
            </a:r>
            <a:r>
              <a:rPr lang="id-ID" sz="1750">
                <a:ea typeface="Roboto"/>
                <a:cs typeface="Roboto"/>
                <a:sym typeface="Roboto"/>
              </a:rPr>
              <a:t> </a:t>
            </a:r>
            <a:r>
              <a:rPr lang="id-ID" sz="1750" err="1">
                <a:ea typeface="Roboto"/>
                <a:cs typeface="Roboto"/>
                <a:sym typeface="Roboto"/>
              </a:rPr>
              <a:t>possimus</a:t>
            </a:r>
            <a:r>
              <a:rPr lang="id-ID" sz="1750">
                <a:ea typeface="Roboto"/>
                <a:cs typeface="Roboto"/>
                <a:sym typeface="Roboto"/>
              </a:rPr>
              <a:t> </a:t>
            </a:r>
            <a:r>
              <a:rPr lang="id-ID" sz="1750" err="1">
                <a:ea typeface="Roboto"/>
                <a:cs typeface="Roboto"/>
                <a:sym typeface="Roboto"/>
              </a:rPr>
              <a:t>ex</a:t>
            </a:r>
            <a:r>
              <a:rPr lang="id-ID" sz="1750">
                <a:ea typeface="Roboto"/>
                <a:cs typeface="Roboto"/>
                <a:sym typeface="Roboto"/>
              </a:rPr>
              <a:t> </a:t>
            </a:r>
            <a:r>
              <a:rPr lang="id-ID" sz="1750" err="1">
                <a:ea typeface="Roboto"/>
                <a:cs typeface="Roboto"/>
                <a:sym typeface="Roboto"/>
              </a:rPr>
              <a:t>cum</a:t>
            </a:r>
            <a:r>
              <a:rPr lang="id-ID" sz="1750">
                <a:ea typeface="Roboto"/>
                <a:cs typeface="Roboto"/>
                <a:sym typeface="Roboto"/>
              </a:rPr>
              <a:t> </a:t>
            </a:r>
            <a:r>
              <a:rPr lang="id-ID" sz="1750" err="1">
                <a:ea typeface="Roboto"/>
                <a:cs typeface="Roboto"/>
                <a:sym typeface="Roboto"/>
              </a:rPr>
              <a:t>qui</a:t>
            </a:r>
            <a:r>
              <a:rPr lang="en-US" sz="1750">
                <a:ea typeface="Roboto"/>
                <a:cs typeface="Roboto"/>
                <a:sym typeface="Roboto"/>
              </a:rPr>
              <a:t> </a:t>
            </a:r>
            <a:r>
              <a:rPr lang="id-ID" sz="1750" err="1">
                <a:ea typeface="Roboto"/>
                <a:cs typeface="Roboto"/>
                <a:sym typeface="Roboto"/>
              </a:rPr>
              <a:t>busdam</a:t>
            </a:r>
            <a:r>
              <a:rPr lang="id-ID" sz="1750">
                <a:ea typeface="Roboto"/>
                <a:cs typeface="Roboto"/>
                <a:sym typeface="Roboto"/>
              </a:rPr>
              <a:t>, </a:t>
            </a:r>
            <a:r>
              <a:rPr lang="id-ID" sz="1750" err="1">
                <a:ea typeface="Roboto"/>
                <a:cs typeface="Roboto"/>
                <a:sym typeface="Roboto"/>
              </a:rPr>
              <a:t>fugiat</a:t>
            </a:r>
            <a:r>
              <a:rPr lang="id-ID" sz="1750">
                <a:ea typeface="Roboto"/>
                <a:cs typeface="Roboto"/>
                <a:sym typeface="Roboto"/>
              </a:rPr>
              <a:t> </a:t>
            </a:r>
            <a:r>
              <a:rPr lang="id-ID" sz="1750" err="1">
                <a:ea typeface="Roboto"/>
                <a:cs typeface="Roboto"/>
                <a:sym typeface="Roboto"/>
              </a:rPr>
              <a:t>deserunt</a:t>
            </a:r>
            <a:r>
              <a:rPr lang="en-US" sz="1750">
                <a:ea typeface="Roboto"/>
                <a:cs typeface="Roboto"/>
                <a:sym typeface="Roboto"/>
              </a:rPr>
              <a:t>.</a:t>
            </a:r>
            <a:endParaRPr lang="id-ID" sz="1750">
              <a:ea typeface="Roboto"/>
              <a:cs typeface="Roboto"/>
              <a:sym typeface="Roboto"/>
            </a:endParaRPr>
          </a:p>
        </p:txBody>
      </p:sp>
      <p:sp>
        <p:nvSpPr>
          <p:cNvPr id="57" name="Text Placeholder 2">
            <a:extLst>
              <a:ext uri="{FF2B5EF4-FFF2-40B4-BE49-F238E27FC236}">
                <a16:creationId xmlns:a16="http://schemas.microsoft.com/office/drawing/2014/main" id="{D094CE1C-CB86-9549-882B-98D8955C7C9A}"/>
              </a:ext>
            </a:extLst>
          </p:cNvPr>
          <p:cNvSpPr>
            <a:spLocks noGrp="1"/>
          </p:cNvSpPr>
          <p:nvPr>
            <p:ph type="body" sz="quarter" idx="22" hasCustomPrompt="1"/>
          </p:nvPr>
        </p:nvSpPr>
        <p:spPr>
          <a:xfrm>
            <a:off x="7173434" y="2777809"/>
            <a:ext cx="3424380" cy="1885132"/>
          </a:xfrm>
          <a:prstGeom prst="rect">
            <a:avLst/>
          </a:prstGeom>
        </p:spPr>
        <p:txBody>
          <a:bodyPr wrap="square" lIns="0" tIns="0" rIns="0" bIns="0">
            <a:spAutoFit/>
          </a:bodyPr>
          <a:lstStyle>
            <a:lvl1pPr marL="228600" indent="-228600" algn="l">
              <a:lnSpc>
                <a:spcPct val="100000"/>
              </a:lnSpc>
              <a:spcBef>
                <a:spcPts val="0"/>
              </a:spcBef>
              <a:buSzPct val="100000"/>
              <a:buFont typeface="Arial" panose="020B0604020202020204" pitchFamily="34" charset="0"/>
              <a:buChar char="•"/>
              <a:defRPr lang="de-DE" sz="1750" b="0" dirty="0">
                <a:ea typeface="Roboto"/>
                <a:cs typeface="Roboto"/>
                <a:sym typeface="Roboto"/>
              </a:defRPr>
            </a:lvl1pPr>
          </a:lstStyle>
          <a:p>
            <a:pPr lvl="0"/>
            <a:r>
              <a:rPr lang="en-US"/>
              <a:t>Lorem, ipsum dolor sit </a:t>
            </a:r>
          </a:p>
          <a:p>
            <a:pPr lvl="0"/>
            <a:r>
              <a:rPr lang="en-US" err="1"/>
              <a:t>Velit</a:t>
            </a:r>
            <a:r>
              <a:rPr lang="en-US"/>
              <a:t> </a:t>
            </a:r>
            <a:r>
              <a:rPr lang="en-US" err="1"/>
              <a:t>consectetur</a:t>
            </a:r>
            <a:r>
              <a:rPr lang="en-US"/>
              <a:t> </a:t>
            </a:r>
            <a:r>
              <a:rPr lang="en-US" err="1"/>
              <a:t>debitis</a:t>
            </a:r>
            <a:r>
              <a:rPr lang="en-US"/>
              <a:t> quasi </a:t>
            </a:r>
            <a:r>
              <a:rPr lang="en-US" err="1"/>
              <a:t>eum</a:t>
            </a:r>
            <a:r>
              <a:rPr lang="en-US"/>
              <a:t>. </a:t>
            </a:r>
            <a:r>
              <a:rPr lang="en-US" err="1"/>
              <a:t>Impedit</a:t>
            </a:r>
            <a:r>
              <a:rPr lang="en-US"/>
              <a:t>. </a:t>
            </a:r>
          </a:p>
          <a:p>
            <a:pPr lvl="0"/>
            <a:r>
              <a:rPr lang="en-US"/>
              <a:t>Maxime, </a:t>
            </a:r>
            <a:r>
              <a:rPr lang="en-US" err="1"/>
              <a:t>necessitatibus</a:t>
            </a:r>
            <a:r>
              <a:rPr lang="en-US"/>
              <a:t> </a:t>
            </a:r>
            <a:r>
              <a:rPr lang="en-US" err="1"/>
              <a:t>eum</a:t>
            </a:r>
            <a:r>
              <a:rPr lang="en-US"/>
              <a:t> </a:t>
            </a:r>
            <a:r>
              <a:rPr lang="en-US" err="1"/>
              <a:t>sunt</a:t>
            </a:r>
            <a:r>
              <a:rPr lang="en-US"/>
              <a:t> provident.</a:t>
            </a:r>
          </a:p>
          <a:p>
            <a:pPr lvl="0"/>
            <a:r>
              <a:rPr lang="en-US" err="1"/>
              <a:t>ducimus</a:t>
            </a:r>
            <a:r>
              <a:rPr lang="en-US"/>
              <a:t> nobis </a:t>
            </a:r>
            <a:r>
              <a:rPr lang="en-US" err="1"/>
              <a:t>odit</a:t>
            </a:r>
            <a:r>
              <a:rPr lang="en-US"/>
              <a:t> </a:t>
            </a:r>
            <a:r>
              <a:rPr lang="en-US" err="1"/>
              <a:t>blanditiis</a:t>
            </a:r>
            <a:r>
              <a:rPr lang="en-US"/>
              <a:t> </a:t>
            </a:r>
            <a:r>
              <a:rPr lang="en-US" err="1"/>
              <a:t>molestiae</a:t>
            </a:r>
            <a:r>
              <a:rPr lang="en-US"/>
              <a:t> </a:t>
            </a:r>
            <a:r>
              <a:rPr lang="en-US" err="1"/>
              <a:t>ea</a:t>
            </a:r>
            <a:r>
              <a:rPr lang="en-US"/>
              <a:t>, </a:t>
            </a:r>
            <a:r>
              <a:rPr lang="en-US" err="1"/>
              <a:t>suscipit</a:t>
            </a:r>
            <a:r>
              <a:rPr lang="en-US"/>
              <a:t> ad.</a:t>
            </a:r>
          </a:p>
        </p:txBody>
      </p:sp>
    </p:spTree>
    <p:extLst>
      <p:ext uri="{BB962C8B-B14F-4D97-AF65-F5344CB8AC3E}">
        <p14:creationId xmlns:p14="http://schemas.microsoft.com/office/powerpoint/2010/main" val="33409287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e Chart Slide Option 1">
    <p:spTree>
      <p:nvGrpSpPr>
        <p:cNvPr id="1" name=""/>
        <p:cNvGrpSpPr/>
        <p:nvPr/>
      </p:nvGrpSpPr>
      <p:grpSpPr>
        <a:xfrm>
          <a:off x="0" y="0"/>
          <a:ext cx="0" cy="0"/>
          <a:chOff x="0" y="0"/>
          <a:chExt cx="0" cy="0"/>
        </a:xfrm>
      </p:grpSpPr>
      <p:sp>
        <p:nvSpPr>
          <p:cNvPr id="2" name="Text Placeholder 7">
            <a:extLst>
              <a:ext uri="{FF2B5EF4-FFF2-40B4-BE49-F238E27FC236}">
                <a16:creationId xmlns:a16="http://schemas.microsoft.com/office/drawing/2014/main" id="{FDC5D766-45EF-8348-891C-4645DFE3BBE0}"/>
              </a:ext>
            </a:extLst>
          </p:cNvPr>
          <p:cNvSpPr>
            <a:spLocks noGrp="1"/>
          </p:cNvSpPr>
          <p:nvPr>
            <p:ph type="body" sz="quarter" idx="10" hasCustomPrompt="1"/>
          </p:nvPr>
        </p:nvSpPr>
        <p:spPr>
          <a:xfrm>
            <a:off x="2555992" y="6154677"/>
            <a:ext cx="2533516" cy="124650"/>
          </a:xfrm>
          <a:prstGeom prst="rect">
            <a:avLst/>
          </a:prstGeom>
        </p:spPr>
        <p:txBody>
          <a:bodyPr lIns="0" tIns="0" rIns="0" bIns="0">
            <a:spAutoFit/>
          </a:bodyPr>
          <a:lstStyle>
            <a:lvl1pPr marL="0" indent="0">
              <a:buNone/>
              <a:defRPr sz="900">
                <a:solidFill>
                  <a:schemeClr val="tx1"/>
                </a:solidFill>
              </a:defRPr>
            </a:lvl1pPr>
            <a:lvl2pPr marL="228600" indent="0">
              <a:buNone/>
              <a:defRPr sz="900">
                <a:solidFill>
                  <a:schemeClr val="tx1"/>
                </a:solidFill>
              </a:defRPr>
            </a:lvl2pPr>
            <a:lvl3pPr marL="457200" indent="0">
              <a:buNone/>
              <a:defRPr sz="900">
                <a:solidFill>
                  <a:schemeClr val="tx1"/>
                </a:solidFill>
              </a:defRPr>
            </a:lvl3pPr>
            <a:lvl4pPr marL="685800" indent="0">
              <a:buNone/>
              <a:defRPr sz="900">
                <a:solidFill>
                  <a:schemeClr val="tx1"/>
                </a:solidFill>
              </a:defRPr>
            </a:lvl4pPr>
            <a:lvl5pPr marL="914400" indent="0">
              <a:buNone/>
              <a:defRPr sz="900">
                <a:solidFill>
                  <a:schemeClr val="tx1"/>
                </a:solidFill>
              </a:defRPr>
            </a:lvl5pPr>
          </a:lstStyle>
          <a:p>
            <a:pPr lvl="0"/>
            <a:r>
              <a:rPr lang="en-US"/>
              <a:t>Source of the data that created this chart.</a:t>
            </a:r>
          </a:p>
        </p:txBody>
      </p:sp>
      <p:sp>
        <p:nvSpPr>
          <p:cNvPr id="3" name="Text Placeholder 9">
            <a:extLst>
              <a:ext uri="{FF2B5EF4-FFF2-40B4-BE49-F238E27FC236}">
                <a16:creationId xmlns:a16="http://schemas.microsoft.com/office/drawing/2014/main" id="{568A6A0E-789F-5448-84A6-EF3D10B056F7}"/>
              </a:ext>
            </a:extLst>
          </p:cNvPr>
          <p:cNvSpPr>
            <a:spLocks noGrp="1"/>
          </p:cNvSpPr>
          <p:nvPr>
            <p:ph type="body" sz="quarter" idx="11" hasCustomPrompt="1"/>
          </p:nvPr>
        </p:nvSpPr>
        <p:spPr>
          <a:xfrm>
            <a:off x="6860547" y="2578894"/>
            <a:ext cx="3997211" cy="346249"/>
          </a:xfrm>
          <a:prstGeom prst="rect">
            <a:avLst/>
          </a:prstGeom>
        </p:spPr>
        <p:txBody>
          <a:bodyPr lIns="0" tIns="0" rIns="0" bIns="0">
            <a:spAutoFit/>
          </a:bodyPr>
          <a:lstStyle>
            <a:lvl1pPr marL="0" indent="0">
              <a:buNone/>
              <a:defRPr lang="de-DE" sz="2500" b="1" dirty="0">
                <a:solidFill>
                  <a:schemeClr val="tx1"/>
                </a:solidFill>
              </a:defRPr>
            </a:lvl1pPr>
            <a:lvl2pPr>
              <a:defRPr sz="2500" b="1">
                <a:solidFill>
                  <a:schemeClr val="tx1"/>
                </a:solidFill>
              </a:defRPr>
            </a:lvl2pPr>
            <a:lvl3pPr>
              <a:defRPr sz="2500" b="1">
                <a:solidFill>
                  <a:schemeClr val="tx1"/>
                </a:solidFill>
              </a:defRPr>
            </a:lvl3pPr>
            <a:lvl4pPr>
              <a:defRPr sz="2500" b="1">
                <a:solidFill>
                  <a:schemeClr val="tx1"/>
                </a:solidFill>
              </a:defRPr>
            </a:lvl4pPr>
            <a:lvl5pPr>
              <a:defRPr sz="2500" b="1">
                <a:solidFill>
                  <a:schemeClr val="tx1"/>
                </a:solidFill>
              </a:defRPr>
            </a:lvl5pPr>
          </a:lstStyle>
          <a:p>
            <a:pPr lvl="0"/>
            <a:r>
              <a:rPr lang="en-US"/>
              <a:t>#07 CHART LABEL HERE</a:t>
            </a:r>
          </a:p>
        </p:txBody>
      </p:sp>
      <p:sp>
        <p:nvSpPr>
          <p:cNvPr id="4" name="Text Placeholder 11">
            <a:extLst>
              <a:ext uri="{FF2B5EF4-FFF2-40B4-BE49-F238E27FC236}">
                <a16:creationId xmlns:a16="http://schemas.microsoft.com/office/drawing/2014/main" id="{F13A367C-7643-A346-A5D5-7A33ACE648F2}"/>
              </a:ext>
            </a:extLst>
          </p:cNvPr>
          <p:cNvSpPr>
            <a:spLocks noGrp="1"/>
          </p:cNvSpPr>
          <p:nvPr>
            <p:ph type="body" sz="quarter" idx="12" hasCustomPrompt="1"/>
          </p:nvPr>
        </p:nvSpPr>
        <p:spPr>
          <a:xfrm>
            <a:off x="6930937" y="3259137"/>
            <a:ext cx="4912455" cy="807914"/>
          </a:xfrm>
          <a:prstGeom prst="rect">
            <a:avLst/>
          </a:prstGeom>
        </p:spPr>
        <p:txBody>
          <a:bodyPr wrap="square" lIns="0" tIns="0" rIns="0" bIns="0">
            <a:spAutoFit/>
          </a:bodyPr>
          <a:lstStyle>
            <a:lvl1pPr marL="0" indent="0" algn="l">
              <a:lnSpc>
                <a:spcPct val="100000"/>
              </a:lnSpc>
              <a:buNone/>
              <a:defRPr lang="de-DE" sz="1750" dirty="0">
                <a:solidFill>
                  <a:schemeClr val="tx1"/>
                </a:solidFill>
              </a:defRPr>
            </a:lvl1pPr>
            <a:lvl2pPr>
              <a:defRPr sz="1750"/>
            </a:lvl2pPr>
            <a:lvl3pPr>
              <a:defRPr sz="1750"/>
            </a:lvl3pPr>
            <a:lvl4pPr>
              <a:defRPr sz="1750"/>
            </a:lvl4pPr>
            <a:lvl5pPr>
              <a:defRPr sz="1750"/>
            </a:lvl5pPr>
          </a:lstStyle>
          <a:p>
            <a:pPr lvl="0"/>
            <a:r>
              <a:rPr lang="en-US"/>
              <a:t>Lorem ipsum dolor sit </a:t>
            </a:r>
            <a:r>
              <a:rPr lang="en-US" err="1"/>
              <a:t>amet</a:t>
            </a:r>
            <a:r>
              <a:rPr lang="en-US"/>
              <a:t>, </a:t>
            </a:r>
            <a:r>
              <a:rPr lang="en-US" err="1"/>
              <a:t>consetetur</a:t>
            </a:r>
            <a:r>
              <a:rPr lang="en-US"/>
              <a:t> </a:t>
            </a:r>
            <a:r>
              <a:rPr lang="en-US" err="1"/>
              <a:t>sadipscing</a:t>
            </a:r>
            <a:r>
              <a:rPr lang="en-US"/>
              <a:t> </a:t>
            </a:r>
            <a:r>
              <a:rPr lang="en-US" err="1"/>
              <a:t>elitr</a:t>
            </a:r>
            <a:r>
              <a:rPr lang="en-US"/>
              <a:t>, </a:t>
            </a:r>
            <a:r>
              <a:rPr lang="en-US" err="1"/>
              <a:t>sed</a:t>
            </a:r>
            <a:r>
              <a:rPr lang="en-US"/>
              <a:t> </a:t>
            </a:r>
            <a:r>
              <a:rPr lang="en-US" err="1"/>
              <a:t>diam</a:t>
            </a:r>
            <a:r>
              <a:rPr lang="en-US"/>
              <a:t> </a:t>
            </a:r>
            <a:r>
              <a:rPr lang="en-US" err="1"/>
              <a:t>nonumy</a:t>
            </a:r>
            <a:r>
              <a:rPr lang="en-US"/>
              <a:t> </a:t>
            </a:r>
            <a:r>
              <a:rPr lang="en-US" err="1"/>
              <a:t>eirmod</a:t>
            </a:r>
            <a:r>
              <a:rPr lang="en-US"/>
              <a:t> </a:t>
            </a:r>
            <a:r>
              <a:rPr lang="en-US" err="1"/>
              <a:t>tempor</a:t>
            </a:r>
            <a:r>
              <a:rPr lang="en-US"/>
              <a:t> </a:t>
            </a:r>
            <a:r>
              <a:rPr lang="en-US" err="1"/>
              <a:t>invidunt</a:t>
            </a:r>
            <a:r>
              <a:rPr lang="en-US"/>
              <a:t> </a:t>
            </a:r>
            <a:r>
              <a:rPr lang="en-US" err="1"/>
              <a:t>ut</a:t>
            </a:r>
            <a:r>
              <a:rPr lang="en-US"/>
              <a:t> </a:t>
            </a:r>
            <a:r>
              <a:rPr lang="en-US" err="1"/>
              <a:t>labore</a:t>
            </a:r>
            <a:r>
              <a:rPr lang="en-US"/>
              <a:t> et dolore magna </a:t>
            </a:r>
            <a:r>
              <a:rPr lang="en-US" err="1"/>
              <a:t>aliquyam</a:t>
            </a:r>
            <a:r>
              <a:rPr lang="en-US"/>
              <a:t> </a:t>
            </a:r>
            <a:r>
              <a:rPr lang="en-US" err="1"/>
              <a:t>erat</a:t>
            </a:r>
            <a:r>
              <a:rPr lang="en-US"/>
              <a:t>.</a:t>
            </a:r>
          </a:p>
        </p:txBody>
      </p:sp>
      <p:pic>
        <p:nvPicPr>
          <p:cNvPr id="5" name="Picture 2" descr="C:\ADA\Brand\ADA-sm.png">
            <a:extLst>
              <a:ext uri="{FF2B5EF4-FFF2-40B4-BE49-F238E27FC236}">
                <a16:creationId xmlns:a16="http://schemas.microsoft.com/office/drawing/2014/main" id="{49F90DD9-F636-FA4E-A982-9FEA3D73E9E8}"/>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5606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e Chart Slide Option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EFE79F-7766-2342-AA97-4B1F2CD3D95E}"/>
              </a:ext>
            </a:extLst>
          </p:cNvPr>
          <p:cNvSpPr/>
          <p:nvPr userDrawn="1"/>
        </p:nvSpPr>
        <p:spPr>
          <a:xfrm flipV="1">
            <a:off x="0" y="6531553"/>
            <a:ext cx="206741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
        <p:nvSpPr>
          <p:cNvPr id="21" name="Text Placeholder 8">
            <a:extLst>
              <a:ext uri="{FF2B5EF4-FFF2-40B4-BE49-F238E27FC236}">
                <a16:creationId xmlns:a16="http://schemas.microsoft.com/office/drawing/2014/main" id="{91A70955-1FB0-B64C-9625-18535E4C14EC}"/>
              </a:ext>
            </a:extLst>
          </p:cNvPr>
          <p:cNvSpPr>
            <a:spLocks noGrp="1"/>
          </p:cNvSpPr>
          <p:nvPr>
            <p:ph type="body" sz="quarter" idx="20" hasCustomPrompt="1"/>
          </p:nvPr>
        </p:nvSpPr>
        <p:spPr>
          <a:xfrm>
            <a:off x="2657238" y="3363848"/>
            <a:ext cx="3553815" cy="1969867"/>
          </a:xfrm>
          <a:prstGeom prst="rect">
            <a:avLst/>
          </a:prstGeom>
        </p:spPr>
        <p:txBody>
          <a:bodyPr wrap="square" lIns="0" tIns="0" rIns="0" bIns="0">
            <a:spAutoFit/>
          </a:bodyPr>
          <a:lstStyle>
            <a:lvl1pPr marL="0" indent="0">
              <a:lnSpc>
                <a:spcPct val="150000"/>
              </a:lnSpc>
              <a:spcBef>
                <a:spcPts val="0"/>
              </a:spcBef>
              <a:buNone/>
              <a:defRPr sz="1750"/>
            </a:lvl1pPr>
          </a:lstStyle>
          <a:p>
            <a:pPr lvl="0"/>
            <a:r>
              <a:rPr lang="en-US"/>
              <a:t>Lorem, ipsum dolor sit </a:t>
            </a:r>
            <a:r>
              <a:rPr lang="en-US" err="1"/>
              <a:t>amet</a:t>
            </a:r>
            <a:endParaRPr lang="en-US"/>
          </a:p>
          <a:p>
            <a:pPr lvl="0"/>
            <a:r>
              <a:rPr lang="en-US"/>
              <a:t>Lorem, ipsum dolor sit </a:t>
            </a:r>
            <a:r>
              <a:rPr lang="en-US" err="1"/>
              <a:t>amet</a:t>
            </a:r>
            <a:endParaRPr lang="en-US"/>
          </a:p>
          <a:p>
            <a:pPr lvl="0"/>
            <a:r>
              <a:rPr lang="en-US"/>
              <a:t>Lorem, ipsum dolor sit </a:t>
            </a:r>
            <a:r>
              <a:rPr lang="en-US" err="1"/>
              <a:t>amet</a:t>
            </a:r>
            <a:endParaRPr lang="en-US"/>
          </a:p>
          <a:p>
            <a:pPr lvl="0"/>
            <a:r>
              <a:rPr lang="en-US"/>
              <a:t>Lorem, ipsum dolor sit </a:t>
            </a:r>
            <a:r>
              <a:rPr lang="en-US" err="1"/>
              <a:t>amet</a:t>
            </a:r>
            <a:endParaRPr lang="en-US"/>
          </a:p>
          <a:p>
            <a:pPr lvl="0"/>
            <a:r>
              <a:rPr lang="en-US"/>
              <a:t>Lorem, ipsum dolor sit </a:t>
            </a:r>
            <a:r>
              <a:rPr lang="en-US" err="1"/>
              <a:t>amet</a:t>
            </a:r>
            <a:endParaRPr lang="en-US"/>
          </a:p>
        </p:txBody>
      </p:sp>
      <p:sp>
        <p:nvSpPr>
          <p:cNvPr id="24" name="Text Placeholder 8">
            <a:extLst>
              <a:ext uri="{FF2B5EF4-FFF2-40B4-BE49-F238E27FC236}">
                <a16:creationId xmlns:a16="http://schemas.microsoft.com/office/drawing/2014/main" id="{BEA62D3B-1F96-BC4D-9F37-D062BB482F55}"/>
              </a:ext>
            </a:extLst>
          </p:cNvPr>
          <p:cNvSpPr>
            <a:spLocks noGrp="1"/>
          </p:cNvSpPr>
          <p:nvPr>
            <p:ph type="body" sz="quarter" idx="24" hasCustomPrompt="1"/>
          </p:nvPr>
        </p:nvSpPr>
        <p:spPr>
          <a:xfrm>
            <a:off x="2657238" y="2915084"/>
            <a:ext cx="3817279" cy="384721"/>
          </a:xfrm>
          <a:prstGeom prst="rect">
            <a:avLst/>
          </a:prstGeom>
        </p:spPr>
        <p:txBody>
          <a:bodyPr wrap="square" lIns="0" tIns="0" rIns="0" bIns="0">
            <a:spAutoFit/>
          </a:bodyPr>
          <a:lstStyle>
            <a:lvl1pPr marL="0" indent="0">
              <a:lnSpc>
                <a:spcPct val="100000"/>
              </a:lnSpc>
              <a:spcBef>
                <a:spcPts val="0"/>
              </a:spcBef>
              <a:buNone/>
              <a:defRPr sz="2500" b="1">
                <a:solidFill>
                  <a:schemeClr val="accent1"/>
                </a:solidFill>
              </a:defRPr>
            </a:lvl1pPr>
          </a:lstStyle>
          <a:p>
            <a:pPr lvl="0"/>
            <a:r>
              <a:rPr lang="pt"/>
              <a:t>LOREM IPSUM</a:t>
            </a:r>
          </a:p>
        </p:txBody>
      </p:sp>
    </p:spTree>
    <p:extLst>
      <p:ext uri="{BB962C8B-B14F-4D97-AF65-F5344CB8AC3E}">
        <p14:creationId xmlns:p14="http://schemas.microsoft.com/office/powerpoint/2010/main" val="33664954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ar Chart Slide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EFE79F-7766-2342-AA97-4B1F2CD3D95E}"/>
              </a:ext>
            </a:extLst>
          </p:cNvPr>
          <p:cNvSpPr/>
          <p:nvPr userDrawn="1"/>
        </p:nvSpPr>
        <p:spPr>
          <a:xfrm flipV="1">
            <a:off x="0" y="6531553"/>
            <a:ext cx="206741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
        <p:nvSpPr>
          <p:cNvPr id="23" name="Text Placeholder 22">
            <a:extLst>
              <a:ext uri="{FF2B5EF4-FFF2-40B4-BE49-F238E27FC236}">
                <a16:creationId xmlns:a16="http://schemas.microsoft.com/office/drawing/2014/main" id="{60D63B9A-8526-F94D-AB50-D235D1783DFC}"/>
              </a:ext>
            </a:extLst>
          </p:cNvPr>
          <p:cNvSpPr>
            <a:spLocks noGrp="1"/>
          </p:cNvSpPr>
          <p:nvPr>
            <p:ph type="body" sz="quarter" idx="12" hasCustomPrompt="1"/>
          </p:nvPr>
        </p:nvSpPr>
        <p:spPr>
          <a:xfrm>
            <a:off x="2108375" y="710555"/>
            <a:ext cx="4364450" cy="553998"/>
          </a:xfrm>
          <a:prstGeom prst="rect">
            <a:avLst/>
          </a:prstGeom>
        </p:spPr>
        <p:txBody>
          <a:bodyPr wrap="square" lIns="0" tIns="0" rIns="0" bIns="0">
            <a:spAutoFit/>
          </a:bodyPr>
          <a:lstStyle>
            <a:lvl1pPr marL="0" indent="0" algn="l">
              <a:buNone/>
              <a:defRPr lang="de-DE" sz="4000" b="1" dirty="0">
                <a:solidFill>
                  <a:schemeClr val="tx1"/>
                </a:solidFill>
              </a:defRPr>
            </a:lvl1pPr>
          </a:lstStyle>
          <a:p>
            <a:r>
              <a:rPr lang="en-US" sz="4000" b="1">
                <a:solidFill>
                  <a:schemeClr val="accent1"/>
                </a:solidFill>
                <a:latin typeface="+mj-lt"/>
              </a:rPr>
              <a:t>#01 </a:t>
            </a:r>
            <a:r>
              <a:rPr lang="en-US" sz="4000" b="1">
                <a:latin typeface="+mj-lt"/>
              </a:rPr>
              <a:t>BAR CHART</a:t>
            </a:r>
            <a:endParaRPr lang="de-DE" sz="4000" b="1">
              <a:latin typeface="+mj-lt"/>
            </a:endParaRPr>
          </a:p>
        </p:txBody>
      </p:sp>
      <p:sp>
        <p:nvSpPr>
          <p:cNvPr id="25" name="Text Placeholder 22">
            <a:extLst>
              <a:ext uri="{FF2B5EF4-FFF2-40B4-BE49-F238E27FC236}">
                <a16:creationId xmlns:a16="http://schemas.microsoft.com/office/drawing/2014/main" id="{EEAC59EC-5BEB-D04E-B46C-35E2D9399B9E}"/>
              </a:ext>
            </a:extLst>
          </p:cNvPr>
          <p:cNvSpPr>
            <a:spLocks noGrp="1"/>
          </p:cNvSpPr>
          <p:nvPr>
            <p:ph type="body" sz="quarter" idx="14" hasCustomPrompt="1"/>
          </p:nvPr>
        </p:nvSpPr>
        <p:spPr>
          <a:xfrm>
            <a:off x="17258535" y="2144437"/>
            <a:ext cx="2460513" cy="346249"/>
          </a:xfrm>
          <a:prstGeom prst="rect">
            <a:avLst/>
          </a:prstGeom>
        </p:spPr>
        <p:txBody>
          <a:bodyPr wrap="square" lIns="0" tIns="0" rIns="0" bIns="0">
            <a:spAutoFit/>
          </a:bodyPr>
          <a:lstStyle>
            <a:lvl1pPr marL="0" indent="0" algn="ctr">
              <a:buNone/>
              <a:defRPr sz="2500" b="1"/>
            </a:lvl1pPr>
          </a:lstStyle>
          <a:p>
            <a:pPr lvl="0"/>
            <a:r>
              <a:rPr lang="en-US"/>
              <a:t>LOREM IPSUM</a:t>
            </a:r>
          </a:p>
        </p:txBody>
      </p:sp>
      <p:sp>
        <p:nvSpPr>
          <p:cNvPr id="27" name="Text Placeholder 22">
            <a:extLst>
              <a:ext uri="{FF2B5EF4-FFF2-40B4-BE49-F238E27FC236}">
                <a16:creationId xmlns:a16="http://schemas.microsoft.com/office/drawing/2014/main" id="{84D7D1D2-DD4F-6345-AAEA-F97EA0127728}"/>
              </a:ext>
            </a:extLst>
          </p:cNvPr>
          <p:cNvSpPr>
            <a:spLocks noGrp="1"/>
          </p:cNvSpPr>
          <p:nvPr>
            <p:ph type="body" sz="quarter" idx="16" hasCustomPrompt="1"/>
          </p:nvPr>
        </p:nvSpPr>
        <p:spPr>
          <a:xfrm>
            <a:off x="14024130" y="2144437"/>
            <a:ext cx="2435054" cy="346249"/>
          </a:xfrm>
          <a:prstGeom prst="rect">
            <a:avLst/>
          </a:prstGeom>
        </p:spPr>
        <p:txBody>
          <a:bodyPr wrap="square" lIns="0" tIns="0" rIns="0" bIns="0">
            <a:spAutoFit/>
          </a:bodyPr>
          <a:lstStyle>
            <a:lvl1pPr marL="0" indent="0" algn="ctr">
              <a:buNone/>
              <a:defRPr sz="2500" b="1"/>
            </a:lvl1pPr>
          </a:lstStyle>
          <a:p>
            <a:pPr lvl="0"/>
            <a:r>
              <a:rPr lang="en-US"/>
              <a:t>LOREM IPSUM</a:t>
            </a:r>
          </a:p>
        </p:txBody>
      </p:sp>
      <p:sp>
        <p:nvSpPr>
          <p:cNvPr id="41" name="Text Placeholder 2">
            <a:extLst>
              <a:ext uri="{FF2B5EF4-FFF2-40B4-BE49-F238E27FC236}">
                <a16:creationId xmlns:a16="http://schemas.microsoft.com/office/drawing/2014/main" id="{D9825806-3868-B64B-A588-FBD21F4705DC}"/>
              </a:ext>
            </a:extLst>
          </p:cNvPr>
          <p:cNvSpPr>
            <a:spLocks noGrp="1"/>
          </p:cNvSpPr>
          <p:nvPr>
            <p:ph type="body" sz="quarter" idx="19" hasCustomPrompt="1"/>
          </p:nvPr>
        </p:nvSpPr>
        <p:spPr>
          <a:xfrm>
            <a:off x="14010397" y="3499019"/>
            <a:ext cx="2437060" cy="813384"/>
          </a:xfrm>
          <a:prstGeom prst="rect">
            <a:avLst/>
          </a:prstGeom>
        </p:spPr>
        <p:txBody>
          <a:bodyPr wrap="square" lIns="0" tIns="0" rIns="0" bIns="0">
            <a:spAutoFit/>
          </a:bodyPr>
          <a:lstStyle>
            <a:lvl1pPr marL="0" indent="0" algn="ctr">
              <a:lnSpc>
                <a:spcPct val="100000"/>
              </a:lnSpc>
              <a:buNone/>
              <a:defRPr lang="de-DE" sz="1750" dirty="0"/>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42" name="Text Placeholder 2">
            <a:extLst>
              <a:ext uri="{FF2B5EF4-FFF2-40B4-BE49-F238E27FC236}">
                <a16:creationId xmlns:a16="http://schemas.microsoft.com/office/drawing/2014/main" id="{3366EFE3-F938-E64E-AAEF-98FF009FE6A0}"/>
              </a:ext>
            </a:extLst>
          </p:cNvPr>
          <p:cNvSpPr>
            <a:spLocks noGrp="1"/>
          </p:cNvSpPr>
          <p:nvPr>
            <p:ph type="body" sz="quarter" idx="20" hasCustomPrompt="1"/>
          </p:nvPr>
        </p:nvSpPr>
        <p:spPr>
          <a:xfrm>
            <a:off x="17258535" y="3499019"/>
            <a:ext cx="2437060" cy="813384"/>
          </a:xfrm>
          <a:prstGeom prst="rect">
            <a:avLst/>
          </a:prstGeom>
        </p:spPr>
        <p:txBody>
          <a:bodyPr wrap="square" lIns="0" tIns="0" rIns="0" bIns="0">
            <a:spAutoFit/>
          </a:bodyPr>
          <a:lstStyle>
            <a:lvl1pPr marL="0" indent="0" algn="ctr">
              <a:lnSpc>
                <a:spcPct val="100000"/>
              </a:lnSpc>
              <a:buNone/>
              <a:defRPr lang="de-DE" sz="1750" dirty="0"/>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56" name="Text Placeholder 2">
            <a:extLst>
              <a:ext uri="{FF2B5EF4-FFF2-40B4-BE49-F238E27FC236}">
                <a16:creationId xmlns:a16="http://schemas.microsoft.com/office/drawing/2014/main" id="{AE405713-6A88-A041-8AD9-7B7D46572A8D}"/>
              </a:ext>
            </a:extLst>
          </p:cNvPr>
          <p:cNvSpPr>
            <a:spLocks noGrp="1"/>
          </p:cNvSpPr>
          <p:nvPr>
            <p:ph type="body" sz="quarter" idx="21" hasCustomPrompt="1"/>
          </p:nvPr>
        </p:nvSpPr>
        <p:spPr>
          <a:xfrm>
            <a:off x="14009133" y="4630706"/>
            <a:ext cx="2450051" cy="313644"/>
          </a:xfrm>
          <a:prstGeom prst="rect">
            <a:avLst/>
          </a:prstGeom>
        </p:spPr>
        <p:txBody>
          <a:bodyPr wrap="square" lIns="0" tIns="0" rIns="0" bIns="0">
            <a:spAutoFit/>
          </a:bodyPr>
          <a:lstStyle>
            <a:lvl1pPr marL="0" indent="0" algn="ctr">
              <a:lnSpc>
                <a:spcPct val="130000"/>
              </a:lnSpc>
              <a:buSzPct val="25000"/>
              <a:buNone/>
              <a:defRPr lang="de-DE" sz="1750" b="0" dirty="0">
                <a:ea typeface="Roboto"/>
                <a:cs typeface="Roboto"/>
                <a:sym typeface="Roboto"/>
              </a:defRPr>
            </a:lvl1pPr>
          </a:lstStyle>
          <a:p>
            <a:pPr lvl="0"/>
            <a:r>
              <a:rPr lang="en-US"/>
              <a:t>$1,684 | 56%</a:t>
            </a:r>
          </a:p>
        </p:txBody>
      </p:sp>
      <p:sp>
        <p:nvSpPr>
          <p:cNvPr id="57" name="Text Placeholder 2">
            <a:extLst>
              <a:ext uri="{FF2B5EF4-FFF2-40B4-BE49-F238E27FC236}">
                <a16:creationId xmlns:a16="http://schemas.microsoft.com/office/drawing/2014/main" id="{D094CE1C-CB86-9549-882B-98D8955C7C9A}"/>
              </a:ext>
            </a:extLst>
          </p:cNvPr>
          <p:cNvSpPr>
            <a:spLocks noGrp="1"/>
          </p:cNvSpPr>
          <p:nvPr>
            <p:ph type="body" sz="quarter" idx="22" hasCustomPrompt="1"/>
          </p:nvPr>
        </p:nvSpPr>
        <p:spPr>
          <a:xfrm>
            <a:off x="17268997" y="4630706"/>
            <a:ext cx="2450051" cy="313644"/>
          </a:xfrm>
          <a:prstGeom prst="rect">
            <a:avLst/>
          </a:prstGeom>
        </p:spPr>
        <p:txBody>
          <a:bodyPr wrap="square" lIns="0" tIns="0" rIns="0" bIns="0">
            <a:spAutoFit/>
          </a:bodyPr>
          <a:lstStyle>
            <a:lvl1pPr marL="0" indent="0" algn="ctr">
              <a:lnSpc>
                <a:spcPct val="130000"/>
              </a:lnSpc>
              <a:buSzPct val="25000"/>
              <a:buNone/>
              <a:defRPr lang="de-DE" sz="1750" b="0" dirty="0">
                <a:ea typeface="Roboto"/>
                <a:cs typeface="Roboto"/>
                <a:sym typeface="Roboto"/>
              </a:defRPr>
            </a:lvl1pPr>
          </a:lstStyle>
          <a:p>
            <a:pPr lvl="0"/>
            <a:r>
              <a:rPr lang="en-US"/>
              <a:t>$2,483 | 57%</a:t>
            </a:r>
          </a:p>
        </p:txBody>
      </p:sp>
      <p:sp>
        <p:nvSpPr>
          <p:cNvPr id="19" name="Text Placeholder 2">
            <a:extLst>
              <a:ext uri="{FF2B5EF4-FFF2-40B4-BE49-F238E27FC236}">
                <a16:creationId xmlns:a16="http://schemas.microsoft.com/office/drawing/2014/main" id="{E649495D-EB35-E544-A796-BC5FC9FCD305}"/>
              </a:ext>
            </a:extLst>
          </p:cNvPr>
          <p:cNvSpPr>
            <a:spLocks noGrp="1"/>
          </p:cNvSpPr>
          <p:nvPr>
            <p:ph type="body" sz="quarter" idx="11" hasCustomPrompt="1"/>
          </p:nvPr>
        </p:nvSpPr>
        <p:spPr>
          <a:xfrm>
            <a:off x="2114806" y="5264859"/>
            <a:ext cx="5851003" cy="538609"/>
          </a:xfrm>
          <a:prstGeom prst="rect">
            <a:avLst/>
          </a:prstGeom>
        </p:spPr>
        <p:txBody>
          <a:bodyPr wrap="square" lIns="0" tIns="0" rIns="0" bIns="0">
            <a:spAutoFit/>
          </a:bodyPr>
          <a:lstStyle>
            <a:lvl1pPr marL="0" indent="0" algn="l">
              <a:lnSpc>
                <a:spcPct val="100000"/>
              </a:lnSpc>
              <a:buNone/>
              <a:defRPr lang="en-US" sz="1750" dirty="0">
                <a:ea typeface="Poppins SemiBold" charset="0"/>
                <a:cs typeface="Poppins SemiBold" charset="0"/>
              </a:defRPr>
            </a:lvl1pPr>
          </a:lstStyle>
          <a:p>
            <a:pPr lvl="0"/>
            <a:r>
              <a:rPr lang="en-US"/>
              <a:t>Dolor </a:t>
            </a:r>
            <a:r>
              <a:rPr lang="en-US" err="1"/>
              <a:t>amet</a:t>
            </a:r>
            <a:r>
              <a:rPr lang="en-US"/>
              <a:t> sit </a:t>
            </a:r>
            <a:r>
              <a:rPr lang="en-US" err="1"/>
              <a:t>amet</a:t>
            </a:r>
            <a:r>
              <a:rPr lang="en-US"/>
              <a:t>, </a:t>
            </a:r>
            <a:r>
              <a:rPr lang="en-US" err="1"/>
              <a:t>consetetur</a:t>
            </a:r>
            <a:r>
              <a:rPr lang="en-US"/>
              <a:t> </a:t>
            </a:r>
            <a:r>
              <a:rPr lang="en-US" err="1"/>
              <a:t>sadipscing</a:t>
            </a:r>
            <a:r>
              <a:rPr lang="en-US"/>
              <a:t> </a:t>
            </a:r>
            <a:r>
              <a:rPr lang="en-US" err="1"/>
              <a:t>elitr</a:t>
            </a:r>
            <a:r>
              <a:rPr lang="en-US"/>
              <a:t>, </a:t>
            </a:r>
            <a:r>
              <a:rPr lang="en-US" err="1"/>
              <a:t>sed</a:t>
            </a:r>
            <a:r>
              <a:rPr lang="en-US"/>
              <a:t> </a:t>
            </a:r>
            <a:r>
              <a:rPr lang="en-US" err="1"/>
              <a:t>diam</a:t>
            </a:r>
            <a:r>
              <a:rPr lang="en-US"/>
              <a:t> </a:t>
            </a:r>
            <a:r>
              <a:rPr lang="en-US" err="1"/>
              <a:t>nonumy</a:t>
            </a:r>
            <a:r>
              <a:rPr lang="en-US"/>
              <a:t> </a:t>
            </a:r>
            <a:r>
              <a:rPr lang="en-US" err="1"/>
              <a:t>eirmod</a:t>
            </a:r>
            <a:r>
              <a:rPr lang="en-US"/>
              <a:t> </a:t>
            </a:r>
            <a:r>
              <a:rPr lang="en-US" err="1"/>
              <a:t>tempor</a:t>
            </a:r>
            <a:r>
              <a:rPr lang="en-US"/>
              <a:t> lorem ipsum.</a:t>
            </a:r>
          </a:p>
        </p:txBody>
      </p:sp>
      <p:sp>
        <p:nvSpPr>
          <p:cNvPr id="21" name="Text Placeholder 8">
            <a:extLst>
              <a:ext uri="{FF2B5EF4-FFF2-40B4-BE49-F238E27FC236}">
                <a16:creationId xmlns:a16="http://schemas.microsoft.com/office/drawing/2014/main" id="{5E054BA5-0D1F-B347-B0FB-6725AE172D4D}"/>
              </a:ext>
            </a:extLst>
          </p:cNvPr>
          <p:cNvSpPr>
            <a:spLocks noGrp="1"/>
          </p:cNvSpPr>
          <p:nvPr>
            <p:ph type="body" sz="quarter" idx="24" hasCustomPrompt="1"/>
          </p:nvPr>
        </p:nvSpPr>
        <p:spPr>
          <a:xfrm>
            <a:off x="2114932" y="4831300"/>
            <a:ext cx="3817279" cy="384721"/>
          </a:xfrm>
          <a:prstGeom prst="rect">
            <a:avLst/>
          </a:prstGeom>
        </p:spPr>
        <p:txBody>
          <a:bodyPr wrap="square" lIns="0" tIns="0" rIns="0" bIns="0">
            <a:spAutoFit/>
          </a:bodyPr>
          <a:lstStyle>
            <a:lvl1pPr marL="0" indent="0">
              <a:lnSpc>
                <a:spcPct val="100000"/>
              </a:lnSpc>
              <a:spcBef>
                <a:spcPts val="0"/>
              </a:spcBef>
              <a:buNone/>
              <a:defRPr sz="2500" b="1">
                <a:solidFill>
                  <a:schemeClr val="tx1"/>
                </a:solidFill>
              </a:defRPr>
            </a:lvl1pPr>
          </a:lstStyle>
          <a:p>
            <a:pPr lvl="0"/>
            <a:r>
              <a:rPr lang="pt" err="1"/>
              <a:t>Lorem</a:t>
            </a:r>
            <a:r>
              <a:rPr lang="pt"/>
              <a:t> Ipsum</a:t>
            </a:r>
          </a:p>
        </p:txBody>
      </p:sp>
    </p:spTree>
    <p:extLst>
      <p:ext uri="{BB962C8B-B14F-4D97-AF65-F5344CB8AC3E}">
        <p14:creationId xmlns:p14="http://schemas.microsoft.com/office/powerpoint/2010/main" val="15105220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meline/Progress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EFE79F-7766-2342-AA97-4B1F2CD3D95E}"/>
              </a:ext>
            </a:extLst>
          </p:cNvPr>
          <p:cNvSpPr/>
          <p:nvPr userDrawn="1"/>
        </p:nvSpPr>
        <p:spPr>
          <a:xfrm flipV="1">
            <a:off x="0" y="6531553"/>
            <a:ext cx="206741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
        <p:nvSpPr>
          <p:cNvPr id="23" name="Text Placeholder 22">
            <a:extLst>
              <a:ext uri="{FF2B5EF4-FFF2-40B4-BE49-F238E27FC236}">
                <a16:creationId xmlns:a16="http://schemas.microsoft.com/office/drawing/2014/main" id="{60D63B9A-8526-F94D-AB50-D235D1783DFC}"/>
              </a:ext>
            </a:extLst>
          </p:cNvPr>
          <p:cNvSpPr>
            <a:spLocks noGrp="1"/>
          </p:cNvSpPr>
          <p:nvPr>
            <p:ph type="body" sz="quarter" idx="12" hasCustomPrompt="1"/>
          </p:nvPr>
        </p:nvSpPr>
        <p:spPr>
          <a:xfrm>
            <a:off x="2108375" y="1834793"/>
            <a:ext cx="7260803" cy="553998"/>
          </a:xfrm>
          <a:prstGeom prst="rect">
            <a:avLst/>
          </a:prstGeom>
        </p:spPr>
        <p:txBody>
          <a:bodyPr wrap="square" lIns="0" tIns="0" rIns="0" bIns="0">
            <a:spAutoFit/>
          </a:bodyPr>
          <a:lstStyle>
            <a:lvl1pPr marL="0" indent="0" algn="l">
              <a:buNone/>
              <a:defRPr lang="de-DE" sz="4000" b="1" dirty="0">
                <a:solidFill>
                  <a:schemeClr val="tx1"/>
                </a:solidFill>
              </a:defRPr>
            </a:lvl1pPr>
          </a:lstStyle>
          <a:p>
            <a:r>
              <a:rPr lang="en-US" sz="4000" b="1">
                <a:solidFill>
                  <a:schemeClr val="accent1"/>
                </a:solidFill>
                <a:latin typeface="+mj-lt"/>
              </a:rPr>
              <a:t>#01 </a:t>
            </a:r>
            <a:r>
              <a:rPr lang="en-US" sz="4000" b="1">
                <a:latin typeface="+mj-lt"/>
              </a:rPr>
              <a:t>TIMELINE/PROGRESS</a:t>
            </a:r>
            <a:endParaRPr lang="de-DE" sz="4000" b="1">
              <a:latin typeface="+mj-lt"/>
            </a:endParaRPr>
          </a:p>
        </p:txBody>
      </p:sp>
      <p:sp>
        <p:nvSpPr>
          <p:cNvPr id="25" name="Text Placeholder 22">
            <a:extLst>
              <a:ext uri="{FF2B5EF4-FFF2-40B4-BE49-F238E27FC236}">
                <a16:creationId xmlns:a16="http://schemas.microsoft.com/office/drawing/2014/main" id="{EEAC59EC-5BEB-D04E-B46C-35E2D9399B9E}"/>
              </a:ext>
            </a:extLst>
          </p:cNvPr>
          <p:cNvSpPr>
            <a:spLocks noGrp="1"/>
          </p:cNvSpPr>
          <p:nvPr>
            <p:ph type="body" sz="quarter" idx="14" hasCustomPrompt="1"/>
          </p:nvPr>
        </p:nvSpPr>
        <p:spPr>
          <a:xfrm>
            <a:off x="17258535" y="2144437"/>
            <a:ext cx="2460513" cy="346249"/>
          </a:xfrm>
          <a:prstGeom prst="rect">
            <a:avLst/>
          </a:prstGeom>
        </p:spPr>
        <p:txBody>
          <a:bodyPr wrap="square" lIns="0" tIns="0" rIns="0" bIns="0">
            <a:spAutoFit/>
          </a:bodyPr>
          <a:lstStyle>
            <a:lvl1pPr marL="0" indent="0" algn="ctr">
              <a:buNone/>
              <a:defRPr sz="2500" b="1"/>
            </a:lvl1pPr>
          </a:lstStyle>
          <a:p>
            <a:pPr lvl="0"/>
            <a:r>
              <a:rPr lang="en-US"/>
              <a:t>LOREM IPSUM</a:t>
            </a:r>
          </a:p>
        </p:txBody>
      </p:sp>
      <p:sp>
        <p:nvSpPr>
          <p:cNvPr id="27" name="Text Placeholder 22">
            <a:extLst>
              <a:ext uri="{FF2B5EF4-FFF2-40B4-BE49-F238E27FC236}">
                <a16:creationId xmlns:a16="http://schemas.microsoft.com/office/drawing/2014/main" id="{84D7D1D2-DD4F-6345-AAEA-F97EA0127728}"/>
              </a:ext>
            </a:extLst>
          </p:cNvPr>
          <p:cNvSpPr>
            <a:spLocks noGrp="1"/>
          </p:cNvSpPr>
          <p:nvPr>
            <p:ph type="body" sz="quarter" idx="16" hasCustomPrompt="1"/>
          </p:nvPr>
        </p:nvSpPr>
        <p:spPr>
          <a:xfrm>
            <a:off x="14024130" y="2144437"/>
            <a:ext cx="2435054" cy="346249"/>
          </a:xfrm>
          <a:prstGeom prst="rect">
            <a:avLst/>
          </a:prstGeom>
        </p:spPr>
        <p:txBody>
          <a:bodyPr wrap="square" lIns="0" tIns="0" rIns="0" bIns="0">
            <a:spAutoFit/>
          </a:bodyPr>
          <a:lstStyle>
            <a:lvl1pPr marL="0" indent="0" algn="ctr">
              <a:buNone/>
              <a:defRPr sz="2500" b="1"/>
            </a:lvl1pPr>
          </a:lstStyle>
          <a:p>
            <a:pPr lvl="0"/>
            <a:r>
              <a:rPr lang="en-US"/>
              <a:t>LOREM IPSUM</a:t>
            </a:r>
          </a:p>
        </p:txBody>
      </p:sp>
      <p:sp>
        <p:nvSpPr>
          <p:cNvPr id="41" name="Text Placeholder 2">
            <a:extLst>
              <a:ext uri="{FF2B5EF4-FFF2-40B4-BE49-F238E27FC236}">
                <a16:creationId xmlns:a16="http://schemas.microsoft.com/office/drawing/2014/main" id="{D9825806-3868-B64B-A588-FBD21F4705DC}"/>
              </a:ext>
            </a:extLst>
          </p:cNvPr>
          <p:cNvSpPr>
            <a:spLocks noGrp="1"/>
          </p:cNvSpPr>
          <p:nvPr>
            <p:ph type="body" sz="quarter" idx="19" hasCustomPrompt="1"/>
          </p:nvPr>
        </p:nvSpPr>
        <p:spPr>
          <a:xfrm>
            <a:off x="14010397" y="3499019"/>
            <a:ext cx="2437060" cy="813384"/>
          </a:xfrm>
          <a:prstGeom prst="rect">
            <a:avLst/>
          </a:prstGeom>
        </p:spPr>
        <p:txBody>
          <a:bodyPr wrap="square" lIns="0" tIns="0" rIns="0" bIns="0">
            <a:spAutoFit/>
          </a:bodyPr>
          <a:lstStyle>
            <a:lvl1pPr marL="0" indent="0" algn="ctr">
              <a:lnSpc>
                <a:spcPct val="100000"/>
              </a:lnSpc>
              <a:buNone/>
              <a:defRPr lang="de-DE" sz="1750" dirty="0"/>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42" name="Text Placeholder 2">
            <a:extLst>
              <a:ext uri="{FF2B5EF4-FFF2-40B4-BE49-F238E27FC236}">
                <a16:creationId xmlns:a16="http://schemas.microsoft.com/office/drawing/2014/main" id="{3366EFE3-F938-E64E-AAEF-98FF009FE6A0}"/>
              </a:ext>
            </a:extLst>
          </p:cNvPr>
          <p:cNvSpPr>
            <a:spLocks noGrp="1"/>
          </p:cNvSpPr>
          <p:nvPr>
            <p:ph type="body" sz="quarter" idx="20" hasCustomPrompt="1"/>
          </p:nvPr>
        </p:nvSpPr>
        <p:spPr>
          <a:xfrm>
            <a:off x="17258535" y="3499019"/>
            <a:ext cx="2437060" cy="813384"/>
          </a:xfrm>
          <a:prstGeom prst="rect">
            <a:avLst/>
          </a:prstGeom>
        </p:spPr>
        <p:txBody>
          <a:bodyPr wrap="square" lIns="0" tIns="0" rIns="0" bIns="0">
            <a:spAutoFit/>
          </a:bodyPr>
          <a:lstStyle>
            <a:lvl1pPr marL="0" indent="0" algn="ctr">
              <a:lnSpc>
                <a:spcPct val="100000"/>
              </a:lnSpc>
              <a:buNone/>
              <a:defRPr lang="de-DE" sz="1750" dirty="0"/>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56" name="Text Placeholder 2">
            <a:extLst>
              <a:ext uri="{FF2B5EF4-FFF2-40B4-BE49-F238E27FC236}">
                <a16:creationId xmlns:a16="http://schemas.microsoft.com/office/drawing/2014/main" id="{AE405713-6A88-A041-8AD9-7B7D46572A8D}"/>
              </a:ext>
            </a:extLst>
          </p:cNvPr>
          <p:cNvSpPr>
            <a:spLocks noGrp="1"/>
          </p:cNvSpPr>
          <p:nvPr>
            <p:ph type="body" sz="quarter" idx="21" hasCustomPrompt="1"/>
          </p:nvPr>
        </p:nvSpPr>
        <p:spPr>
          <a:xfrm>
            <a:off x="14009133" y="4630706"/>
            <a:ext cx="2450051" cy="313644"/>
          </a:xfrm>
          <a:prstGeom prst="rect">
            <a:avLst/>
          </a:prstGeom>
        </p:spPr>
        <p:txBody>
          <a:bodyPr wrap="square" lIns="0" tIns="0" rIns="0" bIns="0">
            <a:spAutoFit/>
          </a:bodyPr>
          <a:lstStyle>
            <a:lvl1pPr marL="0" indent="0" algn="ctr">
              <a:lnSpc>
                <a:spcPct val="130000"/>
              </a:lnSpc>
              <a:buSzPct val="25000"/>
              <a:buNone/>
              <a:defRPr lang="de-DE" sz="1750" b="0" dirty="0">
                <a:ea typeface="Roboto"/>
                <a:cs typeface="Roboto"/>
                <a:sym typeface="Roboto"/>
              </a:defRPr>
            </a:lvl1pPr>
          </a:lstStyle>
          <a:p>
            <a:pPr lvl="0"/>
            <a:r>
              <a:rPr lang="en-US"/>
              <a:t>$1,684 | 56%</a:t>
            </a:r>
          </a:p>
        </p:txBody>
      </p:sp>
      <p:sp>
        <p:nvSpPr>
          <p:cNvPr id="57" name="Text Placeholder 2">
            <a:extLst>
              <a:ext uri="{FF2B5EF4-FFF2-40B4-BE49-F238E27FC236}">
                <a16:creationId xmlns:a16="http://schemas.microsoft.com/office/drawing/2014/main" id="{D094CE1C-CB86-9549-882B-98D8955C7C9A}"/>
              </a:ext>
            </a:extLst>
          </p:cNvPr>
          <p:cNvSpPr>
            <a:spLocks noGrp="1"/>
          </p:cNvSpPr>
          <p:nvPr>
            <p:ph type="body" sz="quarter" idx="22" hasCustomPrompt="1"/>
          </p:nvPr>
        </p:nvSpPr>
        <p:spPr>
          <a:xfrm>
            <a:off x="17268997" y="4630706"/>
            <a:ext cx="2450051" cy="313644"/>
          </a:xfrm>
          <a:prstGeom prst="rect">
            <a:avLst/>
          </a:prstGeom>
        </p:spPr>
        <p:txBody>
          <a:bodyPr wrap="square" lIns="0" tIns="0" rIns="0" bIns="0">
            <a:spAutoFit/>
          </a:bodyPr>
          <a:lstStyle>
            <a:lvl1pPr marL="0" indent="0" algn="ctr">
              <a:lnSpc>
                <a:spcPct val="130000"/>
              </a:lnSpc>
              <a:buSzPct val="25000"/>
              <a:buNone/>
              <a:defRPr lang="de-DE" sz="1750" b="0" dirty="0">
                <a:ea typeface="Roboto"/>
                <a:cs typeface="Roboto"/>
                <a:sym typeface="Roboto"/>
              </a:defRPr>
            </a:lvl1pPr>
          </a:lstStyle>
          <a:p>
            <a:pPr lvl="0"/>
            <a:r>
              <a:rPr lang="en-US"/>
              <a:t>$2,483 | 57%</a:t>
            </a:r>
          </a:p>
        </p:txBody>
      </p:sp>
      <p:sp>
        <p:nvSpPr>
          <p:cNvPr id="34" name="Text Placeholder 8">
            <a:extLst>
              <a:ext uri="{FF2B5EF4-FFF2-40B4-BE49-F238E27FC236}">
                <a16:creationId xmlns:a16="http://schemas.microsoft.com/office/drawing/2014/main" id="{5869A138-0FEF-8C41-B3F8-31FF5945AE11}"/>
              </a:ext>
            </a:extLst>
          </p:cNvPr>
          <p:cNvSpPr>
            <a:spLocks noGrp="1"/>
          </p:cNvSpPr>
          <p:nvPr>
            <p:ph type="body" sz="quarter" idx="26" hasCustomPrompt="1"/>
          </p:nvPr>
        </p:nvSpPr>
        <p:spPr>
          <a:xfrm>
            <a:off x="8508680" y="3337548"/>
            <a:ext cx="2639685" cy="269305"/>
          </a:xfrm>
          <a:prstGeom prst="rect">
            <a:avLst/>
          </a:prstGeom>
        </p:spPr>
        <p:txBody>
          <a:bodyPr wrap="square" lIns="0" tIns="0" rIns="0" bIns="0">
            <a:spAutoFit/>
          </a:bodyPr>
          <a:lstStyle>
            <a:lvl1pPr marL="0" indent="0">
              <a:lnSpc>
                <a:spcPct val="100000"/>
              </a:lnSpc>
              <a:spcBef>
                <a:spcPts val="0"/>
              </a:spcBef>
              <a:buNone/>
              <a:defRPr sz="1750" b="1">
                <a:solidFill>
                  <a:schemeClr val="tx1"/>
                </a:solidFill>
              </a:defRPr>
            </a:lvl1pPr>
          </a:lstStyle>
          <a:p>
            <a:pPr lvl="0"/>
            <a:r>
              <a:rPr lang="pt" err="1"/>
              <a:t>Lorem</a:t>
            </a:r>
            <a:r>
              <a:rPr lang="pt"/>
              <a:t> Ipsum</a:t>
            </a:r>
          </a:p>
        </p:txBody>
      </p:sp>
      <p:sp>
        <p:nvSpPr>
          <p:cNvPr id="35" name="Text Placeholder 8">
            <a:extLst>
              <a:ext uri="{FF2B5EF4-FFF2-40B4-BE49-F238E27FC236}">
                <a16:creationId xmlns:a16="http://schemas.microsoft.com/office/drawing/2014/main" id="{EF326DC0-8C6D-A446-8CDA-B85406D9EBD2}"/>
              </a:ext>
            </a:extLst>
          </p:cNvPr>
          <p:cNvSpPr>
            <a:spLocks noGrp="1"/>
          </p:cNvSpPr>
          <p:nvPr>
            <p:ph type="body" sz="quarter" idx="27" hasCustomPrompt="1"/>
          </p:nvPr>
        </p:nvSpPr>
        <p:spPr>
          <a:xfrm>
            <a:off x="8508680" y="3618901"/>
            <a:ext cx="2639685" cy="269305"/>
          </a:xfrm>
          <a:prstGeom prst="rect">
            <a:avLst/>
          </a:prstGeom>
        </p:spPr>
        <p:txBody>
          <a:bodyPr wrap="square" lIns="0" tIns="0" rIns="0" bIns="0">
            <a:spAutoFit/>
          </a:bodyPr>
          <a:lstStyle>
            <a:lvl1pPr marL="0" indent="0">
              <a:lnSpc>
                <a:spcPct val="100000"/>
              </a:lnSpc>
              <a:spcBef>
                <a:spcPts val="0"/>
              </a:spcBef>
              <a:buNone/>
              <a:defRPr sz="1750" b="0">
                <a:solidFill>
                  <a:schemeClr val="tx1"/>
                </a:solidFill>
              </a:defRPr>
            </a:lvl1pPr>
          </a:lstStyle>
          <a:p>
            <a:pPr lvl="0"/>
            <a:r>
              <a:rPr lang="pt" err="1"/>
              <a:t>Dolor</a:t>
            </a:r>
            <a:r>
              <a:rPr lang="pt"/>
              <a:t> </a:t>
            </a:r>
            <a:r>
              <a:rPr lang="pt" err="1"/>
              <a:t>amet</a:t>
            </a:r>
            <a:endParaRPr lang="pt"/>
          </a:p>
        </p:txBody>
      </p:sp>
      <p:sp>
        <p:nvSpPr>
          <p:cNvPr id="36" name="Text Placeholder 8">
            <a:extLst>
              <a:ext uri="{FF2B5EF4-FFF2-40B4-BE49-F238E27FC236}">
                <a16:creationId xmlns:a16="http://schemas.microsoft.com/office/drawing/2014/main" id="{660878BA-8398-8B4C-95E4-27CEF15D37D2}"/>
              </a:ext>
            </a:extLst>
          </p:cNvPr>
          <p:cNvSpPr>
            <a:spLocks noGrp="1"/>
          </p:cNvSpPr>
          <p:nvPr>
            <p:ph type="body" sz="quarter" idx="28" hasCustomPrompt="1"/>
          </p:nvPr>
        </p:nvSpPr>
        <p:spPr>
          <a:xfrm>
            <a:off x="5283994" y="3337548"/>
            <a:ext cx="2639685" cy="269305"/>
          </a:xfrm>
          <a:prstGeom prst="rect">
            <a:avLst/>
          </a:prstGeom>
        </p:spPr>
        <p:txBody>
          <a:bodyPr wrap="square" lIns="0" tIns="0" rIns="0" bIns="0">
            <a:spAutoFit/>
          </a:bodyPr>
          <a:lstStyle>
            <a:lvl1pPr marL="0" indent="0">
              <a:lnSpc>
                <a:spcPct val="100000"/>
              </a:lnSpc>
              <a:spcBef>
                <a:spcPts val="0"/>
              </a:spcBef>
              <a:buNone/>
              <a:defRPr sz="1750" b="1">
                <a:solidFill>
                  <a:schemeClr val="tx1"/>
                </a:solidFill>
              </a:defRPr>
            </a:lvl1pPr>
          </a:lstStyle>
          <a:p>
            <a:pPr lvl="0"/>
            <a:r>
              <a:rPr lang="pt" err="1"/>
              <a:t>Lorem</a:t>
            </a:r>
            <a:r>
              <a:rPr lang="pt"/>
              <a:t> Ipsum</a:t>
            </a:r>
          </a:p>
        </p:txBody>
      </p:sp>
      <p:sp>
        <p:nvSpPr>
          <p:cNvPr id="37" name="Text Placeholder 8">
            <a:extLst>
              <a:ext uri="{FF2B5EF4-FFF2-40B4-BE49-F238E27FC236}">
                <a16:creationId xmlns:a16="http://schemas.microsoft.com/office/drawing/2014/main" id="{1859250B-308B-0045-9CFA-360C017E51E7}"/>
              </a:ext>
            </a:extLst>
          </p:cNvPr>
          <p:cNvSpPr>
            <a:spLocks noGrp="1"/>
          </p:cNvSpPr>
          <p:nvPr>
            <p:ph type="body" sz="quarter" idx="29" hasCustomPrompt="1"/>
          </p:nvPr>
        </p:nvSpPr>
        <p:spPr>
          <a:xfrm>
            <a:off x="5283994" y="3618901"/>
            <a:ext cx="2639685" cy="269305"/>
          </a:xfrm>
          <a:prstGeom prst="rect">
            <a:avLst/>
          </a:prstGeom>
        </p:spPr>
        <p:txBody>
          <a:bodyPr wrap="square" lIns="0" tIns="0" rIns="0" bIns="0">
            <a:spAutoFit/>
          </a:bodyPr>
          <a:lstStyle>
            <a:lvl1pPr marL="0" indent="0">
              <a:lnSpc>
                <a:spcPct val="100000"/>
              </a:lnSpc>
              <a:spcBef>
                <a:spcPts val="0"/>
              </a:spcBef>
              <a:buNone/>
              <a:defRPr sz="1750" b="0">
                <a:solidFill>
                  <a:schemeClr val="tx1"/>
                </a:solidFill>
              </a:defRPr>
            </a:lvl1pPr>
          </a:lstStyle>
          <a:p>
            <a:pPr lvl="0"/>
            <a:r>
              <a:rPr lang="pt" err="1"/>
              <a:t>Dolor</a:t>
            </a:r>
            <a:r>
              <a:rPr lang="pt"/>
              <a:t> </a:t>
            </a:r>
            <a:r>
              <a:rPr lang="pt" err="1"/>
              <a:t>amet</a:t>
            </a:r>
            <a:endParaRPr lang="pt"/>
          </a:p>
        </p:txBody>
      </p:sp>
      <p:sp>
        <p:nvSpPr>
          <p:cNvPr id="40" name="Text Placeholder 8">
            <a:extLst>
              <a:ext uri="{FF2B5EF4-FFF2-40B4-BE49-F238E27FC236}">
                <a16:creationId xmlns:a16="http://schemas.microsoft.com/office/drawing/2014/main" id="{BF804E05-8D65-684E-BD3F-0261D0536B7D}"/>
              </a:ext>
            </a:extLst>
          </p:cNvPr>
          <p:cNvSpPr>
            <a:spLocks noGrp="1"/>
          </p:cNvSpPr>
          <p:nvPr>
            <p:ph type="body" sz="quarter" idx="30" hasCustomPrompt="1"/>
          </p:nvPr>
        </p:nvSpPr>
        <p:spPr>
          <a:xfrm>
            <a:off x="2082761" y="3337548"/>
            <a:ext cx="2639685" cy="269305"/>
          </a:xfrm>
          <a:prstGeom prst="rect">
            <a:avLst/>
          </a:prstGeom>
        </p:spPr>
        <p:txBody>
          <a:bodyPr wrap="square" lIns="0" tIns="0" rIns="0" bIns="0">
            <a:spAutoFit/>
          </a:bodyPr>
          <a:lstStyle>
            <a:lvl1pPr marL="0" indent="0">
              <a:lnSpc>
                <a:spcPct val="100000"/>
              </a:lnSpc>
              <a:spcBef>
                <a:spcPts val="0"/>
              </a:spcBef>
              <a:buNone/>
              <a:defRPr sz="1750" b="1">
                <a:solidFill>
                  <a:schemeClr val="tx1"/>
                </a:solidFill>
              </a:defRPr>
            </a:lvl1pPr>
          </a:lstStyle>
          <a:p>
            <a:pPr lvl="0"/>
            <a:r>
              <a:rPr lang="pt" err="1"/>
              <a:t>Lorem</a:t>
            </a:r>
            <a:r>
              <a:rPr lang="pt"/>
              <a:t> Ipsum</a:t>
            </a:r>
          </a:p>
        </p:txBody>
      </p:sp>
      <p:sp>
        <p:nvSpPr>
          <p:cNvPr id="43" name="Text Placeholder 8">
            <a:extLst>
              <a:ext uri="{FF2B5EF4-FFF2-40B4-BE49-F238E27FC236}">
                <a16:creationId xmlns:a16="http://schemas.microsoft.com/office/drawing/2014/main" id="{1532D2F8-BED8-E94C-89F9-3E45964BBDA5}"/>
              </a:ext>
            </a:extLst>
          </p:cNvPr>
          <p:cNvSpPr>
            <a:spLocks noGrp="1"/>
          </p:cNvSpPr>
          <p:nvPr>
            <p:ph type="body" sz="quarter" idx="31" hasCustomPrompt="1"/>
          </p:nvPr>
        </p:nvSpPr>
        <p:spPr>
          <a:xfrm>
            <a:off x="2082761" y="3618901"/>
            <a:ext cx="2639685" cy="269305"/>
          </a:xfrm>
          <a:prstGeom prst="rect">
            <a:avLst/>
          </a:prstGeom>
        </p:spPr>
        <p:txBody>
          <a:bodyPr wrap="square" lIns="0" tIns="0" rIns="0" bIns="0">
            <a:spAutoFit/>
          </a:bodyPr>
          <a:lstStyle>
            <a:lvl1pPr marL="0" indent="0">
              <a:lnSpc>
                <a:spcPct val="100000"/>
              </a:lnSpc>
              <a:spcBef>
                <a:spcPts val="0"/>
              </a:spcBef>
              <a:buNone/>
              <a:defRPr sz="1750" b="0">
                <a:solidFill>
                  <a:schemeClr val="tx1"/>
                </a:solidFill>
              </a:defRPr>
            </a:lvl1pPr>
          </a:lstStyle>
          <a:p>
            <a:pPr lvl="0"/>
            <a:r>
              <a:rPr lang="pt" err="1"/>
              <a:t>Dolor</a:t>
            </a:r>
            <a:r>
              <a:rPr lang="pt"/>
              <a:t> </a:t>
            </a:r>
            <a:r>
              <a:rPr lang="pt" err="1"/>
              <a:t>amet</a:t>
            </a:r>
            <a:endParaRPr lang="pt"/>
          </a:p>
        </p:txBody>
      </p:sp>
      <p:sp>
        <p:nvSpPr>
          <p:cNvPr id="44" name="Text Placeholder 8">
            <a:extLst>
              <a:ext uri="{FF2B5EF4-FFF2-40B4-BE49-F238E27FC236}">
                <a16:creationId xmlns:a16="http://schemas.microsoft.com/office/drawing/2014/main" id="{3D1EC50D-35FE-D244-848F-EE80A16F8513}"/>
              </a:ext>
            </a:extLst>
          </p:cNvPr>
          <p:cNvSpPr>
            <a:spLocks noGrp="1"/>
          </p:cNvSpPr>
          <p:nvPr>
            <p:ph type="body" sz="quarter" idx="32" hasCustomPrompt="1"/>
          </p:nvPr>
        </p:nvSpPr>
        <p:spPr>
          <a:xfrm>
            <a:off x="7114541" y="4017486"/>
            <a:ext cx="1188271" cy="269305"/>
          </a:xfrm>
          <a:prstGeom prst="rect">
            <a:avLst/>
          </a:prstGeom>
        </p:spPr>
        <p:txBody>
          <a:bodyPr wrap="square" lIns="0" tIns="0" rIns="0" bIns="0">
            <a:spAutoFit/>
          </a:bodyPr>
          <a:lstStyle>
            <a:lvl1pPr marL="0" indent="0" algn="r">
              <a:lnSpc>
                <a:spcPct val="100000"/>
              </a:lnSpc>
              <a:spcBef>
                <a:spcPts val="1500"/>
              </a:spcBef>
              <a:buNone/>
              <a:defRPr sz="1750" b="0">
                <a:solidFill>
                  <a:schemeClr val="tx1"/>
                </a:solidFill>
              </a:defRPr>
            </a:lvl1pPr>
          </a:lstStyle>
          <a:p>
            <a:pPr lvl="0"/>
            <a:r>
              <a:rPr lang="pt" err="1"/>
              <a:t>Lorem</a:t>
            </a:r>
            <a:endParaRPr lang="pt"/>
          </a:p>
        </p:txBody>
      </p:sp>
      <p:sp>
        <p:nvSpPr>
          <p:cNvPr id="45" name="Text Placeholder 8">
            <a:extLst>
              <a:ext uri="{FF2B5EF4-FFF2-40B4-BE49-F238E27FC236}">
                <a16:creationId xmlns:a16="http://schemas.microsoft.com/office/drawing/2014/main" id="{ED67C286-438B-2A4A-92AF-422EA8C251D9}"/>
              </a:ext>
            </a:extLst>
          </p:cNvPr>
          <p:cNvSpPr>
            <a:spLocks noGrp="1"/>
          </p:cNvSpPr>
          <p:nvPr>
            <p:ph type="body" sz="quarter" idx="33" hasCustomPrompt="1"/>
          </p:nvPr>
        </p:nvSpPr>
        <p:spPr>
          <a:xfrm>
            <a:off x="3913307" y="4017486"/>
            <a:ext cx="1188271" cy="269305"/>
          </a:xfrm>
          <a:prstGeom prst="rect">
            <a:avLst/>
          </a:prstGeom>
        </p:spPr>
        <p:txBody>
          <a:bodyPr wrap="square" lIns="0" tIns="0" rIns="0" bIns="0">
            <a:spAutoFit/>
          </a:bodyPr>
          <a:lstStyle>
            <a:lvl1pPr marL="0" indent="0" algn="r">
              <a:lnSpc>
                <a:spcPct val="100000"/>
              </a:lnSpc>
              <a:spcBef>
                <a:spcPts val="1500"/>
              </a:spcBef>
              <a:buNone/>
              <a:defRPr sz="1750" b="0">
                <a:solidFill>
                  <a:schemeClr val="tx1"/>
                </a:solidFill>
              </a:defRPr>
            </a:lvl1pPr>
          </a:lstStyle>
          <a:p>
            <a:pPr lvl="0"/>
            <a:r>
              <a:rPr lang="pt" err="1"/>
              <a:t>Lorem</a:t>
            </a:r>
            <a:endParaRPr lang="pt"/>
          </a:p>
        </p:txBody>
      </p:sp>
      <p:sp>
        <p:nvSpPr>
          <p:cNvPr id="46" name="Text Placeholder 8">
            <a:extLst>
              <a:ext uri="{FF2B5EF4-FFF2-40B4-BE49-F238E27FC236}">
                <a16:creationId xmlns:a16="http://schemas.microsoft.com/office/drawing/2014/main" id="{B32B3CE7-37DF-1349-BA92-86013841D223}"/>
              </a:ext>
            </a:extLst>
          </p:cNvPr>
          <p:cNvSpPr>
            <a:spLocks noGrp="1"/>
          </p:cNvSpPr>
          <p:nvPr>
            <p:ph type="body" sz="quarter" idx="34" hasCustomPrompt="1"/>
          </p:nvPr>
        </p:nvSpPr>
        <p:spPr>
          <a:xfrm>
            <a:off x="700349" y="4017486"/>
            <a:ext cx="1188271" cy="269305"/>
          </a:xfrm>
          <a:prstGeom prst="rect">
            <a:avLst/>
          </a:prstGeom>
        </p:spPr>
        <p:txBody>
          <a:bodyPr wrap="square" lIns="0" tIns="0" rIns="0" bIns="0">
            <a:spAutoFit/>
          </a:bodyPr>
          <a:lstStyle>
            <a:lvl1pPr marL="0" indent="0" algn="r">
              <a:lnSpc>
                <a:spcPct val="100000"/>
              </a:lnSpc>
              <a:spcBef>
                <a:spcPts val="1500"/>
              </a:spcBef>
              <a:buNone/>
              <a:defRPr sz="1750" b="0">
                <a:solidFill>
                  <a:schemeClr val="tx1"/>
                </a:solidFill>
              </a:defRPr>
            </a:lvl1pPr>
          </a:lstStyle>
          <a:p>
            <a:pPr lvl="0"/>
            <a:r>
              <a:rPr lang="pt" err="1"/>
              <a:t>Lorem</a:t>
            </a:r>
            <a:endParaRPr lang="pt"/>
          </a:p>
        </p:txBody>
      </p:sp>
    </p:spTree>
    <p:extLst>
      <p:ext uri="{BB962C8B-B14F-4D97-AF65-F5344CB8AC3E}">
        <p14:creationId xmlns:p14="http://schemas.microsoft.com/office/powerpoint/2010/main" val="33111682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rt Slide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B706AC-D584-0C49-BA5C-CDBC05DED287}"/>
              </a:ext>
            </a:extLst>
          </p:cNvPr>
          <p:cNvSpPr/>
          <p:nvPr userDrawn="1"/>
        </p:nvSpPr>
        <p:spPr>
          <a:xfrm>
            <a:off x="2034211" y="725645"/>
            <a:ext cx="1579516" cy="800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5">
            <a:extLst>
              <a:ext uri="{FF2B5EF4-FFF2-40B4-BE49-F238E27FC236}">
                <a16:creationId xmlns:a16="http://schemas.microsoft.com/office/drawing/2014/main" id="{F9EFE79F-7766-2342-AA97-4B1F2CD3D95E}"/>
              </a:ext>
            </a:extLst>
          </p:cNvPr>
          <p:cNvSpPr/>
          <p:nvPr userDrawn="1"/>
        </p:nvSpPr>
        <p:spPr>
          <a:xfrm flipV="1">
            <a:off x="0" y="6531553"/>
            <a:ext cx="206741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0A93BFBC-B6B5-C943-9394-304F58F1F144}"/>
              </a:ext>
            </a:extLst>
          </p:cNvPr>
          <p:cNvSpPr>
            <a:spLocks noGrp="1"/>
          </p:cNvSpPr>
          <p:nvPr>
            <p:ph type="body" sz="quarter" idx="10" hasCustomPrompt="1"/>
          </p:nvPr>
        </p:nvSpPr>
        <p:spPr>
          <a:xfrm>
            <a:off x="2017689" y="963078"/>
            <a:ext cx="8899338" cy="1107996"/>
          </a:xfrm>
          <a:prstGeom prst="rect">
            <a:avLst/>
          </a:prstGeom>
        </p:spPr>
        <p:txBody>
          <a:bodyPr lIns="0" tIns="0" rIns="0" bIns="0">
            <a:spAutoFit/>
          </a:bodyPr>
          <a:lstStyle>
            <a:lvl1pPr marL="0" indent="0">
              <a:buNone/>
              <a:defRPr lang="de-DE" sz="4000" b="1" dirty="0"/>
            </a:lvl1pPr>
          </a:lstStyle>
          <a:p>
            <a:r>
              <a:rPr lang="de-DE" sz="4000" b="1"/>
              <a:t>Slide title </a:t>
            </a:r>
            <a:r>
              <a:rPr lang="de-DE" sz="4000" b="1" err="1"/>
              <a:t>goes</a:t>
            </a:r>
            <a:r>
              <a:rPr lang="de-DE" sz="4000" b="1"/>
              <a:t> </a:t>
            </a:r>
            <a:r>
              <a:rPr lang="de-DE" sz="4000" b="1" err="1"/>
              <a:t>here</a:t>
            </a:r>
            <a:r>
              <a:rPr lang="de-DE" sz="4000" b="1"/>
              <a:t> </a:t>
            </a:r>
            <a:r>
              <a:rPr lang="de-DE" sz="4000" b="1" err="1"/>
              <a:t>and</a:t>
            </a:r>
            <a:r>
              <a:rPr lang="de-DE" sz="4000" b="1"/>
              <a:t> </a:t>
            </a:r>
            <a:r>
              <a:rPr lang="de-DE" sz="4000" b="1" err="1"/>
              <a:t>can</a:t>
            </a:r>
            <a:r>
              <a:rPr lang="de-DE" sz="4000" b="1"/>
              <a:t> </a:t>
            </a:r>
            <a:r>
              <a:rPr lang="de-DE" sz="4000" b="1" err="1"/>
              <a:t>be</a:t>
            </a:r>
            <a:r>
              <a:rPr lang="de-DE" sz="4000" b="1"/>
              <a:t> </a:t>
            </a:r>
            <a:r>
              <a:rPr lang="de-DE" sz="4000" b="1" err="1"/>
              <a:t>two</a:t>
            </a:r>
            <a:r>
              <a:rPr lang="de-DE" sz="4000" b="1"/>
              <a:t> </a:t>
            </a:r>
            <a:r>
              <a:rPr lang="de-DE" sz="4000" b="1" err="1"/>
              <a:t>lines</a:t>
            </a:r>
            <a:r>
              <a:rPr lang="de-DE" sz="4000" b="1"/>
              <a:t>, but not </a:t>
            </a:r>
            <a:r>
              <a:rPr lang="de-DE" sz="4000" b="1" err="1"/>
              <a:t>three</a:t>
            </a:r>
            <a:endParaRPr lang="de-DE" sz="4000" b="1"/>
          </a:p>
        </p:txBody>
      </p:sp>
      <p:sp>
        <p:nvSpPr>
          <p:cNvPr id="21" name="Text Placeholder 8">
            <a:extLst>
              <a:ext uri="{FF2B5EF4-FFF2-40B4-BE49-F238E27FC236}">
                <a16:creationId xmlns:a16="http://schemas.microsoft.com/office/drawing/2014/main" id="{91A70955-1FB0-B64C-9625-18535E4C14EC}"/>
              </a:ext>
            </a:extLst>
          </p:cNvPr>
          <p:cNvSpPr>
            <a:spLocks noGrp="1"/>
          </p:cNvSpPr>
          <p:nvPr>
            <p:ph type="body" sz="quarter" idx="20" hasCustomPrompt="1"/>
          </p:nvPr>
        </p:nvSpPr>
        <p:spPr>
          <a:xfrm>
            <a:off x="7363212" y="4233703"/>
            <a:ext cx="3553815" cy="1565910"/>
          </a:xfrm>
          <a:prstGeom prst="rect">
            <a:avLst/>
          </a:prstGeom>
        </p:spPr>
        <p:txBody>
          <a:bodyPr wrap="square" lIns="0" tIns="0" rIns="0" bIns="0">
            <a:spAutoFit/>
          </a:bodyPr>
          <a:lstStyle>
            <a:lvl1pPr marL="0" indent="0">
              <a:lnSpc>
                <a:spcPct val="150000"/>
              </a:lnSpc>
              <a:spcBef>
                <a:spcPts val="0"/>
              </a:spcBef>
              <a:buNone/>
              <a:defRPr sz="1750"/>
            </a:lvl1pPr>
          </a:lstStyle>
          <a:p>
            <a:pPr lvl="0"/>
            <a:r>
              <a:rPr lang="pt" err="1"/>
              <a:t>Lorem</a:t>
            </a:r>
            <a:r>
              <a:rPr lang="pt"/>
              <a:t> ipsum</a:t>
            </a:r>
          </a:p>
          <a:p>
            <a:pPr lvl="0"/>
            <a:r>
              <a:rPr lang="pt" err="1"/>
              <a:t>Lorem</a:t>
            </a:r>
            <a:r>
              <a:rPr lang="pt"/>
              <a:t> ipsum</a:t>
            </a:r>
          </a:p>
          <a:p>
            <a:pPr lvl="0"/>
            <a:r>
              <a:rPr lang="pt" err="1"/>
              <a:t>Lorem</a:t>
            </a:r>
            <a:r>
              <a:rPr lang="pt"/>
              <a:t> ipsum</a:t>
            </a:r>
          </a:p>
          <a:p>
            <a:pPr lvl="0"/>
            <a:r>
              <a:rPr lang="pt" err="1"/>
              <a:t>Lorem</a:t>
            </a:r>
            <a:r>
              <a:rPr lang="pt"/>
              <a:t> ipsum</a:t>
            </a:r>
          </a:p>
        </p:txBody>
      </p:sp>
      <p:sp>
        <p:nvSpPr>
          <p:cNvPr id="22" name="Text Placeholder 8">
            <a:extLst>
              <a:ext uri="{FF2B5EF4-FFF2-40B4-BE49-F238E27FC236}">
                <a16:creationId xmlns:a16="http://schemas.microsoft.com/office/drawing/2014/main" id="{BDF6522C-44A6-CF4D-A0F8-181AE02F8B57}"/>
              </a:ext>
            </a:extLst>
          </p:cNvPr>
          <p:cNvSpPr>
            <a:spLocks noGrp="1"/>
          </p:cNvSpPr>
          <p:nvPr>
            <p:ph type="body" sz="quarter" idx="21" hasCustomPrompt="1"/>
          </p:nvPr>
        </p:nvSpPr>
        <p:spPr>
          <a:xfrm>
            <a:off x="7099748" y="2309946"/>
            <a:ext cx="3817279" cy="1161985"/>
          </a:xfrm>
          <a:prstGeom prst="rect">
            <a:avLst/>
          </a:prstGeom>
        </p:spPr>
        <p:txBody>
          <a:bodyPr wrap="square" lIns="0" tIns="0" rIns="0" bIns="0">
            <a:spAutoFit/>
          </a:bodyPr>
          <a:lstStyle>
            <a:lvl1pPr marL="0" indent="0">
              <a:lnSpc>
                <a:spcPct val="150000"/>
              </a:lnSpc>
              <a:spcBef>
                <a:spcPts val="0"/>
              </a:spcBef>
              <a:buNone/>
              <a:defRPr sz="1750"/>
            </a:lvl1pPr>
          </a:lstStyle>
          <a:p>
            <a:pPr>
              <a:lnSpc>
                <a:spcPct val="150000"/>
              </a:lnSpc>
            </a:pPr>
            <a:r>
              <a:rPr lang="de-DE" sz="1750" err="1"/>
              <a:t>Lorem</a:t>
            </a:r>
            <a:r>
              <a:rPr lang="de-DE" sz="1750"/>
              <a:t> </a:t>
            </a:r>
            <a:r>
              <a:rPr lang="de-DE" sz="1750" err="1"/>
              <a:t>ipsum</a:t>
            </a:r>
            <a:r>
              <a:rPr lang="de-DE" sz="1750"/>
              <a:t> </a:t>
            </a:r>
            <a:r>
              <a:rPr lang="de-DE" sz="1750" err="1"/>
              <a:t>dolor</a:t>
            </a:r>
            <a:r>
              <a:rPr lang="de-DE" sz="1750"/>
              <a:t> </a:t>
            </a:r>
            <a:r>
              <a:rPr lang="de-DE" sz="1750" err="1"/>
              <a:t>sit</a:t>
            </a:r>
            <a:r>
              <a:rPr lang="de-DE" sz="1750"/>
              <a:t> </a:t>
            </a:r>
            <a:r>
              <a:rPr lang="de-DE" sz="1750" err="1"/>
              <a:t>amet</a:t>
            </a:r>
            <a:r>
              <a:rPr lang="de-DE" sz="1750"/>
              <a:t>, </a:t>
            </a:r>
            <a:r>
              <a:rPr lang="de-DE" sz="1750" err="1"/>
              <a:t>consetetur</a:t>
            </a:r>
            <a:r>
              <a:rPr lang="de-DE" sz="1750"/>
              <a:t> </a:t>
            </a:r>
            <a:r>
              <a:rPr lang="de-DE" sz="1750" err="1"/>
              <a:t>sadipscing</a:t>
            </a:r>
            <a:r>
              <a:rPr lang="de-DE" sz="1750"/>
              <a:t> </a:t>
            </a:r>
            <a:r>
              <a:rPr lang="de-DE" sz="1750" err="1"/>
              <a:t>elitr</a:t>
            </a:r>
            <a:r>
              <a:rPr lang="de-DE" sz="1750"/>
              <a:t>, </a:t>
            </a:r>
            <a:r>
              <a:rPr lang="de-DE" sz="1750" err="1"/>
              <a:t>sed</a:t>
            </a:r>
            <a:r>
              <a:rPr lang="de-DE" sz="1750"/>
              <a:t> </a:t>
            </a:r>
            <a:r>
              <a:rPr lang="de-DE" sz="1750" err="1"/>
              <a:t>diam</a:t>
            </a:r>
            <a:r>
              <a:rPr lang="de-DE" sz="1750"/>
              <a:t> </a:t>
            </a:r>
            <a:r>
              <a:rPr lang="de-DE" sz="1750" err="1"/>
              <a:t>nonumy</a:t>
            </a:r>
            <a:r>
              <a:rPr lang="de-DE" sz="1750"/>
              <a:t> </a:t>
            </a:r>
            <a:r>
              <a:rPr lang="de-DE" sz="1750" err="1"/>
              <a:t>eirmod</a:t>
            </a:r>
            <a:r>
              <a:rPr lang="de-DE" sz="1750"/>
              <a:t> tempo.</a:t>
            </a:r>
          </a:p>
        </p:txBody>
      </p:sp>
      <p:sp>
        <p:nvSpPr>
          <p:cNvPr id="24" name="Text Placeholder 8">
            <a:extLst>
              <a:ext uri="{FF2B5EF4-FFF2-40B4-BE49-F238E27FC236}">
                <a16:creationId xmlns:a16="http://schemas.microsoft.com/office/drawing/2014/main" id="{BEA62D3B-1F96-BC4D-9F37-D062BB482F55}"/>
              </a:ext>
            </a:extLst>
          </p:cNvPr>
          <p:cNvSpPr>
            <a:spLocks noGrp="1"/>
          </p:cNvSpPr>
          <p:nvPr>
            <p:ph type="body" sz="quarter" idx="24" hasCustomPrompt="1"/>
          </p:nvPr>
        </p:nvSpPr>
        <p:spPr>
          <a:xfrm>
            <a:off x="7099748" y="3914627"/>
            <a:ext cx="3817279" cy="269305"/>
          </a:xfrm>
          <a:prstGeom prst="rect">
            <a:avLst/>
          </a:prstGeom>
        </p:spPr>
        <p:txBody>
          <a:bodyPr wrap="square" lIns="0" tIns="0" rIns="0" bIns="0">
            <a:spAutoFit/>
          </a:bodyPr>
          <a:lstStyle>
            <a:lvl1pPr marL="0" indent="0">
              <a:lnSpc>
                <a:spcPct val="100000"/>
              </a:lnSpc>
              <a:spcBef>
                <a:spcPts val="0"/>
              </a:spcBef>
              <a:buNone/>
              <a:defRPr sz="1750" b="1">
                <a:solidFill>
                  <a:schemeClr val="tx1"/>
                </a:solidFill>
              </a:defRPr>
            </a:lvl1pPr>
          </a:lstStyle>
          <a:p>
            <a:pPr lvl="0"/>
            <a:r>
              <a:rPr lang="pt" err="1"/>
              <a:t>Lorem</a:t>
            </a:r>
            <a:r>
              <a:rPr lang="pt"/>
              <a:t> Ipsum</a:t>
            </a:r>
          </a:p>
        </p:txBody>
      </p:sp>
    </p:spTree>
    <p:extLst>
      <p:ext uri="{BB962C8B-B14F-4D97-AF65-F5344CB8AC3E}">
        <p14:creationId xmlns:p14="http://schemas.microsoft.com/office/powerpoint/2010/main" val="31603646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rt Slide 2">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E339C393-E3D9-EE40-967F-4848FF52A405}"/>
              </a:ext>
            </a:extLst>
          </p:cNvPr>
          <p:cNvSpPr>
            <a:spLocks noGrp="1"/>
          </p:cNvSpPr>
          <p:nvPr>
            <p:ph type="body" sz="quarter" idx="12" hasCustomPrompt="1"/>
          </p:nvPr>
        </p:nvSpPr>
        <p:spPr>
          <a:xfrm>
            <a:off x="2139371" y="3974128"/>
            <a:ext cx="8249980" cy="538609"/>
          </a:xfrm>
          <a:prstGeom prst="rect">
            <a:avLst/>
          </a:prstGeom>
        </p:spPr>
        <p:txBody>
          <a:bodyPr wrap="square" lIns="0" tIns="0" rIns="0" bIns="0" anchor="t" anchorCtr="0">
            <a:spAutoFit/>
          </a:bodyPr>
          <a:lstStyle>
            <a:lvl1pPr marL="0" marR="0" indent="0" algn="l" defTabSz="228600" rtl="0" eaLnBrk="1" fontAlgn="auto" latinLnBrk="0" hangingPunct="1">
              <a:lnSpc>
                <a:spcPct val="100000"/>
              </a:lnSpc>
              <a:spcBef>
                <a:spcPts val="0"/>
              </a:spcBef>
              <a:spcAft>
                <a:spcPts val="0"/>
              </a:spcAft>
              <a:buClrTx/>
              <a:buSzTx/>
              <a:buFontTx/>
              <a:buNone/>
              <a:tabLst/>
              <a:defRPr lang="de-DE" sz="1750" dirty="0">
                <a:solidFill>
                  <a:schemeClr val="tx1"/>
                </a:solidFill>
              </a:defRPr>
            </a:lvl1pPr>
            <a:lvl2pPr>
              <a:defRPr sz="1750"/>
            </a:lvl2pPr>
            <a:lvl3pPr>
              <a:defRPr sz="1750"/>
            </a:lvl3pPr>
            <a:lvl4pPr>
              <a:defRPr sz="1750"/>
            </a:lvl4pPr>
            <a:lvl5pPr>
              <a:defRPr sz="1750"/>
            </a:lvl5p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de-DE" sz="1750" b="0" i="0" u="none" strike="noStrike" kern="1200" cap="none" spc="0" normalizeH="0" baseline="0" noProof="0" err="1">
                <a:ln>
                  <a:noFill/>
                </a:ln>
                <a:solidFill>
                  <a:srgbClr val="000000"/>
                </a:solidFill>
                <a:effectLst/>
                <a:uLnTx/>
                <a:uFillTx/>
                <a:latin typeface="+mn-lt"/>
                <a:ea typeface="+mn-ea"/>
                <a:cs typeface="+mn-cs"/>
              </a:rPr>
              <a:t>Lorem</a:t>
            </a:r>
            <a:r>
              <a:rPr kumimoji="0" lang="de-DE" sz="1750" b="0" i="0" u="none" strike="noStrike" kern="1200" cap="none" spc="0" normalizeH="0" baseline="0" noProof="0">
                <a:ln>
                  <a:noFill/>
                </a:ln>
                <a:solidFill>
                  <a:srgbClr val="000000"/>
                </a:solidFill>
                <a:effectLst/>
                <a:uLnTx/>
                <a:uFillTx/>
                <a:latin typeface="+mn-lt"/>
                <a:ea typeface="+mn-ea"/>
                <a:cs typeface="+mn-cs"/>
              </a:rPr>
              <a:t> </a:t>
            </a:r>
            <a:r>
              <a:rPr kumimoji="0" lang="de-DE" sz="1750" b="0" i="0" u="none" strike="noStrike" kern="1200" cap="none" spc="0" normalizeH="0" baseline="0" noProof="0" err="1">
                <a:ln>
                  <a:noFill/>
                </a:ln>
                <a:solidFill>
                  <a:srgbClr val="000000"/>
                </a:solidFill>
                <a:effectLst/>
                <a:uLnTx/>
                <a:uFillTx/>
                <a:latin typeface="+mn-lt"/>
                <a:ea typeface="+mn-ea"/>
                <a:cs typeface="+mn-cs"/>
              </a:rPr>
              <a:t>ipsum</a:t>
            </a:r>
            <a:r>
              <a:rPr kumimoji="0" lang="de-DE" sz="1750" b="0" i="0" u="none" strike="noStrike" kern="1200" cap="none" spc="0" normalizeH="0" baseline="0" noProof="0">
                <a:ln>
                  <a:noFill/>
                </a:ln>
                <a:solidFill>
                  <a:srgbClr val="000000"/>
                </a:solidFill>
                <a:effectLst/>
                <a:uLnTx/>
                <a:uFillTx/>
                <a:latin typeface="+mn-lt"/>
                <a:ea typeface="+mn-ea"/>
                <a:cs typeface="+mn-cs"/>
              </a:rPr>
              <a:t> </a:t>
            </a:r>
            <a:r>
              <a:rPr kumimoji="0" lang="de-DE" sz="1750" b="0" i="0" u="none" strike="noStrike" kern="1200" cap="none" spc="0" normalizeH="0" baseline="0" noProof="0" err="1">
                <a:ln>
                  <a:noFill/>
                </a:ln>
                <a:solidFill>
                  <a:srgbClr val="000000"/>
                </a:solidFill>
                <a:effectLst/>
                <a:uLnTx/>
                <a:uFillTx/>
                <a:latin typeface="+mn-lt"/>
                <a:ea typeface="+mn-ea"/>
                <a:cs typeface="+mn-cs"/>
              </a:rPr>
              <a:t>dolor</a:t>
            </a:r>
            <a:r>
              <a:rPr kumimoji="0" lang="de-DE" sz="1750" b="0" i="0" u="none" strike="noStrike" kern="1200" cap="none" spc="0" normalizeH="0" baseline="0" noProof="0">
                <a:ln>
                  <a:noFill/>
                </a:ln>
                <a:solidFill>
                  <a:srgbClr val="000000"/>
                </a:solidFill>
                <a:effectLst/>
                <a:uLnTx/>
                <a:uFillTx/>
                <a:latin typeface="+mn-lt"/>
                <a:ea typeface="+mn-ea"/>
                <a:cs typeface="+mn-cs"/>
              </a:rPr>
              <a:t> </a:t>
            </a:r>
            <a:r>
              <a:rPr kumimoji="0" lang="de-DE" sz="1750" b="0" i="0" u="none" strike="noStrike" kern="1200" cap="none" spc="0" normalizeH="0" baseline="0" noProof="0" err="1">
                <a:ln>
                  <a:noFill/>
                </a:ln>
                <a:solidFill>
                  <a:srgbClr val="000000"/>
                </a:solidFill>
                <a:effectLst/>
                <a:uLnTx/>
                <a:uFillTx/>
                <a:latin typeface="+mn-lt"/>
                <a:ea typeface="+mn-ea"/>
                <a:cs typeface="+mn-cs"/>
              </a:rPr>
              <a:t>sit</a:t>
            </a:r>
            <a:r>
              <a:rPr kumimoji="0" lang="de-DE" sz="1750" b="0" i="0" u="none" strike="noStrike" kern="1200" cap="none" spc="0" normalizeH="0" baseline="0" noProof="0">
                <a:ln>
                  <a:noFill/>
                </a:ln>
                <a:solidFill>
                  <a:srgbClr val="000000"/>
                </a:solidFill>
                <a:effectLst/>
                <a:uLnTx/>
                <a:uFillTx/>
                <a:latin typeface="+mn-lt"/>
                <a:ea typeface="+mn-ea"/>
                <a:cs typeface="+mn-cs"/>
              </a:rPr>
              <a:t> </a:t>
            </a:r>
            <a:r>
              <a:rPr kumimoji="0" lang="de-DE" sz="1750" b="0" i="0" u="none" strike="noStrike" kern="1200" cap="none" spc="0" normalizeH="0" baseline="0" noProof="0" err="1">
                <a:ln>
                  <a:noFill/>
                </a:ln>
                <a:solidFill>
                  <a:srgbClr val="000000"/>
                </a:solidFill>
                <a:effectLst/>
                <a:uLnTx/>
                <a:uFillTx/>
                <a:latin typeface="+mn-lt"/>
                <a:ea typeface="+mn-ea"/>
                <a:cs typeface="+mn-cs"/>
              </a:rPr>
              <a:t>amet</a:t>
            </a:r>
            <a:r>
              <a:rPr kumimoji="0" lang="de-DE" sz="1750" b="0" i="0" u="none" strike="noStrike" kern="1200" cap="none" spc="0" normalizeH="0" baseline="0" noProof="0">
                <a:ln>
                  <a:noFill/>
                </a:ln>
                <a:solidFill>
                  <a:srgbClr val="000000"/>
                </a:solidFill>
                <a:effectLst/>
                <a:uLnTx/>
                <a:uFillTx/>
                <a:latin typeface="+mn-lt"/>
                <a:ea typeface="+mn-ea"/>
                <a:cs typeface="+mn-cs"/>
              </a:rPr>
              <a:t>, </a:t>
            </a:r>
            <a:r>
              <a:rPr kumimoji="0" lang="de-DE" sz="1750" b="0" i="0" u="none" strike="noStrike" kern="1200" cap="none" spc="0" normalizeH="0" baseline="0" noProof="0" err="1">
                <a:ln>
                  <a:noFill/>
                </a:ln>
                <a:solidFill>
                  <a:srgbClr val="000000"/>
                </a:solidFill>
                <a:effectLst/>
                <a:uLnTx/>
                <a:uFillTx/>
                <a:latin typeface="+mn-lt"/>
                <a:ea typeface="+mn-ea"/>
                <a:cs typeface="+mn-cs"/>
              </a:rPr>
              <a:t>consetetur</a:t>
            </a:r>
            <a:r>
              <a:rPr kumimoji="0" lang="de-DE" sz="1750" b="0" i="0" u="none" strike="noStrike" kern="1200" cap="none" spc="0" normalizeH="0" baseline="0" noProof="0">
                <a:ln>
                  <a:noFill/>
                </a:ln>
                <a:solidFill>
                  <a:srgbClr val="000000"/>
                </a:solidFill>
                <a:effectLst/>
                <a:uLnTx/>
                <a:uFillTx/>
                <a:latin typeface="+mn-lt"/>
                <a:ea typeface="+mn-ea"/>
                <a:cs typeface="+mn-cs"/>
              </a:rPr>
              <a:t> </a:t>
            </a:r>
            <a:r>
              <a:rPr kumimoji="0" lang="de-DE" sz="1750" b="0" i="0" u="none" strike="noStrike" kern="1200" cap="none" spc="0" normalizeH="0" baseline="0" noProof="0" err="1">
                <a:ln>
                  <a:noFill/>
                </a:ln>
                <a:solidFill>
                  <a:srgbClr val="000000"/>
                </a:solidFill>
                <a:effectLst/>
                <a:uLnTx/>
                <a:uFillTx/>
                <a:latin typeface="+mn-lt"/>
                <a:ea typeface="+mn-ea"/>
                <a:cs typeface="+mn-cs"/>
              </a:rPr>
              <a:t>sadipscing</a:t>
            </a:r>
            <a:r>
              <a:rPr kumimoji="0" lang="de-DE" sz="1750" b="0" i="0" u="none" strike="noStrike" kern="1200" cap="none" spc="0" normalizeH="0" baseline="0" noProof="0">
                <a:ln>
                  <a:noFill/>
                </a:ln>
                <a:solidFill>
                  <a:srgbClr val="000000"/>
                </a:solidFill>
                <a:effectLst/>
                <a:uLnTx/>
                <a:uFillTx/>
                <a:latin typeface="+mn-lt"/>
                <a:ea typeface="+mn-ea"/>
                <a:cs typeface="+mn-cs"/>
              </a:rPr>
              <a:t> </a:t>
            </a:r>
            <a:r>
              <a:rPr kumimoji="0" lang="de-DE" sz="1750" b="0" i="0" u="none" strike="noStrike" kern="1200" cap="none" spc="0" normalizeH="0" baseline="0" noProof="0" err="1">
                <a:ln>
                  <a:noFill/>
                </a:ln>
                <a:solidFill>
                  <a:srgbClr val="000000"/>
                </a:solidFill>
                <a:effectLst/>
                <a:uLnTx/>
                <a:uFillTx/>
                <a:latin typeface="+mn-lt"/>
                <a:ea typeface="+mn-ea"/>
                <a:cs typeface="+mn-cs"/>
              </a:rPr>
              <a:t>elitr</a:t>
            </a:r>
            <a:r>
              <a:rPr kumimoji="0" lang="de-DE" sz="1750" b="0" i="0" u="none" strike="noStrike" kern="1200" cap="none" spc="0" normalizeH="0" baseline="0" noProof="0">
                <a:ln>
                  <a:noFill/>
                </a:ln>
                <a:solidFill>
                  <a:srgbClr val="000000"/>
                </a:solidFill>
                <a:effectLst/>
                <a:uLnTx/>
                <a:uFillTx/>
                <a:latin typeface="+mn-lt"/>
                <a:ea typeface="+mn-ea"/>
                <a:cs typeface="+mn-cs"/>
              </a:rPr>
              <a:t>, </a:t>
            </a:r>
            <a:r>
              <a:rPr kumimoji="0" lang="de-DE" sz="1750" b="0" i="0" u="none" strike="noStrike" kern="1200" cap="none" spc="0" normalizeH="0" baseline="0" noProof="0" err="1">
                <a:ln>
                  <a:noFill/>
                </a:ln>
                <a:solidFill>
                  <a:srgbClr val="000000"/>
                </a:solidFill>
                <a:effectLst/>
                <a:uLnTx/>
                <a:uFillTx/>
                <a:latin typeface="+mn-lt"/>
                <a:ea typeface="+mn-ea"/>
                <a:cs typeface="+mn-cs"/>
              </a:rPr>
              <a:t>sed</a:t>
            </a:r>
            <a:r>
              <a:rPr kumimoji="0" lang="de-DE" sz="1750" b="0" i="0" u="none" strike="noStrike" kern="1200" cap="none" spc="0" normalizeH="0" baseline="0" noProof="0">
                <a:ln>
                  <a:noFill/>
                </a:ln>
                <a:solidFill>
                  <a:srgbClr val="000000"/>
                </a:solidFill>
                <a:effectLst/>
                <a:uLnTx/>
                <a:uFillTx/>
                <a:latin typeface="+mn-lt"/>
                <a:ea typeface="+mn-ea"/>
                <a:cs typeface="+mn-cs"/>
              </a:rPr>
              <a:t> </a:t>
            </a:r>
            <a:r>
              <a:rPr kumimoji="0" lang="de-DE" sz="1750" b="0" i="0" u="none" strike="noStrike" kern="1200" cap="none" spc="0" normalizeH="0" baseline="0" noProof="0" err="1">
                <a:ln>
                  <a:noFill/>
                </a:ln>
                <a:solidFill>
                  <a:srgbClr val="000000"/>
                </a:solidFill>
                <a:effectLst/>
                <a:uLnTx/>
                <a:uFillTx/>
                <a:latin typeface="+mn-lt"/>
                <a:ea typeface="+mn-ea"/>
                <a:cs typeface="+mn-cs"/>
              </a:rPr>
              <a:t>diam</a:t>
            </a:r>
            <a:r>
              <a:rPr kumimoji="0" lang="de-DE" sz="1750" b="0" i="0" u="none" strike="noStrike" kern="1200" cap="none" spc="0" normalizeH="0" baseline="0" noProof="0">
                <a:ln>
                  <a:noFill/>
                </a:ln>
                <a:solidFill>
                  <a:srgbClr val="000000"/>
                </a:solidFill>
                <a:effectLst/>
                <a:uLnTx/>
                <a:uFillTx/>
                <a:latin typeface="+mn-lt"/>
                <a:ea typeface="+mn-ea"/>
                <a:cs typeface="+mn-cs"/>
              </a:rPr>
              <a:t> </a:t>
            </a:r>
            <a:r>
              <a:rPr kumimoji="0" lang="de-DE" sz="1750" b="0" i="0" u="none" strike="noStrike" kern="1200" cap="none" spc="0" normalizeH="0" baseline="0" noProof="0" err="1">
                <a:ln>
                  <a:noFill/>
                </a:ln>
                <a:solidFill>
                  <a:srgbClr val="000000"/>
                </a:solidFill>
                <a:effectLst/>
                <a:uLnTx/>
                <a:uFillTx/>
                <a:latin typeface="+mn-lt"/>
                <a:ea typeface="+mn-ea"/>
                <a:cs typeface="+mn-cs"/>
              </a:rPr>
              <a:t>nonumy</a:t>
            </a:r>
            <a:r>
              <a:rPr kumimoji="0" lang="de-DE" sz="1750" b="0" i="0" u="none" strike="noStrike" kern="1200" cap="none" spc="0" normalizeH="0" baseline="0" noProof="0">
                <a:ln>
                  <a:noFill/>
                </a:ln>
                <a:solidFill>
                  <a:srgbClr val="000000"/>
                </a:solidFill>
                <a:effectLst/>
                <a:uLnTx/>
                <a:uFillTx/>
                <a:latin typeface="+mn-lt"/>
                <a:ea typeface="+mn-ea"/>
                <a:cs typeface="+mn-cs"/>
              </a:rPr>
              <a:t> </a:t>
            </a:r>
            <a:r>
              <a:rPr kumimoji="0" lang="de-DE" sz="1750" b="0" i="0" u="none" strike="noStrike" kern="1200" cap="none" spc="0" normalizeH="0" baseline="0" noProof="0" err="1">
                <a:ln>
                  <a:noFill/>
                </a:ln>
                <a:solidFill>
                  <a:srgbClr val="000000"/>
                </a:solidFill>
                <a:effectLst/>
                <a:uLnTx/>
                <a:uFillTx/>
                <a:latin typeface="+mn-lt"/>
                <a:ea typeface="+mn-ea"/>
                <a:cs typeface="+mn-cs"/>
              </a:rPr>
              <a:t>eirmod</a:t>
            </a:r>
            <a:r>
              <a:rPr kumimoji="0" lang="de-DE" sz="1750" b="0" i="0" u="none" strike="noStrike" kern="1200" cap="none" spc="0" normalizeH="0" baseline="0" noProof="0">
                <a:ln>
                  <a:noFill/>
                </a:ln>
                <a:solidFill>
                  <a:srgbClr val="000000"/>
                </a:solidFill>
                <a:effectLst/>
                <a:uLnTx/>
                <a:uFillTx/>
                <a:latin typeface="+mn-lt"/>
                <a:ea typeface="+mn-ea"/>
                <a:cs typeface="+mn-cs"/>
              </a:rPr>
              <a:t> </a:t>
            </a:r>
            <a:r>
              <a:rPr kumimoji="0" lang="de-DE" sz="1750" b="0" i="0" u="none" strike="noStrike" kern="1200" cap="none" spc="0" normalizeH="0" baseline="0" noProof="0" err="1">
                <a:ln>
                  <a:noFill/>
                </a:ln>
                <a:solidFill>
                  <a:srgbClr val="000000"/>
                </a:solidFill>
                <a:effectLst/>
                <a:uLnTx/>
                <a:uFillTx/>
                <a:latin typeface="+mn-lt"/>
                <a:ea typeface="+mn-ea"/>
                <a:cs typeface="+mn-cs"/>
              </a:rPr>
              <a:t>tempor</a:t>
            </a:r>
            <a:r>
              <a:rPr kumimoji="0" lang="de-DE" sz="1750" b="0" i="0" u="none" strike="noStrike" kern="1200" cap="none" spc="0" normalizeH="0" baseline="0" noProof="0">
                <a:ln>
                  <a:noFill/>
                </a:ln>
                <a:solidFill>
                  <a:srgbClr val="000000"/>
                </a:solidFill>
                <a:effectLst/>
                <a:uLnTx/>
                <a:uFillTx/>
                <a:latin typeface="+mn-lt"/>
                <a:ea typeface="+mn-ea"/>
                <a:cs typeface="+mn-cs"/>
              </a:rPr>
              <a:t> </a:t>
            </a:r>
            <a:r>
              <a:rPr kumimoji="0" lang="de-DE" sz="1750" b="0" i="0" u="none" strike="noStrike" kern="1200" cap="none" spc="0" normalizeH="0" baseline="0" noProof="0" err="1">
                <a:ln>
                  <a:noFill/>
                </a:ln>
                <a:solidFill>
                  <a:srgbClr val="000000"/>
                </a:solidFill>
                <a:effectLst/>
                <a:uLnTx/>
                <a:uFillTx/>
                <a:latin typeface="+mn-lt"/>
                <a:ea typeface="+mn-ea"/>
                <a:cs typeface="+mn-cs"/>
              </a:rPr>
              <a:t>invidunt</a:t>
            </a:r>
            <a:r>
              <a:rPr kumimoji="0" lang="de-DE" sz="1750" b="0" i="0" u="none" strike="noStrike" kern="1200" cap="none" spc="0" normalizeH="0" baseline="0" noProof="0">
                <a:ln>
                  <a:noFill/>
                </a:ln>
                <a:solidFill>
                  <a:srgbClr val="000000"/>
                </a:solidFill>
                <a:effectLst/>
                <a:uLnTx/>
                <a:uFillTx/>
                <a:latin typeface="+mn-lt"/>
                <a:ea typeface="+mn-ea"/>
                <a:cs typeface="+mn-cs"/>
              </a:rPr>
              <a:t> </a:t>
            </a:r>
            <a:r>
              <a:rPr kumimoji="0" lang="de-DE" sz="1750" b="0" i="0" u="none" strike="noStrike" kern="1200" cap="none" spc="0" normalizeH="0" baseline="0" noProof="0" err="1">
                <a:ln>
                  <a:noFill/>
                </a:ln>
                <a:solidFill>
                  <a:srgbClr val="000000"/>
                </a:solidFill>
                <a:effectLst/>
                <a:uLnTx/>
                <a:uFillTx/>
                <a:latin typeface="+mn-lt"/>
                <a:ea typeface="+mn-ea"/>
                <a:cs typeface="+mn-cs"/>
              </a:rPr>
              <a:t>ut</a:t>
            </a:r>
            <a:r>
              <a:rPr kumimoji="0" lang="de-DE" sz="1750" b="0" i="0" u="none" strike="noStrike" kern="1200" cap="none" spc="0" normalizeH="0" baseline="0" noProof="0">
                <a:ln>
                  <a:noFill/>
                </a:ln>
                <a:solidFill>
                  <a:srgbClr val="000000"/>
                </a:solidFill>
                <a:effectLst/>
                <a:uLnTx/>
                <a:uFillTx/>
                <a:latin typeface="+mn-lt"/>
                <a:ea typeface="+mn-ea"/>
                <a:cs typeface="+mn-cs"/>
              </a:rPr>
              <a:t> </a:t>
            </a:r>
            <a:r>
              <a:rPr kumimoji="0" lang="de-DE" sz="1750" b="0" i="0" u="none" strike="noStrike" kern="1200" cap="none" spc="0" normalizeH="0" baseline="0" noProof="0" err="1">
                <a:ln>
                  <a:noFill/>
                </a:ln>
                <a:solidFill>
                  <a:srgbClr val="000000"/>
                </a:solidFill>
                <a:effectLst/>
                <a:uLnTx/>
                <a:uFillTx/>
                <a:latin typeface="+mn-lt"/>
                <a:ea typeface="+mn-ea"/>
                <a:cs typeface="+mn-cs"/>
              </a:rPr>
              <a:t>labore</a:t>
            </a:r>
            <a:r>
              <a:rPr kumimoji="0" lang="de-DE" sz="1750" b="0" i="0" u="none" strike="noStrike" kern="1200" cap="none" spc="0" normalizeH="0" baseline="0" noProof="0">
                <a:ln>
                  <a:noFill/>
                </a:ln>
                <a:solidFill>
                  <a:srgbClr val="000000"/>
                </a:solidFill>
                <a:effectLst/>
                <a:uLnTx/>
                <a:uFillTx/>
                <a:latin typeface="+mn-lt"/>
                <a:ea typeface="+mn-ea"/>
                <a:cs typeface="+mn-cs"/>
              </a:rPr>
              <a:t> et </a:t>
            </a:r>
            <a:r>
              <a:rPr kumimoji="0" lang="de-DE" sz="1750" b="0" i="0" u="none" strike="noStrike" kern="1200" cap="none" spc="0" normalizeH="0" baseline="0" noProof="0" err="1">
                <a:ln>
                  <a:noFill/>
                </a:ln>
                <a:solidFill>
                  <a:srgbClr val="000000"/>
                </a:solidFill>
                <a:effectLst/>
                <a:uLnTx/>
                <a:uFillTx/>
                <a:latin typeface="+mn-lt"/>
                <a:ea typeface="+mn-ea"/>
                <a:cs typeface="+mn-cs"/>
              </a:rPr>
              <a:t>dolore</a:t>
            </a:r>
            <a:r>
              <a:rPr kumimoji="0" lang="de-DE" sz="1750" b="0" i="0" u="none" strike="noStrike" kern="1200" cap="none" spc="0" normalizeH="0" baseline="0" noProof="0">
                <a:ln>
                  <a:noFill/>
                </a:ln>
                <a:solidFill>
                  <a:srgbClr val="000000"/>
                </a:solidFill>
                <a:effectLst/>
                <a:uLnTx/>
                <a:uFillTx/>
                <a:latin typeface="+mn-lt"/>
                <a:ea typeface="+mn-ea"/>
                <a:cs typeface="+mn-cs"/>
              </a:rPr>
              <a:t> magna </a:t>
            </a:r>
            <a:r>
              <a:rPr kumimoji="0" lang="de-DE" sz="1750" b="0" i="0" u="none" strike="noStrike" kern="1200" cap="none" spc="0" normalizeH="0" baseline="0" noProof="0" err="1">
                <a:ln>
                  <a:noFill/>
                </a:ln>
                <a:solidFill>
                  <a:srgbClr val="000000"/>
                </a:solidFill>
                <a:effectLst/>
                <a:uLnTx/>
                <a:uFillTx/>
                <a:latin typeface="+mn-lt"/>
                <a:ea typeface="+mn-ea"/>
                <a:cs typeface="+mn-cs"/>
              </a:rPr>
              <a:t>aliquyam</a:t>
            </a:r>
            <a:r>
              <a:rPr kumimoji="0" lang="de-DE" sz="1750" b="0" i="0" u="none" strike="noStrike" kern="1200" cap="none" spc="0" normalizeH="0" baseline="0" noProof="0">
                <a:ln>
                  <a:noFill/>
                </a:ln>
                <a:solidFill>
                  <a:srgbClr val="000000"/>
                </a:solidFill>
                <a:effectLst/>
                <a:uLnTx/>
                <a:uFillTx/>
                <a:latin typeface="+mn-lt"/>
                <a:ea typeface="+mn-ea"/>
                <a:cs typeface="+mn-cs"/>
              </a:rPr>
              <a:t> </a:t>
            </a:r>
            <a:r>
              <a:rPr kumimoji="0" lang="de-DE" sz="1750" b="0" i="0" u="none" strike="noStrike" kern="1200" cap="none" spc="0" normalizeH="0" baseline="0" noProof="0" err="1">
                <a:ln>
                  <a:noFill/>
                </a:ln>
                <a:solidFill>
                  <a:srgbClr val="000000"/>
                </a:solidFill>
                <a:effectLst/>
                <a:uLnTx/>
                <a:uFillTx/>
                <a:latin typeface="+mn-lt"/>
                <a:ea typeface="+mn-ea"/>
                <a:cs typeface="+mn-cs"/>
              </a:rPr>
              <a:t>erat</a:t>
            </a:r>
            <a:r>
              <a:rPr kumimoji="0" lang="de-DE" sz="1750" b="0" i="0" u="none" strike="noStrike" kern="1200" cap="none" spc="0" normalizeH="0" baseline="0" noProof="0">
                <a:ln>
                  <a:noFill/>
                </a:ln>
                <a:solidFill>
                  <a:srgbClr val="000000"/>
                </a:solidFill>
                <a:effectLst/>
                <a:uLnTx/>
                <a:uFillTx/>
                <a:latin typeface="+mn-lt"/>
                <a:ea typeface="+mn-ea"/>
                <a:cs typeface="+mn-cs"/>
              </a:rPr>
              <a:t>.</a:t>
            </a:r>
          </a:p>
        </p:txBody>
      </p:sp>
      <p:sp>
        <p:nvSpPr>
          <p:cNvPr id="11" name="Text Placeholder 10">
            <a:extLst>
              <a:ext uri="{FF2B5EF4-FFF2-40B4-BE49-F238E27FC236}">
                <a16:creationId xmlns:a16="http://schemas.microsoft.com/office/drawing/2014/main" id="{B028ED91-53E9-0D4F-B763-9885CC3F4950}"/>
              </a:ext>
            </a:extLst>
          </p:cNvPr>
          <p:cNvSpPr>
            <a:spLocks noGrp="1"/>
          </p:cNvSpPr>
          <p:nvPr>
            <p:ph type="body" sz="quarter" idx="10" hasCustomPrompt="1"/>
          </p:nvPr>
        </p:nvSpPr>
        <p:spPr>
          <a:xfrm>
            <a:off x="2111079" y="3466536"/>
            <a:ext cx="8278272" cy="446990"/>
          </a:xfrm>
          <a:prstGeom prst="rect">
            <a:avLst/>
          </a:prstGeom>
        </p:spPr>
        <p:txBody>
          <a:bodyPr lIns="0" tIns="0" rIns="0" bIns="0"/>
          <a:lstStyle>
            <a:lvl1pPr marL="0" indent="0">
              <a:buNone/>
              <a:defRPr lang="de-DE" sz="2500" b="1" dirty="0">
                <a:solidFill>
                  <a:schemeClr val="tx1"/>
                </a:solidFill>
              </a:defRPr>
            </a:lvl1pPr>
            <a:lvl2pPr marL="228600" indent="0">
              <a:buNone/>
              <a:defRPr sz="2500" b="1"/>
            </a:lvl2pPr>
            <a:lvl3pPr marL="457200" indent="0">
              <a:buNone/>
              <a:defRPr sz="2500" b="1"/>
            </a:lvl3pPr>
            <a:lvl4pPr marL="685800" indent="0">
              <a:buNone/>
              <a:defRPr sz="2500" b="1"/>
            </a:lvl4pPr>
            <a:lvl5pPr marL="914400" indent="0">
              <a:buNone/>
              <a:defRPr sz="2500" b="1"/>
            </a:lvl5pPr>
          </a:lstStyle>
          <a:p>
            <a:r>
              <a:rPr lang="en-US" sz="2500" b="1">
                <a:solidFill>
                  <a:schemeClr val="accent1"/>
                </a:solidFill>
                <a:latin typeface="+mj-lt"/>
              </a:rPr>
              <a:t>#07 </a:t>
            </a:r>
            <a:r>
              <a:rPr lang="en-US" sz="2500" b="1">
                <a:latin typeface="+mj-lt"/>
              </a:rPr>
              <a:t>LABEL THIS CHART HERE</a:t>
            </a:r>
            <a:endParaRPr lang="de-DE" sz="2500" b="1">
              <a:latin typeface="+mj-lt"/>
            </a:endParaRPr>
          </a:p>
        </p:txBody>
      </p:sp>
      <p:sp>
        <p:nvSpPr>
          <p:cNvPr id="21" name="Rectangle 20">
            <a:extLst>
              <a:ext uri="{FF2B5EF4-FFF2-40B4-BE49-F238E27FC236}">
                <a16:creationId xmlns:a16="http://schemas.microsoft.com/office/drawing/2014/main" id="{90EBD1F2-7D62-884D-920E-C35B8D18D506}"/>
              </a:ext>
            </a:extLst>
          </p:cNvPr>
          <p:cNvSpPr/>
          <p:nvPr userDrawn="1"/>
        </p:nvSpPr>
        <p:spPr>
          <a:xfrm flipV="1">
            <a:off x="0" y="6531553"/>
            <a:ext cx="206741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22" name="Picture 2" descr="C:\ADA\Brand\ADA-sm.png">
            <a:extLst>
              <a:ext uri="{FF2B5EF4-FFF2-40B4-BE49-F238E27FC236}">
                <a16:creationId xmlns:a16="http://schemas.microsoft.com/office/drawing/2014/main" id="{8C17940A-8627-4343-93D5-AA8446F86143}"/>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2716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alenda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EFE79F-7766-2342-AA97-4B1F2CD3D95E}"/>
              </a:ext>
            </a:extLst>
          </p:cNvPr>
          <p:cNvSpPr/>
          <p:nvPr userDrawn="1"/>
        </p:nvSpPr>
        <p:spPr>
          <a:xfrm flipV="1">
            <a:off x="0" y="6531553"/>
            <a:ext cx="206741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0A93BFBC-B6B5-C943-9394-304F58F1F144}"/>
              </a:ext>
            </a:extLst>
          </p:cNvPr>
          <p:cNvSpPr>
            <a:spLocks noGrp="1"/>
          </p:cNvSpPr>
          <p:nvPr>
            <p:ph type="body" sz="quarter" idx="10" hasCustomPrompt="1"/>
          </p:nvPr>
        </p:nvSpPr>
        <p:spPr>
          <a:xfrm>
            <a:off x="2110380" y="636915"/>
            <a:ext cx="8899338" cy="553998"/>
          </a:xfrm>
          <a:prstGeom prst="rect">
            <a:avLst/>
          </a:prstGeom>
        </p:spPr>
        <p:txBody>
          <a:bodyPr lIns="0" tIns="0" rIns="0" bIns="0">
            <a:spAutoFit/>
          </a:bodyPr>
          <a:lstStyle>
            <a:lvl1pPr marL="0" indent="0">
              <a:buNone/>
              <a:defRPr lang="de-DE" sz="4000" b="1" dirty="0"/>
            </a:lvl1pPr>
          </a:lstStyle>
          <a:p>
            <a:r>
              <a:rPr lang="de-DE" sz="4000" b="1"/>
              <a:t>American Diabetes </a:t>
            </a:r>
            <a:r>
              <a:rPr lang="de-DE" sz="4000" b="1" err="1"/>
              <a:t>Month</a:t>
            </a:r>
            <a:endParaRPr lang="de-DE" sz="4000" b="1"/>
          </a:p>
        </p:txBody>
      </p:sp>
    </p:spTree>
    <p:extLst>
      <p:ext uri="{BB962C8B-B14F-4D97-AF65-F5344CB8AC3E}">
        <p14:creationId xmlns:p14="http://schemas.microsoft.com/office/powerpoint/2010/main" val="9244773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onth at a Glanc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EFE79F-7766-2342-AA97-4B1F2CD3D95E}"/>
              </a:ext>
            </a:extLst>
          </p:cNvPr>
          <p:cNvSpPr/>
          <p:nvPr userDrawn="1"/>
        </p:nvSpPr>
        <p:spPr>
          <a:xfrm flipV="1">
            <a:off x="0" y="6531553"/>
            <a:ext cx="206741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
        <p:nvSpPr>
          <p:cNvPr id="25" name="Text Placeholder 22">
            <a:extLst>
              <a:ext uri="{FF2B5EF4-FFF2-40B4-BE49-F238E27FC236}">
                <a16:creationId xmlns:a16="http://schemas.microsoft.com/office/drawing/2014/main" id="{EEAC59EC-5BEB-D04E-B46C-35E2D9399B9E}"/>
              </a:ext>
            </a:extLst>
          </p:cNvPr>
          <p:cNvSpPr>
            <a:spLocks noGrp="1"/>
          </p:cNvSpPr>
          <p:nvPr>
            <p:ph type="body" sz="quarter" idx="14" hasCustomPrompt="1"/>
          </p:nvPr>
        </p:nvSpPr>
        <p:spPr>
          <a:xfrm>
            <a:off x="2122106" y="1645173"/>
            <a:ext cx="3734936" cy="553998"/>
          </a:xfrm>
          <a:prstGeom prst="rect">
            <a:avLst/>
          </a:prstGeom>
        </p:spPr>
        <p:txBody>
          <a:bodyPr wrap="square" lIns="0" tIns="0" rIns="0" bIns="0">
            <a:spAutoFit/>
          </a:bodyPr>
          <a:lstStyle>
            <a:lvl1pPr marL="0" indent="0" algn="l">
              <a:buNone/>
              <a:defRPr sz="4000" b="1"/>
            </a:lvl1pPr>
          </a:lstStyle>
          <a:p>
            <a:pPr lvl="0"/>
            <a:r>
              <a:rPr lang="en-US"/>
              <a:t>MONTH</a:t>
            </a:r>
          </a:p>
        </p:txBody>
      </p:sp>
      <p:sp>
        <p:nvSpPr>
          <p:cNvPr id="42" name="Text Placeholder 2">
            <a:extLst>
              <a:ext uri="{FF2B5EF4-FFF2-40B4-BE49-F238E27FC236}">
                <a16:creationId xmlns:a16="http://schemas.microsoft.com/office/drawing/2014/main" id="{3366EFE3-F938-E64E-AAEF-98FF009FE6A0}"/>
              </a:ext>
            </a:extLst>
          </p:cNvPr>
          <p:cNvSpPr>
            <a:spLocks noGrp="1"/>
          </p:cNvSpPr>
          <p:nvPr>
            <p:ph type="body" sz="quarter" idx="20" hasCustomPrompt="1"/>
          </p:nvPr>
        </p:nvSpPr>
        <p:spPr>
          <a:xfrm>
            <a:off x="6566848" y="2338938"/>
            <a:ext cx="3424380" cy="269304"/>
          </a:xfrm>
          <a:prstGeom prst="rect">
            <a:avLst/>
          </a:prstGeom>
        </p:spPr>
        <p:txBody>
          <a:bodyPr wrap="square" lIns="0" tIns="0" rIns="0" bIns="0">
            <a:spAutoFit/>
          </a:bodyPr>
          <a:lstStyle>
            <a:lvl1pPr marL="0" indent="0" algn="l">
              <a:lnSpc>
                <a:spcPct val="100000"/>
              </a:lnSpc>
              <a:buNone/>
              <a:defRPr lang="de-DE" sz="1750" b="1" dirty="0"/>
            </a:lvl1pPr>
          </a:lstStyle>
          <a:p>
            <a:pPr>
              <a:buSzPct val="25000"/>
            </a:pPr>
            <a:r>
              <a:rPr lang="en-US" sz="1750">
                <a:ea typeface="Roboto"/>
                <a:cs typeface="Roboto"/>
                <a:sym typeface="Roboto"/>
              </a:rPr>
              <a:t>Month At-A-Glance</a:t>
            </a:r>
            <a:endParaRPr lang="id-ID" sz="1750">
              <a:ea typeface="Roboto"/>
              <a:cs typeface="Roboto"/>
              <a:sym typeface="Roboto"/>
            </a:endParaRPr>
          </a:p>
        </p:txBody>
      </p:sp>
      <p:sp>
        <p:nvSpPr>
          <p:cNvPr id="57" name="Text Placeholder 2">
            <a:extLst>
              <a:ext uri="{FF2B5EF4-FFF2-40B4-BE49-F238E27FC236}">
                <a16:creationId xmlns:a16="http://schemas.microsoft.com/office/drawing/2014/main" id="{D094CE1C-CB86-9549-882B-98D8955C7C9A}"/>
              </a:ext>
            </a:extLst>
          </p:cNvPr>
          <p:cNvSpPr>
            <a:spLocks noGrp="1"/>
          </p:cNvSpPr>
          <p:nvPr>
            <p:ph type="body" sz="quarter" idx="22" hasCustomPrompt="1"/>
          </p:nvPr>
        </p:nvSpPr>
        <p:spPr>
          <a:xfrm>
            <a:off x="6566848" y="2655424"/>
            <a:ext cx="5318152" cy="1077218"/>
          </a:xfrm>
          <a:prstGeom prst="rect">
            <a:avLst/>
          </a:prstGeom>
        </p:spPr>
        <p:txBody>
          <a:bodyPr wrap="square" lIns="0" tIns="0" rIns="0" bIns="0">
            <a:spAutoFit/>
          </a:bodyPr>
          <a:lstStyle>
            <a:lvl1pPr marL="0" indent="0" algn="l" rtl="0" eaLnBrk="1" fontAlgn="t" latinLnBrk="0" hangingPunct="1">
              <a:lnSpc>
                <a:spcPct val="100000"/>
              </a:lnSpc>
              <a:spcBef>
                <a:spcPts val="0"/>
              </a:spcBef>
              <a:buSzPct val="100000"/>
              <a:buFont typeface="Arial" panose="020B0604020202020204" pitchFamily="34" charset="0"/>
              <a:buNone/>
              <a:tabLst>
                <a:tab pos="912019" algn="l"/>
              </a:tabLst>
              <a:defRPr lang="en-US" sz="1750" b="0" i="0" u="none" strike="noStrike">
                <a:effectLst/>
              </a:defRPr>
            </a:lvl1pPr>
          </a:lstStyle>
          <a:p>
            <a:pPr lvl="0"/>
            <a:r>
              <a:rPr lang="en-US"/>
              <a:t>1/11	Awareness Day</a:t>
            </a:r>
          </a:p>
          <a:p>
            <a:pPr lvl="0"/>
            <a:r>
              <a:rPr lang="en-US"/>
              <a:t>1/20-21	Tentative Due Date for </a:t>
            </a:r>
            <a:br>
              <a:rPr lang="en-US"/>
            </a:br>
            <a:r>
              <a:rPr lang="en-US"/>
              <a:t>	Posters Campaign</a:t>
            </a:r>
          </a:p>
          <a:p>
            <a:pPr lvl="0"/>
            <a:r>
              <a:rPr lang="en-US"/>
              <a:t>1/23-24	Conference</a:t>
            </a:r>
          </a:p>
        </p:txBody>
      </p:sp>
    </p:spTree>
    <p:extLst>
      <p:ext uri="{BB962C8B-B14F-4D97-AF65-F5344CB8AC3E}">
        <p14:creationId xmlns:p14="http://schemas.microsoft.com/office/powerpoint/2010/main" val="1816166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0EBD1F2-7D62-884D-920E-C35B8D18D506}"/>
              </a:ext>
            </a:extLst>
          </p:cNvPr>
          <p:cNvSpPr/>
          <p:nvPr userDrawn="1"/>
        </p:nvSpPr>
        <p:spPr>
          <a:xfrm flipV="1">
            <a:off x="0" y="6531553"/>
            <a:ext cx="206741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22" name="Picture 2" descr="C:\ADA\Brand\ADA-sm.png">
            <a:extLst>
              <a:ext uri="{FF2B5EF4-FFF2-40B4-BE49-F238E27FC236}">
                <a16:creationId xmlns:a16="http://schemas.microsoft.com/office/drawing/2014/main" id="{8C17940A-8627-4343-93D5-AA8446F86143}"/>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294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536D2-5FE1-49C1-91D5-439C6886A2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E0B0C8-F464-49A7-9069-E25421E2BB1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E32388-A149-48B4-A696-9068B7A8A42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9D61BD-3CB3-4E7B-A16E-B7C2B0619074}"/>
              </a:ext>
            </a:extLst>
          </p:cNvPr>
          <p:cNvSpPr>
            <a:spLocks noGrp="1"/>
          </p:cNvSpPr>
          <p:nvPr>
            <p:ph type="dt" sz="half" idx="10"/>
          </p:nvPr>
        </p:nvSpPr>
        <p:spPr>
          <a:xfrm>
            <a:off x="838200" y="6356350"/>
            <a:ext cx="2743200" cy="365125"/>
          </a:xfrm>
          <a:prstGeom prst="rect">
            <a:avLst/>
          </a:prstGeom>
        </p:spPr>
        <p:txBody>
          <a:bodyPr/>
          <a:lstStyle/>
          <a:p>
            <a:fld id="{20F0DA29-D356-4384-BAF5-5A7D8C29738B}" type="datetimeFigureOut">
              <a:rPr lang="en-US" smtClean="0"/>
              <a:t>10/7/2025</a:t>
            </a:fld>
            <a:endParaRPr lang="en-US"/>
          </a:p>
        </p:txBody>
      </p:sp>
      <p:sp>
        <p:nvSpPr>
          <p:cNvPr id="6" name="Footer Placeholder 5">
            <a:extLst>
              <a:ext uri="{FF2B5EF4-FFF2-40B4-BE49-F238E27FC236}">
                <a16:creationId xmlns:a16="http://schemas.microsoft.com/office/drawing/2014/main" id="{233FC94D-3786-443B-B516-7C9BA2BECB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8B47E30-39EC-457D-899F-7563FE4450F1}"/>
              </a:ext>
            </a:extLst>
          </p:cNvPr>
          <p:cNvSpPr>
            <a:spLocks noGrp="1"/>
          </p:cNvSpPr>
          <p:nvPr>
            <p:ph type="sldNum" sz="quarter" idx="12"/>
          </p:nvPr>
        </p:nvSpPr>
        <p:spPr>
          <a:xfrm>
            <a:off x="8610600" y="6356350"/>
            <a:ext cx="2743200" cy="365125"/>
          </a:xfrm>
          <a:prstGeom prst="rect">
            <a:avLst/>
          </a:prstGeom>
        </p:spPr>
        <p:txBody>
          <a:bodyPr/>
          <a:lstStyle/>
          <a:p>
            <a:fld id="{53209654-FA89-4FC6-B736-947673314BCA}" type="slidenum">
              <a:rPr lang="en-US" smtClean="0"/>
              <a:t>‹#›</a:t>
            </a:fld>
            <a:endParaRPr lang="en-US"/>
          </a:p>
        </p:txBody>
      </p:sp>
    </p:spTree>
    <p:extLst>
      <p:ext uri="{BB962C8B-B14F-4D97-AF65-F5344CB8AC3E}">
        <p14:creationId xmlns:p14="http://schemas.microsoft.com/office/powerpoint/2010/main" val="1601535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Graphics Slide 5">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6BE8B2C7-8BB4-EE43-AD33-75DF1175C6E0}"/>
              </a:ext>
            </a:extLst>
          </p:cNvPr>
          <p:cNvSpPr>
            <a:spLocks noGrp="1"/>
          </p:cNvSpPr>
          <p:nvPr>
            <p:ph type="body" sz="quarter" idx="22" hasCustomPrompt="1"/>
          </p:nvPr>
        </p:nvSpPr>
        <p:spPr>
          <a:xfrm>
            <a:off x="7972370" y="1637869"/>
            <a:ext cx="2983063" cy="3502337"/>
          </a:xfrm>
          <a:prstGeom prst="rect">
            <a:avLst/>
          </a:prstGeom>
        </p:spPr>
        <p:txBody>
          <a:bodyPr wrap="square" lIns="0" tIns="0" rIns="0" bIns="0">
            <a:spAutoFit/>
          </a:bodyPr>
          <a:lstStyle>
            <a:lvl1pPr marL="0" indent="0">
              <a:lnSpc>
                <a:spcPct val="150000"/>
              </a:lnSpc>
              <a:spcBef>
                <a:spcPts val="2500"/>
              </a:spcBef>
              <a:buNone/>
              <a:defRPr sz="1750"/>
            </a:lvl1pPr>
            <a:lvl2pPr marL="228600" indent="0">
              <a:buNone/>
              <a:defRPr sz="1750"/>
            </a:lvl2pPr>
            <a:lvl3pPr marL="457200" indent="0">
              <a:buNone/>
              <a:defRPr sz="1750"/>
            </a:lvl3pPr>
            <a:lvl4pPr marL="685800" indent="0">
              <a:buNone/>
              <a:defRPr sz="1750"/>
            </a:lvl4pPr>
            <a:lvl5pPr marL="914400" indent="0">
              <a:buNone/>
              <a:defRPr sz="1750"/>
            </a:lvl5pPr>
          </a:lstStyle>
          <a:p>
            <a:pPr lvl="0"/>
            <a:r>
              <a:rPr lang="en-US"/>
              <a:t>Lorem ipsum dolor sit </a:t>
            </a:r>
            <a:r>
              <a:rPr lang="en-US" err="1"/>
              <a:t>amet</a:t>
            </a:r>
            <a:r>
              <a:rPr lang="en-US"/>
              <a:t>, </a:t>
            </a:r>
            <a:r>
              <a:rPr lang="en-US" err="1"/>
              <a:t>ut</a:t>
            </a:r>
            <a:r>
              <a:rPr lang="en-US"/>
              <a:t> et </a:t>
            </a:r>
            <a:r>
              <a:rPr lang="en-US" err="1"/>
              <a:t>consectetur</a:t>
            </a:r>
            <a:r>
              <a:rPr lang="en-US"/>
              <a:t> </a:t>
            </a:r>
            <a:r>
              <a:rPr lang="en-US" err="1"/>
              <a:t>sadipscing</a:t>
            </a:r>
            <a:r>
              <a:rPr lang="en-US"/>
              <a:t> </a:t>
            </a:r>
            <a:r>
              <a:rPr lang="en-US" err="1"/>
              <a:t>elitr</a:t>
            </a:r>
            <a:r>
              <a:rPr lang="en-US"/>
              <a:t>, </a:t>
            </a:r>
            <a:r>
              <a:rPr lang="en-US" err="1"/>
              <a:t>diam</a:t>
            </a:r>
            <a:r>
              <a:rPr lang="en-US"/>
              <a:t> </a:t>
            </a:r>
            <a:r>
              <a:rPr lang="en-US" err="1"/>
              <a:t>nonumy</a:t>
            </a:r>
            <a:r>
              <a:rPr lang="en-US"/>
              <a:t> </a:t>
            </a:r>
            <a:r>
              <a:rPr lang="en-US" err="1"/>
              <a:t>eirmod</a:t>
            </a:r>
            <a:r>
              <a:rPr lang="en-US"/>
              <a:t> </a:t>
            </a:r>
            <a:r>
              <a:rPr lang="en-US" err="1"/>
              <a:t>tempor</a:t>
            </a:r>
            <a:r>
              <a:rPr lang="en-US"/>
              <a:t> </a:t>
            </a:r>
            <a:r>
              <a:rPr lang="en-US" err="1"/>
              <a:t>invidunt</a:t>
            </a:r>
            <a:r>
              <a:rPr lang="en-US"/>
              <a:t> </a:t>
            </a:r>
            <a:r>
              <a:rPr lang="en-US" err="1"/>
              <a:t>ut</a:t>
            </a:r>
            <a:r>
              <a:rPr lang="en-US"/>
              <a:t> </a:t>
            </a:r>
            <a:r>
              <a:rPr lang="en-US" err="1"/>
              <a:t>labore</a:t>
            </a:r>
            <a:r>
              <a:rPr lang="en-US"/>
              <a:t> . </a:t>
            </a:r>
          </a:p>
          <a:p>
            <a:pPr lvl="0"/>
            <a:r>
              <a:rPr lang="en-US"/>
              <a:t>Lorem ipsum dolor sit </a:t>
            </a:r>
            <a:r>
              <a:rPr lang="en-US" err="1"/>
              <a:t>amet</a:t>
            </a:r>
            <a:r>
              <a:rPr lang="en-US"/>
              <a:t>, </a:t>
            </a:r>
            <a:r>
              <a:rPr lang="en-US" err="1"/>
              <a:t>ut</a:t>
            </a:r>
            <a:r>
              <a:rPr lang="en-US"/>
              <a:t> et </a:t>
            </a:r>
            <a:r>
              <a:rPr lang="en-US" err="1"/>
              <a:t>consectetur</a:t>
            </a:r>
            <a:r>
              <a:rPr lang="en-US"/>
              <a:t> </a:t>
            </a:r>
            <a:r>
              <a:rPr lang="en-US" err="1"/>
              <a:t>sadipscing</a:t>
            </a:r>
            <a:r>
              <a:rPr lang="en-US"/>
              <a:t> </a:t>
            </a:r>
            <a:r>
              <a:rPr lang="en-US" err="1"/>
              <a:t>elitr</a:t>
            </a:r>
            <a:r>
              <a:rPr lang="en-US"/>
              <a:t>, </a:t>
            </a:r>
            <a:r>
              <a:rPr lang="en-US" err="1"/>
              <a:t>diam</a:t>
            </a:r>
            <a:r>
              <a:rPr lang="en-US"/>
              <a:t> </a:t>
            </a:r>
            <a:r>
              <a:rPr lang="en-US" err="1"/>
              <a:t>nonumy</a:t>
            </a:r>
            <a:r>
              <a:rPr lang="en-US"/>
              <a:t> </a:t>
            </a:r>
            <a:r>
              <a:rPr lang="en-US" err="1"/>
              <a:t>eirmod</a:t>
            </a:r>
            <a:r>
              <a:rPr lang="en-US"/>
              <a:t> </a:t>
            </a:r>
            <a:r>
              <a:rPr lang="en-US" err="1"/>
              <a:t>tempor</a:t>
            </a:r>
            <a:r>
              <a:rPr lang="en-US"/>
              <a:t> </a:t>
            </a:r>
            <a:r>
              <a:rPr lang="en-US" err="1"/>
              <a:t>invidunt</a:t>
            </a:r>
            <a:r>
              <a:rPr lang="en-US"/>
              <a:t> </a:t>
            </a:r>
            <a:r>
              <a:rPr lang="en-US" err="1"/>
              <a:t>ut</a:t>
            </a:r>
            <a:r>
              <a:rPr lang="en-US"/>
              <a:t> </a:t>
            </a:r>
            <a:r>
              <a:rPr lang="en-US" err="1"/>
              <a:t>labore</a:t>
            </a:r>
            <a:r>
              <a:rPr lang="en-US"/>
              <a:t> et.</a:t>
            </a:r>
          </a:p>
        </p:txBody>
      </p:sp>
      <p:sp>
        <p:nvSpPr>
          <p:cNvPr id="7" name="Textfeld 28">
            <a:extLst>
              <a:ext uri="{FF2B5EF4-FFF2-40B4-BE49-F238E27FC236}">
                <a16:creationId xmlns:a16="http://schemas.microsoft.com/office/drawing/2014/main" id="{54396CBF-0E24-D94E-89D1-FE42B4685DCB}"/>
              </a:ext>
            </a:extLst>
          </p:cNvPr>
          <p:cNvSpPr txBox="1"/>
          <p:nvPr userDrawn="1"/>
        </p:nvSpPr>
        <p:spPr>
          <a:xfrm>
            <a:off x="1872455" y="3429000"/>
            <a:ext cx="3741846" cy="553998"/>
          </a:xfrm>
          <a:prstGeom prst="rect">
            <a:avLst/>
          </a:prstGeom>
          <a:noFill/>
        </p:spPr>
        <p:txBody>
          <a:bodyPr wrap="square" rtlCol="0">
            <a:spAutoFit/>
          </a:bodyPr>
          <a:lstStyle/>
          <a:p>
            <a:pPr algn="ctr"/>
            <a:r>
              <a:rPr lang="en-US" sz="3000" b="1">
                <a:solidFill>
                  <a:schemeClr val="bg1"/>
                </a:solidFill>
              </a:rPr>
              <a:t>Connected for Life.</a:t>
            </a:r>
            <a:endParaRPr lang="de-DE" sz="3000" b="1">
              <a:solidFill>
                <a:schemeClr val="bg1"/>
              </a:solidFill>
            </a:endParaRPr>
          </a:p>
        </p:txBody>
      </p:sp>
    </p:spTree>
    <p:extLst>
      <p:ext uri="{BB962C8B-B14F-4D97-AF65-F5344CB8AC3E}">
        <p14:creationId xmlns:p14="http://schemas.microsoft.com/office/powerpoint/2010/main" val="19260748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Slide Re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BC9B6FD-73F5-5847-AE65-FBE071ACE779}"/>
              </a:ext>
            </a:extLst>
          </p:cNvPr>
          <p:cNvSpPr>
            <a:spLocks noGrp="1"/>
          </p:cNvSpPr>
          <p:nvPr>
            <p:ph type="body" sz="quarter" idx="10" hasCustomPrompt="1"/>
          </p:nvPr>
        </p:nvSpPr>
        <p:spPr>
          <a:xfrm>
            <a:off x="2022485" y="2728924"/>
            <a:ext cx="7863348" cy="1107996"/>
          </a:xfrm>
          <a:prstGeom prst="rect">
            <a:avLst/>
          </a:prstGeom>
        </p:spPr>
        <p:txBody>
          <a:bodyPr lIns="0" tIns="0" rIns="0" bIns="0">
            <a:spAutoFit/>
          </a:bodyPr>
          <a:lstStyle>
            <a:lvl1pPr marL="0" indent="0">
              <a:buNone/>
              <a:defRPr lang="de-DE" sz="3999" b="1" dirty="0">
                <a:solidFill>
                  <a:schemeClr val="bg1"/>
                </a:solidFill>
              </a:defRPr>
            </a:lvl1pPr>
          </a:lstStyle>
          <a:p>
            <a:pPr lvl="0"/>
            <a:r>
              <a:rPr lang="en-US"/>
              <a:t>Lorem, Ipsum Dolor Sit </a:t>
            </a:r>
            <a:r>
              <a:rPr lang="en-US" err="1"/>
              <a:t>Amet</a:t>
            </a:r>
            <a:r>
              <a:rPr lang="en-US"/>
              <a:t> </a:t>
            </a:r>
            <a:r>
              <a:rPr lang="en-US" err="1"/>
              <a:t>Consectetur</a:t>
            </a:r>
            <a:r>
              <a:rPr lang="en-US"/>
              <a:t> </a:t>
            </a:r>
            <a:r>
              <a:rPr lang="en-US" err="1"/>
              <a:t>Adipisicing</a:t>
            </a:r>
            <a:endParaRPr lang="en-US"/>
          </a:p>
        </p:txBody>
      </p:sp>
      <p:sp>
        <p:nvSpPr>
          <p:cNvPr id="5" name="Rectangle 4">
            <a:extLst>
              <a:ext uri="{FF2B5EF4-FFF2-40B4-BE49-F238E27FC236}">
                <a16:creationId xmlns:a16="http://schemas.microsoft.com/office/drawing/2014/main" id="{86D2727F-6E52-EE45-837F-9AFACE283919}"/>
              </a:ext>
            </a:extLst>
          </p:cNvPr>
          <p:cNvSpPr/>
          <p:nvPr userDrawn="1"/>
        </p:nvSpPr>
        <p:spPr>
          <a:xfrm>
            <a:off x="2034211" y="2509622"/>
            <a:ext cx="1579516" cy="80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7635500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sp>
        <p:nvSpPr>
          <p:cNvPr id="4" name="Picture Placeholder 4"/>
          <p:cNvSpPr>
            <a:spLocks noGrp="1"/>
          </p:cNvSpPr>
          <p:nvPr>
            <p:ph type="pic" sz="quarter" idx="13" hasCustomPrompt="1"/>
          </p:nvPr>
        </p:nvSpPr>
        <p:spPr>
          <a:xfrm>
            <a:off x="0" y="3314700"/>
            <a:ext cx="4064000" cy="3543300"/>
          </a:xfrm>
          <a:prstGeom prst="rect">
            <a:avLst/>
          </a:prstGeom>
          <a:pattFill prst="pct5">
            <a:fgClr>
              <a:schemeClr val="bg1">
                <a:lumMod val="65000"/>
              </a:schemeClr>
            </a:fgClr>
            <a:bgClr>
              <a:schemeClr val="bg1"/>
            </a:bgClr>
          </a:pattFill>
        </p:spPr>
        <p:txBody>
          <a:bodyPr wrap="square" anchor="ctr">
            <a:noAutofit/>
          </a:bodyPr>
          <a:lstStyle>
            <a:lvl1pPr algn="ctr">
              <a:defRPr sz="1200"/>
            </a:lvl1pPr>
          </a:lstStyle>
          <a:p>
            <a:r>
              <a:rPr lang="en-US"/>
              <a:t>Drag &amp; Drop Picture</a:t>
            </a:r>
          </a:p>
        </p:txBody>
      </p:sp>
      <p:sp>
        <p:nvSpPr>
          <p:cNvPr id="5" name="Picture Placeholder 4"/>
          <p:cNvSpPr>
            <a:spLocks noGrp="1"/>
          </p:cNvSpPr>
          <p:nvPr>
            <p:ph type="pic" sz="quarter" idx="14" hasCustomPrompt="1"/>
          </p:nvPr>
        </p:nvSpPr>
        <p:spPr>
          <a:xfrm>
            <a:off x="4064001" y="3314700"/>
            <a:ext cx="4064000" cy="3543300"/>
          </a:xfrm>
          <a:prstGeom prst="rect">
            <a:avLst/>
          </a:prstGeom>
          <a:pattFill prst="pct5">
            <a:fgClr>
              <a:schemeClr val="bg1">
                <a:lumMod val="65000"/>
              </a:schemeClr>
            </a:fgClr>
            <a:bgClr>
              <a:schemeClr val="bg1"/>
            </a:bgClr>
          </a:pattFill>
        </p:spPr>
        <p:txBody>
          <a:bodyPr wrap="square" anchor="ctr">
            <a:noAutofit/>
          </a:bodyPr>
          <a:lstStyle>
            <a:lvl1pPr algn="ctr">
              <a:defRPr sz="1200"/>
            </a:lvl1pPr>
          </a:lstStyle>
          <a:p>
            <a:r>
              <a:rPr lang="en-US"/>
              <a:t>Drag &amp; Drop Picture</a:t>
            </a:r>
          </a:p>
        </p:txBody>
      </p:sp>
      <p:sp>
        <p:nvSpPr>
          <p:cNvPr id="6" name="Picture Placeholder 4"/>
          <p:cNvSpPr>
            <a:spLocks noGrp="1"/>
          </p:cNvSpPr>
          <p:nvPr>
            <p:ph type="pic" sz="quarter" idx="15" hasCustomPrompt="1"/>
          </p:nvPr>
        </p:nvSpPr>
        <p:spPr>
          <a:xfrm>
            <a:off x="8128000" y="3314700"/>
            <a:ext cx="4064000" cy="3543300"/>
          </a:xfrm>
          <a:prstGeom prst="rect">
            <a:avLst/>
          </a:prstGeom>
          <a:pattFill prst="pct5">
            <a:fgClr>
              <a:schemeClr val="bg1">
                <a:lumMod val="65000"/>
              </a:schemeClr>
            </a:fgClr>
            <a:bgClr>
              <a:schemeClr val="bg1"/>
            </a:bgClr>
          </a:pattFill>
        </p:spPr>
        <p:txBody>
          <a:bodyPr wrap="square" anchor="ctr">
            <a:noAutofit/>
          </a:bodyPr>
          <a:lstStyle>
            <a:lvl1pPr algn="ctr">
              <a:defRPr sz="1200"/>
            </a:lvl1pPr>
          </a:lstStyle>
          <a:p>
            <a:r>
              <a:rPr lang="en-US"/>
              <a:t>Drag &amp; Drop Picture</a:t>
            </a:r>
          </a:p>
        </p:txBody>
      </p:sp>
      <p:sp>
        <p:nvSpPr>
          <p:cNvPr id="7" name="Title 4"/>
          <p:cNvSpPr>
            <a:spLocks noGrp="1"/>
          </p:cNvSpPr>
          <p:nvPr>
            <p:ph type="title" hasCustomPrompt="1"/>
          </p:nvPr>
        </p:nvSpPr>
        <p:spPr>
          <a:xfrm>
            <a:off x="1866900" y="1000025"/>
            <a:ext cx="4229100" cy="1621619"/>
          </a:xfrm>
        </p:spPr>
        <p:txBody>
          <a:bodyPr/>
          <a:lstStyle>
            <a:lvl1pPr>
              <a:defRPr sz="3599"/>
            </a:lvl1pPr>
          </a:lstStyle>
          <a:p>
            <a:r>
              <a:rPr lang="en-US"/>
              <a:t>CLICK TO EDIT MASTER TITLE STYLE</a:t>
            </a:r>
          </a:p>
        </p:txBody>
      </p:sp>
    </p:spTree>
    <p:extLst>
      <p:ext uri="{BB962C8B-B14F-4D97-AF65-F5344CB8AC3E}">
        <p14:creationId xmlns:p14="http://schemas.microsoft.com/office/powerpoint/2010/main" val="29933043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Content with Icons">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A637E107-9206-FB49-9FF1-870654B7EA0B}"/>
              </a:ext>
            </a:extLst>
          </p:cNvPr>
          <p:cNvSpPr>
            <a:spLocks noGrp="1"/>
          </p:cNvSpPr>
          <p:nvPr>
            <p:ph type="body" sz="quarter" idx="19" hasCustomPrompt="1"/>
          </p:nvPr>
        </p:nvSpPr>
        <p:spPr>
          <a:xfrm>
            <a:off x="1850660" y="2887812"/>
            <a:ext cx="3801281" cy="346249"/>
          </a:xfrm>
          <a:prstGeom prst="rect">
            <a:avLst/>
          </a:prstGeom>
        </p:spPr>
        <p:txBody>
          <a:bodyPr wrap="square" lIns="0" tIns="0" rIns="0" bIns="0">
            <a:spAutoFit/>
          </a:bodyPr>
          <a:lstStyle>
            <a:lvl1pPr marL="0" indent="0">
              <a:buNone/>
              <a:defRPr sz="2500" b="1">
                <a:solidFill>
                  <a:schemeClr val="bg1"/>
                </a:solidFill>
                <a:latin typeface="Arial" panose="020B0604020202020204" pitchFamily="34" charset="0"/>
                <a:cs typeface="Arial" panose="020B0604020202020204" pitchFamily="34" charset="0"/>
              </a:defRPr>
            </a:lvl1pPr>
            <a:lvl2pPr marL="228600" indent="0">
              <a:buNone/>
              <a:defRPr sz="2500" b="1"/>
            </a:lvl2pPr>
            <a:lvl3pPr marL="457200" indent="0">
              <a:buNone/>
              <a:defRPr sz="2500" b="1"/>
            </a:lvl3pPr>
            <a:lvl4pPr marL="685800" indent="0">
              <a:buNone/>
              <a:defRPr sz="2500" b="1"/>
            </a:lvl4pPr>
            <a:lvl5pPr marL="914400" indent="0">
              <a:buNone/>
              <a:defRPr sz="2500" b="1"/>
            </a:lvl5pPr>
          </a:lstStyle>
          <a:p>
            <a:pPr lvl="0"/>
            <a:r>
              <a:rPr lang="en-US"/>
              <a:t>LOREM IPSUM</a:t>
            </a:r>
          </a:p>
        </p:txBody>
      </p:sp>
      <p:sp>
        <p:nvSpPr>
          <p:cNvPr id="8" name="Text Placeholder 3">
            <a:extLst>
              <a:ext uri="{FF2B5EF4-FFF2-40B4-BE49-F238E27FC236}">
                <a16:creationId xmlns:a16="http://schemas.microsoft.com/office/drawing/2014/main" id="{1F47C731-6F85-6D41-80AB-404003E71264}"/>
              </a:ext>
            </a:extLst>
          </p:cNvPr>
          <p:cNvSpPr>
            <a:spLocks noGrp="1"/>
          </p:cNvSpPr>
          <p:nvPr>
            <p:ph type="body" sz="quarter" idx="20" hasCustomPrompt="1"/>
          </p:nvPr>
        </p:nvSpPr>
        <p:spPr>
          <a:xfrm>
            <a:off x="6423904" y="2887812"/>
            <a:ext cx="3917435" cy="346249"/>
          </a:xfrm>
          <a:prstGeom prst="rect">
            <a:avLst/>
          </a:prstGeom>
        </p:spPr>
        <p:txBody>
          <a:bodyPr wrap="square" lIns="0" tIns="0" rIns="0" bIns="0">
            <a:spAutoFit/>
          </a:bodyPr>
          <a:lstStyle>
            <a:lvl1pPr marL="0" indent="0">
              <a:buNone/>
              <a:defRPr sz="2500" b="1">
                <a:solidFill>
                  <a:schemeClr val="tx1"/>
                </a:solidFill>
                <a:latin typeface="Arial" panose="020B0604020202020204" pitchFamily="34" charset="0"/>
                <a:cs typeface="Arial" panose="020B0604020202020204" pitchFamily="34" charset="0"/>
              </a:defRPr>
            </a:lvl1pPr>
            <a:lvl2pPr marL="228600" indent="0">
              <a:buNone/>
              <a:defRPr sz="2500" b="1"/>
            </a:lvl2pPr>
            <a:lvl3pPr marL="457200" indent="0">
              <a:buNone/>
              <a:defRPr sz="2500" b="1"/>
            </a:lvl3pPr>
            <a:lvl4pPr marL="685800" indent="0">
              <a:buNone/>
              <a:defRPr sz="2500" b="1"/>
            </a:lvl4pPr>
            <a:lvl5pPr marL="914400" indent="0">
              <a:buNone/>
              <a:defRPr sz="2500" b="1"/>
            </a:lvl5pPr>
          </a:lstStyle>
          <a:p>
            <a:pPr lvl="0"/>
            <a:r>
              <a:rPr lang="en-US"/>
              <a:t>DOLOR SIT AMET</a:t>
            </a:r>
          </a:p>
        </p:txBody>
      </p:sp>
      <p:sp>
        <p:nvSpPr>
          <p:cNvPr id="10" name="Text Placeholder 9">
            <a:extLst>
              <a:ext uri="{FF2B5EF4-FFF2-40B4-BE49-F238E27FC236}">
                <a16:creationId xmlns:a16="http://schemas.microsoft.com/office/drawing/2014/main" id="{1F5BC49F-75B2-9A41-AD93-203C115EB6FD}"/>
              </a:ext>
            </a:extLst>
          </p:cNvPr>
          <p:cNvSpPr>
            <a:spLocks noGrp="1"/>
          </p:cNvSpPr>
          <p:nvPr>
            <p:ph type="body" sz="quarter" idx="21" hasCustomPrompt="1"/>
          </p:nvPr>
        </p:nvSpPr>
        <p:spPr>
          <a:xfrm>
            <a:off x="6423904" y="3294186"/>
            <a:ext cx="3917436" cy="1565942"/>
          </a:xfrm>
          <a:prstGeom prst="rect">
            <a:avLst/>
          </a:prstGeom>
        </p:spPr>
        <p:txBody>
          <a:bodyPr wrap="square" lIns="0" tIns="0" rIns="0" bIns="0">
            <a:spAutoFit/>
          </a:bodyPr>
          <a:lstStyle>
            <a:lvl1pPr marL="0" marR="0" indent="0" algn="l" defTabSz="228600" rtl="0" eaLnBrk="1" fontAlgn="auto" latinLnBrk="0" hangingPunct="1">
              <a:lnSpc>
                <a:spcPct val="150000"/>
              </a:lnSpc>
              <a:spcBef>
                <a:spcPts val="0"/>
              </a:spcBef>
              <a:spcAft>
                <a:spcPts val="0"/>
              </a:spcAft>
              <a:buClrTx/>
              <a:buSzTx/>
              <a:buFontTx/>
              <a:buNone/>
              <a:tabLst/>
              <a:defRPr lang="de-DE" sz="1750" dirty="0">
                <a:solidFill>
                  <a:schemeClr val="tx1"/>
                </a:solidFill>
              </a:defRPr>
            </a:lvl1pPr>
          </a:lstStyle>
          <a:p>
            <a:pPr algn="l">
              <a:lnSpc>
                <a:spcPct val="150000"/>
              </a:lnSpc>
            </a:pPr>
            <a:r>
              <a:rPr lang="de-DE" sz="1750" err="1">
                <a:solidFill>
                  <a:schemeClr val="tx1"/>
                </a:solidFill>
                <a:latin typeface="+mj-lt"/>
              </a:rPr>
              <a:t>Lorem</a:t>
            </a:r>
            <a:r>
              <a:rPr lang="de-DE" sz="1750">
                <a:solidFill>
                  <a:schemeClr val="tx1"/>
                </a:solidFill>
                <a:latin typeface="+mj-lt"/>
              </a:rPr>
              <a:t> </a:t>
            </a:r>
            <a:r>
              <a:rPr lang="de-DE" sz="1750" err="1">
                <a:solidFill>
                  <a:schemeClr val="tx1"/>
                </a:solidFill>
                <a:latin typeface="+mj-lt"/>
              </a:rPr>
              <a:t>ipsum</a:t>
            </a:r>
            <a:r>
              <a:rPr lang="de-DE" sz="1750">
                <a:solidFill>
                  <a:schemeClr val="tx1"/>
                </a:solidFill>
                <a:latin typeface="+mj-lt"/>
              </a:rPr>
              <a:t> </a:t>
            </a:r>
            <a:r>
              <a:rPr lang="de-DE" sz="1750" err="1">
                <a:solidFill>
                  <a:schemeClr val="tx1"/>
                </a:solidFill>
                <a:latin typeface="+mj-lt"/>
              </a:rPr>
              <a:t>dolor</a:t>
            </a:r>
            <a:r>
              <a:rPr lang="de-DE" sz="1750">
                <a:solidFill>
                  <a:schemeClr val="tx1"/>
                </a:solidFill>
                <a:latin typeface="+mj-lt"/>
              </a:rPr>
              <a:t> </a:t>
            </a:r>
            <a:r>
              <a:rPr lang="de-DE" sz="1750" err="1">
                <a:solidFill>
                  <a:schemeClr val="tx1"/>
                </a:solidFill>
                <a:latin typeface="+mj-lt"/>
              </a:rPr>
              <a:t>sit</a:t>
            </a:r>
            <a:r>
              <a:rPr lang="de-DE" sz="1750">
                <a:solidFill>
                  <a:schemeClr val="tx1"/>
                </a:solidFill>
                <a:latin typeface="+mj-lt"/>
              </a:rPr>
              <a:t> </a:t>
            </a:r>
            <a:r>
              <a:rPr lang="de-DE" sz="1750" err="1">
                <a:solidFill>
                  <a:schemeClr val="tx1"/>
                </a:solidFill>
                <a:latin typeface="+mj-lt"/>
              </a:rPr>
              <a:t>amet</a:t>
            </a:r>
            <a:r>
              <a:rPr lang="de-DE" sz="1750">
                <a:solidFill>
                  <a:schemeClr val="tx1"/>
                </a:solidFill>
                <a:latin typeface="+mj-lt"/>
              </a:rPr>
              <a:t>, </a:t>
            </a:r>
            <a:r>
              <a:rPr lang="de-DE" sz="1750" err="1">
                <a:solidFill>
                  <a:schemeClr val="tx1"/>
                </a:solidFill>
                <a:latin typeface="+mj-lt"/>
              </a:rPr>
              <a:t>consetetur</a:t>
            </a:r>
            <a:r>
              <a:rPr lang="de-DE" sz="1750">
                <a:solidFill>
                  <a:schemeClr val="tx1"/>
                </a:solidFill>
                <a:latin typeface="+mj-lt"/>
              </a:rPr>
              <a:t> </a:t>
            </a:r>
            <a:r>
              <a:rPr lang="de-DE" sz="1750" err="1">
                <a:solidFill>
                  <a:schemeClr val="tx1"/>
                </a:solidFill>
                <a:latin typeface="+mj-lt"/>
              </a:rPr>
              <a:t>sadipscing</a:t>
            </a:r>
            <a:r>
              <a:rPr lang="de-DE" sz="1750">
                <a:solidFill>
                  <a:schemeClr val="tx1"/>
                </a:solidFill>
                <a:latin typeface="+mj-lt"/>
              </a:rPr>
              <a:t> </a:t>
            </a:r>
            <a:r>
              <a:rPr lang="de-DE" sz="1750" err="1">
                <a:solidFill>
                  <a:schemeClr val="tx1"/>
                </a:solidFill>
                <a:latin typeface="+mj-lt"/>
              </a:rPr>
              <a:t>elitr</a:t>
            </a:r>
            <a:r>
              <a:rPr lang="de-DE" sz="1750">
                <a:solidFill>
                  <a:schemeClr val="tx1"/>
                </a:solidFill>
                <a:latin typeface="+mj-lt"/>
              </a:rPr>
              <a:t>, </a:t>
            </a:r>
            <a:r>
              <a:rPr lang="de-DE" sz="1750" err="1">
                <a:solidFill>
                  <a:schemeClr val="tx1"/>
                </a:solidFill>
                <a:latin typeface="+mj-lt"/>
              </a:rPr>
              <a:t>sed</a:t>
            </a:r>
            <a:r>
              <a:rPr lang="de-DE" sz="1750">
                <a:solidFill>
                  <a:schemeClr val="tx1"/>
                </a:solidFill>
                <a:latin typeface="+mj-lt"/>
              </a:rPr>
              <a:t> </a:t>
            </a:r>
            <a:r>
              <a:rPr lang="de-DE" sz="1750" err="1">
                <a:solidFill>
                  <a:schemeClr val="tx1"/>
                </a:solidFill>
                <a:latin typeface="+mj-lt"/>
              </a:rPr>
              <a:t>diam</a:t>
            </a:r>
            <a:r>
              <a:rPr lang="de-DE" sz="1750">
                <a:solidFill>
                  <a:schemeClr val="tx1"/>
                </a:solidFill>
                <a:latin typeface="+mj-lt"/>
              </a:rPr>
              <a:t> </a:t>
            </a:r>
            <a:r>
              <a:rPr lang="de-DE" sz="1750" err="1">
                <a:solidFill>
                  <a:schemeClr val="tx1"/>
                </a:solidFill>
                <a:latin typeface="+mj-lt"/>
              </a:rPr>
              <a:t>nonumy</a:t>
            </a:r>
            <a:r>
              <a:rPr lang="de-DE" sz="1750">
                <a:solidFill>
                  <a:schemeClr val="tx1"/>
                </a:solidFill>
                <a:latin typeface="+mj-lt"/>
              </a:rPr>
              <a:t> </a:t>
            </a:r>
            <a:r>
              <a:rPr lang="de-DE" sz="1750" err="1">
                <a:solidFill>
                  <a:schemeClr val="tx1"/>
                </a:solidFill>
                <a:latin typeface="+mj-lt"/>
              </a:rPr>
              <a:t>eirmod</a:t>
            </a:r>
            <a:r>
              <a:rPr lang="de-DE" sz="1750">
                <a:solidFill>
                  <a:schemeClr val="tx1"/>
                </a:solidFill>
                <a:latin typeface="+mj-lt"/>
              </a:rPr>
              <a:t> </a:t>
            </a:r>
            <a:r>
              <a:rPr lang="de-DE" sz="1750" err="1">
                <a:solidFill>
                  <a:schemeClr val="tx1"/>
                </a:solidFill>
                <a:latin typeface="+mj-lt"/>
              </a:rPr>
              <a:t>tempor</a:t>
            </a:r>
            <a:r>
              <a:rPr lang="de-DE" sz="1750">
                <a:solidFill>
                  <a:schemeClr val="tx1"/>
                </a:solidFill>
                <a:latin typeface="+mj-lt"/>
              </a:rPr>
              <a:t> </a:t>
            </a:r>
            <a:r>
              <a:rPr lang="de-DE" sz="1750" err="1">
                <a:solidFill>
                  <a:schemeClr val="tx1"/>
                </a:solidFill>
                <a:latin typeface="+mj-lt"/>
              </a:rPr>
              <a:t>invidunt</a:t>
            </a:r>
            <a:r>
              <a:rPr lang="de-DE" sz="1750">
                <a:solidFill>
                  <a:schemeClr val="tx1"/>
                </a:solidFill>
                <a:latin typeface="+mj-lt"/>
              </a:rPr>
              <a:t> </a:t>
            </a:r>
            <a:r>
              <a:rPr lang="de-DE" sz="1750" err="1">
                <a:solidFill>
                  <a:schemeClr val="tx1"/>
                </a:solidFill>
                <a:latin typeface="+mj-lt"/>
              </a:rPr>
              <a:t>ut</a:t>
            </a:r>
            <a:r>
              <a:rPr lang="de-DE" sz="1750">
                <a:solidFill>
                  <a:schemeClr val="tx1"/>
                </a:solidFill>
                <a:latin typeface="+mj-lt"/>
              </a:rPr>
              <a:t> </a:t>
            </a:r>
            <a:r>
              <a:rPr lang="de-DE" sz="1750" err="1">
                <a:solidFill>
                  <a:schemeClr val="tx1"/>
                </a:solidFill>
                <a:latin typeface="+mj-lt"/>
              </a:rPr>
              <a:t>labore</a:t>
            </a:r>
            <a:r>
              <a:rPr lang="de-DE" sz="1750">
                <a:solidFill>
                  <a:schemeClr val="tx1"/>
                </a:solidFill>
                <a:latin typeface="+mj-lt"/>
              </a:rPr>
              <a:t> et </a:t>
            </a:r>
            <a:r>
              <a:rPr lang="de-DE" sz="1750" err="1">
                <a:solidFill>
                  <a:schemeClr val="tx1"/>
                </a:solidFill>
                <a:latin typeface="+mj-lt"/>
              </a:rPr>
              <a:t>dolore</a:t>
            </a:r>
            <a:r>
              <a:rPr lang="de-DE" sz="1750">
                <a:solidFill>
                  <a:schemeClr val="tx1"/>
                </a:solidFill>
                <a:latin typeface="+mj-lt"/>
              </a:rPr>
              <a:t> magna </a:t>
            </a:r>
            <a:r>
              <a:rPr lang="de-DE" sz="1750" err="1">
                <a:solidFill>
                  <a:schemeClr val="tx1"/>
                </a:solidFill>
                <a:latin typeface="+mj-lt"/>
              </a:rPr>
              <a:t>aliquyam</a:t>
            </a:r>
            <a:r>
              <a:rPr lang="de-DE" sz="1750">
                <a:solidFill>
                  <a:schemeClr val="tx1"/>
                </a:solidFill>
                <a:latin typeface="+mj-lt"/>
              </a:rPr>
              <a:t> </a:t>
            </a:r>
            <a:r>
              <a:rPr lang="de-DE" sz="1750" err="1">
                <a:solidFill>
                  <a:schemeClr val="tx1"/>
                </a:solidFill>
                <a:latin typeface="+mj-lt"/>
              </a:rPr>
              <a:t>erat</a:t>
            </a:r>
            <a:r>
              <a:rPr lang="de-DE" sz="1750">
                <a:solidFill>
                  <a:schemeClr val="tx1"/>
                </a:solidFill>
                <a:latin typeface="+mj-lt"/>
              </a:rPr>
              <a:t>.</a:t>
            </a:r>
          </a:p>
        </p:txBody>
      </p:sp>
      <p:sp>
        <p:nvSpPr>
          <p:cNvPr id="11" name="Text Placeholder 9">
            <a:extLst>
              <a:ext uri="{FF2B5EF4-FFF2-40B4-BE49-F238E27FC236}">
                <a16:creationId xmlns:a16="http://schemas.microsoft.com/office/drawing/2014/main" id="{59525FAD-6302-CE41-8961-B2D3B6C76065}"/>
              </a:ext>
            </a:extLst>
          </p:cNvPr>
          <p:cNvSpPr>
            <a:spLocks noGrp="1"/>
          </p:cNvSpPr>
          <p:nvPr>
            <p:ph type="body" sz="quarter" idx="22" hasCustomPrompt="1"/>
          </p:nvPr>
        </p:nvSpPr>
        <p:spPr>
          <a:xfrm>
            <a:off x="1850660" y="3294186"/>
            <a:ext cx="3801281" cy="1565942"/>
          </a:xfrm>
          <a:prstGeom prst="rect">
            <a:avLst/>
          </a:prstGeom>
        </p:spPr>
        <p:txBody>
          <a:bodyPr wrap="square" lIns="0" tIns="0" rIns="0" bIns="0">
            <a:spAutoFit/>
          </a:bodyPr>
          <a:lstStyle>
            <a:lvl1pPr marL="0" marR="0" indent="0" algn="l" defTabSz="228600" rtl="0" eaLnBrk="1" fontAlgn="auto" latinLnBrk="0" hangingPunct="1">
              <a:lnSpc>
                <a:spcPct val="150000"/>
              </a:lnSpc>
              <a:spcBef>
                <a:spcPts val="0"/>
              </a:spcBef>
              <a:spcAft>
                <a:spcPts val="0"/>
              </a:spcAft>
              <a:buClrTx/>
              <a:buSzTx/>
              <a:buFontTx/>
              <a:buNone/>
              <a:tabLst/>
              <a:defRPr lang="de-DE" sz="1750" dirty="0">
                <a:solidFill>
                  <a:schemeClr val="bg1"/>
                </a:solidFill>
                <a:latin typeface="Arial" panose="020B0604020202020204" pitchFamily="34" charset="0"/>
              </a:defRPr>
            </a:lvl1pPr>
          </a:lstStyle>
          <a:p>
            <a:pPr marL="0" marR="0" lvl="0" indent="0" algn="l" defTabSz="228600" rtl="0" eaLnBrk="1" fontAlgn="auto" latinLnBrk="0" hangingPunct="1">
              <a:lnSpc>
                <a:spcPct val="150000"/>
              </a:lnSpc>
              <a:spcBef>
                <a:spcPts val="0"/>
              </a:spcBef>
              <a:spcAft>
                <a:spcPts val="0"/>
              </a:spcAft>
              <a:buClrTx/>
              <a:buSzTx/>
              <a:buFontTx/>
              <a:buNone/>
              <a:tabLst/>
              <a:defRPr/>
            </a:pPr>
            <a:r>
              <a:rPr kumimoji="0" lang="de-DE" sz="1750" b="0" i="0" u="none" strike="noStrike" kern="1200" cap="none" spc="0" normalizeH="0" baseline="0" noProof="0" err="1">
                <a:ln>
                  <a:noFill/>
                </a:ln>
                <a:solidFill>
                  <a:srgbClr val="FFFFFF"/>
                </a:solidFill>
                <a:effectLst/>
                <a:uLnTx/>
                <a:uFillTx/>
                <a:latin typeface="HelveticaNeueLT Std"/>
                <a:ea typeface="+mn-ea"/>
                <a:cs typeface="+mn-cs"/>
              </a:rPr>
              <a:t>Lorem</a:t>
            </a:r>
            <a:r>
              <a:rPr kumimoji="0" lang="de-DE" sz="1750" b="0" i="0" u="none" strike="noStrike" kern="1200" cap="none" spc="0" normalizeH="0" baseline="0" noProof="0">
                <a:ln>
                  <a:noFill/>
                </a:ln>
                <a:solidFill>
                  <a:srgbClr val="FFFFFF"/>
                </a:solidFill>
                <a:effectLst/>
                <a:uLnTx/>
                <a:uFillTx/>
                <a:latin typeface="HelveticaNeueLT Std"/>
                <a:ea typeface="+mn-ea"/>
                <a:cs typeface="+mn-cs"/>
              </a:rPr>
              <a:t> </a:t>
            </a:r>
            <a:r>
              <a:rPr kumimoji="0" lang="de-DE" sz="1750" b="0" i="0" u="none" strike="noStrike" kern="1200" cap="none" spc="0" normalizeH="0" baseline="0" noProof="0" err="1">
                <a:ln>
                  <a:noFill/>
                </a:ln>
                <a:solidFill>
                  <a:srgbClr val="FFFFFF"/>
                </a:solidFill>
                <a:effectLst/>
                <a:uLnTx/>
                <a:uFillTx/>
                <a:latin typeface="HelveticaNeueLT Std"/>
                <a:ea typeface="+mn-ea"/>
                <a:cs typeface="+mn-cs"/>
              </a:rPr>
              <a:t>ipsum</a:t>
            </a:r>
            <a:r>
              <a:rPr kumimoji="0" lang="de-DE" sz="1750" b="0" i="0" u="none" strike="noStrike" kern="1200" cap="none" spc="0" normalizeH="0" baseline="0" noProof="0">
                <a:ln>
                  <a:noFill/>
                </a:ln>
                <a:solidFill>
                  <a:srgbClr val="FFFFFF"/>
                </a:solidFill>
                <a:effectLst/>
                <a:uLnTx/>
                <a:uFillTx/>
                <a:latin typeface="HelveticaNeueLT Std"/>
                <a:ea typeface="+mn-ea"/>
                <a:cs typeface="+mn-cs"/>
              </a:rPr>
              <a:t> </a:t>
            </a:r>
            <a:r>
              <a:rPr kumimoji="0" lang="de-DE" sz="1750" b="0" i="0" u="none" strike="noStrike" kern="1200" cap="none" spc="0" normalizeH="0" baseline="0" noProof="0" err="1">
                <a:ln>
                  <a:noFill/>
                </a:ln>
                <a:solidFill>
                  <a:srgbClr val="FFFFFF"/>
                </a:solidFill>
                <a:effectLst/>
                <a:uLnTx/>
                <a:uFillTx/>
                <a:latin typeface="HelveticaNeueLT Std"/>
                <a:ea typeface="+mn-ea"/>
                <a:cs typeface="+mn-cs"/>
              </a:rPr>
              <a:t>dolor</a:t>
            </a:r>
            <a:r>
              <a:rPr kumimoji="0" lang="de-DE" sz="1750" b="0" i="0" u="none" strike="noStrike" kern="1200" cap="none" spc="0" normalizeH="0" baseline="0" noProof="0">
                <a:ln>
                  <a:noFill/>
                </a:ln>
                <a:solidFill>
                  <a:srgbClr val="FFFFFF"/>
                </a:solidFill>
                <a:effectLst/>
                <a:uLnTx/>
                <a:uFillTx/>
                <a:latin typeface="HelveticaNeueLT Std"/>
                <a:ea typeface="+mn-ea"/>
                <a:cs typeface="+mn-cs"/>
              </a:rPr>
              <a:t> </a:t>
            </a:r>
            <a:r>
              <a:rPr kumimoji="0" lang="de-DE" sz="1750" b="0" i="0" u="none" strike="noStrike" kern="1200" cap="none" spc="0" normalizeH="0" baseline="0" noProof="0" err="1">
                <a:ln>
                  <a:noFill/>
                </a:ln>
                <a:solidFill>
                  <a:srgbClr val="FFFFFF"/>
                </a:solidFill>
                <a:effectLst/>
                <a:uLnTx/>
                <a:uFillTx/>
                <a:latin typeface="HelveticaNeueLT Std"/>
                <a:ea typeface="+mn-ea"/>
                <a:cs typeface="+mn-cs"/>
              </a:rPr>
              <a:t>sit</a:t>
            </a:r>
            <a:r>
              <a:rPr kumimoji="0" lang="de-DE" sz="1750" b="0" i="0" u="none" strike="noStrike" kern="1200" cap="none" spc="0" normalizeH="0" baseline="0" noProof="0">
                <a:ln>
                  <a:noFill/>
                </a:ln>
                <a:solidFill>
                  <a:srgbClr val="FFFFFF"/>
                </a:solidFill>
                <a:effectLst/>
                <a:uLnTx/>
                <a:uFillTx/>
                <a:latin typeface="HelveticaNeueLT Std"/>
                <a:ea typeface="+mn-ea"/>
                <a:cs typeface="+mn-cs"/>
              </a:rPr>
              <a:t> </a:t>
            </a:r>
            <a:r>
              <a:rPr kumimoji="0" lang="de-DE" sz="1750" b="0" i="0" u="none" strike="noStrike" kern="1200" cap="none" spc="0" normalizeH="0" baseline="0" noProof="0" err="1">
                <a:ln>
                  <a:noFill/>
                </a:ln>
                <a:solidFill>
                  <a:srgbClr val="FFFFFF"/>
                </a:solidFill>
                <a:effectLst/>
                <a:uLnTx/>
                <a:uFillTx/>
                <a:latin typeface="HelveticaNeueLT Std"/>
                <a:ea typeface="+mn-ea"/>
                <a:cs typeface="+mn-cs"/>
              </a:rPr>
              <a:t>amet</a:t>
            </a:r>
            <a:r>
              <a:rPr kumimoji="0" lang="de-DE" sz="1750" b="0" i="0" u="none" strike="noStrike" kern="1200" cap="none" spc="0" normalizeH="0" baseline="0" noProof="0">
                <a:ln>
                  <a:noFill/>
                </a:ln>
                <a:solidFill>
                  <a:srgbClr val="FFFFFF"/>
                </a:solidFill>
                <a:effectLst/>
                <a:uLnTx/>
                <a:uFillTx/>
                <a:latin typeface="HelveticaNeueLT Std"/>
                <a:ea typeface="+mn-ea"/>
                <a:cs typeface="+mn-cs"/>
              </a:rPr>
              <a:t>, </a:t>
            </a:r>
            <a:r>
              <a:rPr kumimoji="0" lang="de-DE" sz="1750" b="0" i="0" u="none" strike="noStrike" kern="1200" cap="none" spc="0" normalizeH="0" baseline="0" noProof="0" err="1">
                <a:ln>
                  <a:noFill/>
                </a:ln>
                <a:solidFill>
                  <a:srgbClr val="FFFFFF"/>
                </a:solidFill>
                <a:effectLst/>
                <a:uLnTx/>
                <a:uFillTx/>
                <a:latin typeface="HelveticaNeueLT Std"/>
                <a:ea typeface="+mn-ea"/>
                <a:cs typeface="+mn-cs"/>
              </a:rPr>
              <a:t>consetetur</a:t>
            </a:r>
            <a:r>
              <a:rPr kumimoji="0" lang="de-DE" sz="1750" b="0" i="0" u="none" strike="noStrike" kern="1200" cap="none" spc="0" normalizeH="0" baseline="0" noProof="0">
                <a:ln>
                  <a:noFill/>
                </a:ln>
                <a:solidFill>
                  <a:srgbClr val="FFFFFF"/>
                </a:solidFill>
                <a:effectLst/>
                <a:uLnTx/>
                <a:uFillTx/>
                <a:latin typeface="HelveticaNeueLT Std"/>
                <a:ea typeface="+mn-ea"/>
                <a:cs typeface="+mn-cs"/>
              </a:rPr>
              <a:t> </a:t>
            </a:r>
            <a:r>
              <a:rPr kumimoji="0" lang="de-DE" sz="1750" b="0" i="0" u="none" strike="noStrike" kern="1200" cap="none" spc="0" normalizeH="0" baseline="0" noProof="0" err="1">
                <a:ln>
                  <a:noFill/>
                </a:ln>
                <a:solidFill>
                  <a:srgbClr val="FFFFFF"/>
                </a:solidFill>
                <a:effectLst/>
                <a:uLnTx/>
                <a:uFillTx/>
                <a:latin typeface="HelveticaNeueLT Std"/>
                <a:ea typeface="+mn-ea"/>
                <a:cs typeface="+mn-cs"/>
              </a:rPr>
              <a:t>sadipscing</a:t>
            </a:r>
            <a:r>
              <a:rPr kumimoji="0" lang="de-DE" sz="1750" b="0" i="0" u="none" strike="noStrike" kern="1200" cap="none" spc="0" normalizeH="0" baseline="0" noProof="0">
                <a:ln>
                  <a:noFill/>
                </a:ln>
                <a:solidFill>
                  <a:srgbClr val="FFFFFF"/>
                </a:solidFill>
                <a:effectLst/>
                <a:uLnTx/>
                <a:uFillTx/>
                <a:latin typeface="HelveticaNeueLT Std"/>
                <a:ea typeface="+mn-ea"/>
                <a:cs typeface="+mn-cs"/>
              </a:rPr>
              <a:t> </a:t>
            </a:r>
            <a:r>
              <a:rPr kumimoji="0" lang="de-DE" sz="1750" b="0" i="0" u="none" strike="noStrike" kern="1200" cap="none" spc="0" normalizeH="0" baseline="0" noProof="0" err="1">
                <a:ln>
                  <a:noFill/>
                </a:ln>
                <a:solidFill>
                  <a:srgbClr val="FFFFFF"/>
                </a:solidFill>
                <a:effectLst/>
                <a:uLnTx/>
                <a:uFillTx/>
                <a:latin typeface="HelveticaNeueLT Std"/>
                <a:ea typeface="+mn-ea"/>
                <a:cs typeface="+mn-cs"/>
              </a:rPr>
              <a:t>elitr</a:t>
            </a:r>
            <a:r>
              <a:rPr kumimoji="0" lang="de-DE" sz="1750" b="0" i="0" u="none" strike="noStrike" kern="1200" cap="none" spc="0" normalizeH="0" baseline="0" noProof="0">
                <a:ln>
                  <a:noFill/>
                </a:ln>
                <a:solidFill>
                  <a:srgbClr val="FFFFFF"/>
                </a:solidFill>
                <a:effectLst/>
                <a:uLnTx/>
                <a:uFillTx/>
                <a:latin typeface="HelveticaNeueLT Std"/>
                <a:ea typeface="+mn-ea"/>
                <a:cs typeface="+mn-cs"/>
              </a:rPr>
              <a:t>, </a:t>
            </a:r>
            <a:r>
              <a:rPr kumimoji="0" lang="de-DE" sz="1750" b="0" i="0" u="none" strike="noStrike" kern="1200" cap="none" spc="0" normalizeH="0" baseline="0" noProof="0" err="1">
                <a:ln>
                  <a:noFill/>
                </a:ln>
                <a:solidFill>
                  <a:srgbClr val="FFFFFF"/>
                </a:solidFill>
                <a:effectLst/>
                <a:uLnTx/>
                <a:uFillTx/>
                <a:latin typeface="HelveticaNeueLT Std"/>
                <a:ea typeface="+mn-ea"/>
                <a:cs typeface="+mn-cs"/>
              </a:rPr>
              <a:t>sed</a:t>
            </a:r>
            <a:r>
              <a:rPr kumimoji="0" lang="de-DE" sz="1750" b="0" i="0" u="none" strike="noStrike" kern="1200" cap="none" spc="0" normalizeH="0" baseline="0" noProof="0">
                <a:ln>
                  <a:noFill/>
                </a:ln>
                <a:solidFill>
                  <a:srgbClr val="FFFFFF"/>
                </a:solidFill>
                <a:effectLst/>
                <a:uLnTx/>
                <a:uFillTx/>
                <a:latin typeface="HelveticaNeueLT Std"/>
                <a:ea typeface="+mn-ea"/>
                <a:cs typeface="+mn-cs"/>
              </a:rPr>
              <a:t> </a:t>
            </a:r>
            <a:r>
              <a:rPr kumimoji="0" lang="de-DE" sz="1750" b="0" i="0" u="none" strike="noStrike" kern="1200" cap="none" spc="0" normalizeH="0" baseline="0" noProof="0" err="1">
                <a:ln>
                  <a:noFill/>
                </a:ln>
                <a:solidFill>
                  <a:srgbClr val="FFFFFF"/>
                </a:solidFill>
                <a:effectLst/>
                <a:uLnTx/>
                <a:uFillTx/>
                <a:latin typeface="HelveticaNeueLT Std"/>
                <a:ea typeface="+mn-ea"/>
                <a:cs typeface="+mn-cs"/>
              </a:rPr>
              <a:t>diam</a:t>
            </a:r>
            <a:r>
              <a:rPr kumimoji="0" lang="de-DE" sz="1750" b="0" i="0" u="none" strike="noStrike" kern="1200" cap="none" spc="0" normalizeH="0" baseline="0" noProof="0">
                <a:ln>
                  <a:noFill/>
                </a:ln>
                <a:solidFill>
                  <a:srgbClr val="FFFFFF"/>
                </a:solidFill>
                <a:effectLst/>
                <a:uLnTx/>
                <a:uFillTx/>
                <a:latin typeface="HelveticaNeueLT Std"/>
                <a:ea typeface="+mn-ea"/>
                <a:cs typeface="+mn-cs"/>
              </a:rPr>
              <a:t> </a:t>
            </a:r>
            <a:r>
              <a:rPr kumimoji="0" lang="de-DE" sz="1750" b="0" i="0" u="none" strike="noStrike" kern="1200" cap="none" spc="0" normalizeH="0" baseline="0" noProof="0" err="1">
                <a:ln>
                  <a:noFill/>
                </a:ln>
                <a:solidFill>
                  <a:srgbClr val="FFFFFF"/>
                </a:solidFill>
                <a:effectLst/>
                <a:uLnTx/>
                <a:uFillTx/>
                <a:latin typeface="HelveticaNeueLT Std"/>
                <a:ea typeface="+mn-ea"/>
                <a:cs typeface="+mn-cs"/>
              </a:rPr>
              <a:t>nonumy</a:t>
            </a:r>
            <a:r>
              <a:rPr kumimoji="0" lang="de-DE" sz="1750" b="0" i="0" u="none" strike="noStrike" kern="1200" cap="none" spc="0" normalizeH="0" baseline="0" noProof="0">
                <a:ln>
                  <a:noFill/>
                </a:ln>
                <a:solidFill>
                  <a:srgbClr val="FFFFFF"/>
                </a:solidFill>
                <a:effectLst/>
                <a:uLnTx/>
                <a:uFillTx/>
                <a:latin typeface="HelveticaNeueLT Std"/>
                <a:ea typeface="+mn-ea"/>
                <a:cs typeface="+mn-cs"/>
              </a:rPr>
              <a:t> </a:t>
            </a:r>
            <a:r>
              <a:rPr kumimoji="0" lang="de-DE" sz="1750" b="0" i="0" u="none" strike="noStrike" kern="1200" cap="none" spc="0" normalizeH="0" baseline="0" noProof="0" err="1">
                <a:ln>
                  <a:noFill/>
                </a:ln>
                <a:solidFill>
                  <a:srgbClr val="FFFFFF"/>
                </a:solidFill>
                <a:effectLst/>
                <a:uLnTx/>
                <a:uFillTx/>
                <a:latin typeface="HelveticaNeueLT Std"/>
                <a:ea typeface="+mn-ea"/>
                <a:cs typeface="+mn-cs"/>
              </a:rPr>
              <a:t>eirmod</a:t>
            </a:r>
            <a:r>
              <a:rPr kumimoji="0" lang="de-DE" sz="1750" b="0" i="0" u="none" strike="noStrike" kern="1200" cap="none" spc="0" normalizeH="0" baseline="0" noProof="0">
                <a:ln>
                  <a:noFill/>
                </a:ln>
                <a:solidFill>
                  <a:srgbClr val="FFFFFF"/>
                </a:solidFill>
                <a:effectLst/>
                <a:uLnTx/>
                <a:uFillTx/>
                <a:latin typeface="HelveticaNeueLT Std"/>
                <a:ea typeface="+mn-ea"/>
                <a:cs typeface="+mn-cs"/>
              </a:rPr>
              <a:t> </a:t>
            </a:r>
            <a:r>
              <a:rPr kumimoji="0" lang="de-DE" sz="1750" b="0" i="0" u="none" strike="noStrike" kern="1200" cap="none" spc="0" normalizeH="0" baseline="0" noProof="0" err="1">
                <a:ln>
                  <a:noFill/>
                </a:ln>
                <a:solidFill>
                  <a:srgbClr val="FFFFFF"/>
                </a:solidFill>
                <a:effectLst/>
                <a:uLnTx/>
                <a:uFillTx/>
                <a:latin typeface="HelveticaNeueLT Std"/>
                <a:ea typeface="+mn-ea"/>
                <a:cs typeface="+mn-cs"/>
              </a:rPr>
              <a:t>tempor</a:t>
            </a:r>
            <a:r>
              <a:rPr kumimoji="0" lang="de-DE" sz="1750" b="0" i="0" u="none" strike="noStrike" kern="1200" cap="none" spc="0" normalizeH="0" baseline="0" noProof="0">
                <a:ln>
                  <a:noFill/>
                </a:ln>
                <a:solidFill>
                  <a:srgbClr val="FFFFFF"/>
                </a:solidFill>
                <a:effectLst/>
                <a:uLnTx/>
                <a:uFillTx/>
                <a:latin typeface="HelveticaNeueLT Std"/>
                <a:ea typeface="+mn-ea"/>
                <a:cs typeface="+mn-cs"/>
              </a:rPr>
              <a:t> </a:t>
            </a:r>
            <a:r>
              <a:rPr kumimoji="0" lang="de-DE" sz="1750" b="0" i="0" u="none" strike="noStrike" kern="1200" cap="none" spc="0" normalizeH="0" baseline="0" noProof="0" err="1">
                <a:ln>
                  <a:noFill/>
                </a:ln>
                <a:solidFill>
                  <a:srgbClr val="FFFFFF"/>
                </a:solidFill>
                <a:effectLst/>
                <a:uLnTx/>
                <a:uFillTx/>
                <a:latin typeface="HelveticaNeueLT Std"/>
                <a:ea typeface="+mn-ea"/>
                <a:cs typeface="+mn-cs"/>
              </a:rPr>
              <a:t>invidunt</a:t>
            </a:r>
            <a:r>
              <a:rPr kumimoji="0" lang="de-DE" sz="1750" b="0" i="0" u="none" strike="noStrike" kern="1200" cap="none" spc="0" normalizeH="0" baseline="0" noProof="0">
                <a:ln>
                  <a:noFill/>
                </a:ln>
                <a:solidFill>
                  <a:srgbClr val="FFFFFF"/>
                </a:solidFill>
                <a:effectLst/>
                <a:uLnTx/>
                <a:uFillTx/>
                <a:latin typeface="HelveticaNeueLT Std"/>
                <a:ea typeface="+mn-ea"/>
                <a:cs typeface="+mn-cs"/>
              </a:rPr>
              <a:t> </a:t>
            </a:r>
            <a:r>
              <a:rPr kumimoji="0" lang="de-DE" sz="1750" b="0" i="0" u="none" strike="noStrike" kern="1200" cap="none" spc="0" normalizeH="0" baseline="0" noProof="0" err="1">
                <a:ln>
                  <a:noFill/>
                </a:ln>
                <a:solidFill>
                  <a:srgbClr val="FFFFFF"/>
                </a:solidFill>
                <a:effectLst/>
                <a:uLnTx/>
                <a:uFillTx/>
                <a:latin typeface="HelveticaNeueLT Std"/>
                <a:ea typeface="+mn-ea"/>
                <a:cs typeface="+mn-cs"/>
              </a:rPr>
              <a:t>ut</a:t>
            </a:r>
            <a:r>
              <a:rPr kumimoji="0" lang="de-DE" sz="1750" b="0" i="0" u="none" strike="noStrike" kern="1200" cap="none" spc="0" normalizeH="0" baseline="0" noProof="0">
                <a:ln>
                  <a:noFill/>
                </a:ln>
                <a:solidFill>
                  <a:srgbClr val="FFFFFF"/>
                </a:solidFill>
                <a:effectLst/>
                <a:uLnTx/>
                <a:uFillTx/>
                <a:latin typeface="HelveticaNeueLT Std"/>
                <a:ea typeface="+mn-ea"/>
                <a:cs typeface="+mn-cs"/>
              </a:rPr>
              <a:t> </a:t>
            </a:r>
            <a:r>
              <a:rPr kumimoji="0" lang="de-DE" sz="1750" b="0" i="0" u="none" strike="noStrike" kern="1200" cap="none" spc="0" normalizeH="0" baseline="0" noProof="0" err="1">
                <a:ln>
                  <a:noFill/>
                </a:ln>
                <a:solidFill>
                  <a:srgbClr val="FFFFFF"/>
                </a:solidFill>
                <a:effectLst/>
                <a:uLnTx/>
                <a:uFillTx/>
                <a:latin typeface="HelveticaNeueLT Std"/>
                <a:ea typeface="+mn-ea"/>
                <a:cs typeface="+mn-cs"/>
              </a:rPr>
              <a:t>labore</a:t>
            </a:r>
            <a:r>
              <a:rPr kumimoji="0" lang="de-DE" sz="1750" b="0" i="0" u="none" strike="noStrike" kern="1200" cap="none" spc="0" normalizeH="0" baseline="0" noProof="0">
                <a:ln>
                  <a:noFill/>
                </a:ln>
                <a:solidFill>
                  <a:srgbClr val="FFFFFF"/>
                </a:solidFill>
                <a:effectLst/>
                <a:uLnTx/>
                <a:uFillTx/>
                <a:latin typeface="HelveticaNeueLT Std"/>
                <a:ea typeface="+mn-ea"/>
                <a:cs typeface="+mn-cs"/>
              </a:rPr>
              <a:t> et </a:t>
            </a:r>
            <a:r>
              <a:rPr kumimoji="0" lang="de-DE" sz="1750" b="0" i="0" u="none" strike="noStrike" kern="1200" cap="none" spc="0" normalizeH="0" baseline="0" noProof="0" err="1">
                <a:ln>
                  <a:noFill/>
                </a:ln>
                <a:solidFill>
                  <a:srgbClr val="FFFFFF"/>
                </a:solidFill>
                <a:effectLst/>
                <a:uLnTx/>
                <a:uFillTx/>
                <a:latin typeface="HelveticaNeueLT Std"/>
                <a:ea typeface="+mn-ea"/>
                <a:cs typeface="+mn-cs"/>
              </a:rPr>
              <a:t>dolore</a:t>
            </a:r>
            <a:r>
              <a:rPr kumimoji="0" lang="de-DE" sz="1750" b="0" i="0" u="none" strike="noStrike" kern="1200" cap="none" spc="0" normalizeH="0" baseline="0" noProof="0">
                <a:ln>
                  <a:noFill/>
                </a:ln>
                <a:solidFill>
                  <a:srgbClr val="FFFFFF"/>
                </a:solidFill>
                <a:effectLst/>
                <a:uLnTx/>
                <a:uFillTx/>
                <a:latin typeface="HelveticaNeueLT Std"/>
                <a:ea typeface="+mn-ea"/>
                <a:cs typeface="+mn-cs"/>
              </a:rPr>
              <a:t> magna </a:t>
            </a:r>
            <a:r>
              <a:rPr kumimoji="0" lang="de-DE" sz="1750" b="0" i="0" u="none" strike="noStrike" kern="1200" cap="none" spc="0" normalizeH="0" baseline="0" noProof="0" err="1">
                <a:ln>
                  <a:noFill/>
                </a:ln>
                <a:solidFill>
                  <a:srgbClr val="FFFFFF"/>
                </a:solidFill>
                <a:effectLst/>
                <a:uLnTx/>
                <a:uFillTx/>
                <a:latin typeface="HelveticaNeueLT Std"/>
                <a:ea typeface="+mn-ea"/>
                <a:cs typeface="+mn-cs"/>
              </a:rPr>
              <a:t>aliquyam</a:t>
            </a:r>
            <a:r>
              <a:rPr kumimoji="0" lang="de-DE" sz="1750" b="0" i="0" u="none" strike="noStrike" kern="1200" cap="none" spc="0" normalizeH="0" baseline="0" noProof="0">
                <a:ln>
                  <a:noFill/>
                </a:ln>
                <a:solidFill>
                  <a:srgbClr val="FFFFFF"/>
                </a:solidFill>
                <a:effectLst/>
                <a:uLnTx/>
                <a:uFillTx/>
                <a:latin typeface="HelveticaNeueLT Std"/>
                <a:ea typeface="+mn-ea"/>
                <a:cs typeface="+mn-cs"/>
              </a:rPr>
              <a:t> </a:t>
            </a:r>
            <a:r>
              <a:rPr kumimoji="0" lang="de-DE" sz="1750" b="0" i="0" u="none" strike="noStrike" kern="1200" cap="none" spc="0" normalizeH="0" baseline="0" noProof="0" err="1">
                <a:ln>
                  <a:noFill/>
                </a:ln>
                <a:solidFill>
                  <a:srgbClr val="FFFFFF"/>
                </a:solidFill>
                <a:effectLst/>
                <a:uLnTx/>
                <a:uFillTx/>
                <a:latin typeface="HelveticaNeueLT Std"/>
                <a:ea typeface="+mn-ea"/>
                <a:cs typeface="+mn-cs"/>
              </a:rPr>
              <a:t>erat</a:t>
            </a:r>
            <a:r>
              <a:rPr kumimoji="0" lang="de-DE" sz="1750" b="0" i="0" u="none" strike="noStrike" kern="1200" cap="none" spc="0" normalizeH="0" baseline="0" noProof="0">
                <a:ln>
                  <a:noFill/>
                </a:ln>
                <a:solidFill>
                  <a:srgbClr val="FFFFFF"/>
                </a:solidFill>
                <a:effectLst/>
                <a:uLnTx/>
                <a:uFillTx/>
                <a:latin typeface="HelveticaNeueLT Std"/>
                <a:ea typeface="+mn-ea"/>
                <a:cs typeface="+mn-cs"/>
              </a:rPr>
              <a:t>.</a:t>
            </a:r>
          </a:p>
        </p:txBody>
      </p:sp>
    </p:spTree>
    <p:extLst>
      <p:ext uri="{BB962C8B-B14F-4D97-AF65-F5344CB8AC3E}">
        <p14:creationId xmlns:p14="http://schemas.microsoft.com/office/powerpoint/2010/main" val="3023794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1106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2956580"/>
            <a:ext cx="8534400" cy="2436413"/>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5" name="Picture 4">
            <a:extLst>
              <a:ext uri="{FF2B5EF4-FFF2-40B4-BE49-F238E27FC236}">
                <a16:creationId xmlns:a16="http://schemas.microsoft.com/office/drawing/2014/main" id="{A644490E-C107-4F5A-A3F7-C838AD977FBC}"/>
              </a:ext>
            </a:extLst>
          </p:cNvPr>
          <p:cNvPicPr/>
          <p:nvPr userDrawn="1"/>
        </p:nvPicPr>
        <p:blipFill>
          <a:blip r:embed="rId2"/>
          <a:stretch>
            <a:fillRect/>
          </a:stretch>
        </p:blipFill>
        <p:spPr>
          <a:xfrm>
            <a:off x="10054821" y="5546934"/>
            <a:ext cx="1718310" cy="763270"/>
          </a:xfrm>
          <a:prstGeom prst="rect">
            <a:avLst/>
          </a:prstGeom>
        </p:spPr>
      </p:pic>
    </p:spTree>
    <p:extLst>
      <p:ext uri="{BB962C8B-B14F-4D97-AF65-F5344CB8AC3E}">
        <p14:creationId xmlns:p14="http://schemas.microsoft.com/office/powerpoint/2010/main" val="24064428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583963" y="1600200"/>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7AB48111-B147-4092-A7AD-C7CB216FF9B1}"/>
              </a:ext>
            </a:extLst>
          </p:cNvPr>
          <p:cNvPicPr/>
          <p:nvPr userDrawn="1"/>
        </p:nvPicPr>
        <p:blipFill>
          <a:blip r:embed="rId2"/>
          <a:stretch>
            <a:fillRect/>
          </a:stretch>
        </p:blipFill>
        <p:spPr>
          <a:xfrm>
            <a:off x="10005096" y="5504862"/>
            <a:ext cx="1718310" cy="763270"/>
          </a:xfrm>
          <a:prstGeom prst="rect">
            <a:avLst/>
          </a:prstGeom>
        </p:spPr>
      </p:pic>
      <p:pic>
        <p:nvPicPr>
          <p:cNvPr id="8" name="Picture 7" descr="I:\PAN\UNITS\Healthy Communities\Diabetes\Marketing campaign\NC_DiabetesSmart.jpg">
            <a:extLst>
              <a:ext uri="{FF2B5EF4-FFF2-40B4-BE49-F238E27FC236}">
                <a16:creationId xmlns:a16="http://schemas.microsoft.com/office/drawing/2014/main" id="{85232B2A-0523-4588-951E-FE8AE71E053C}"/>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5509847"/>
            <a:ext cx="2133600" cy="823805"/>
          </a:xfrm>
          <a:prstGeom prst="rect">
            <a:avLst/>
          </a:prstGeom>
          <a:noFill/>
          <a:ln>
            <a:noFill/>
          </a:ln>
        </p:spPr>
      </p:pic>
    </p:spTree>
    <p:extLst>
      <p:ext uri="{BB962C8B-B14F-4D97-AF65-F5344CB8AC3E}">
        <p14:creationId xmlns:p14="http://schemas.microsoft.com/office/powerpoint/2010/main" val="16178812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E8F86-D4FD-4F40-8ED8-85DCDAF345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FDE6FD-3A79-4218-9044-D3FE027672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5F613A-3778-4C3E-B011-585C5CC47B38}"/>
              </a:ext>
            </a:extLst>
          </p:cNvPr>
          <p:cNvSpPr>
            <a:spLocks noGrp="1"/>
          </p:cNvSpPr>
          <p:nvPr>
            <p:ph type="dt" sz="half" idx="10"/>
          </p:nvPr>
        </p:nvSpPr>
        <p:spPr/>
        <p:txBody>
          <a:bodyPr/>
          <a:lstStyle/>
          <a:p>
            <a:fld id="{DD6815D8-EB6C-429C-87D0-3F2EEA9F7210}" type="datetimeFigureOut">
              <a:rPr lang="en-US" smtClean="0"/>
              <a:t>10/7/2025</a:t>
            </a:fld>
            <a:endParaRPr lang="en-US"/>
          </a:p>
        </p:txBody>
      </p:sp>
      <p:sp>
        <p:nvSpPr>
          <p:cNvPr id="5" name="Footer Placeholder 4">
            <a:extLst>
              <a:ext uri="{FF2B5EF4-FFF2-40B4-BE49-F238E27FC236}">
                <a16:creationId xmlns:a16="http://schemas.microsoft.com/office/drawing/2014/main" id="{2EA1E305-A7BA-4CF5-AA74-859C58470F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F4DC38-5987-4ADB-9721-93FF45AAE4E2}"/>
              </a:ext>
            </a:extLst>
          </p:cNvPr>
          <p:cNvSpPr>
            <a:spLocks noGrp="1"/>
          </p:cNvSpPr>
          <p:nvPr>
            <p:ph type="sldNum" sz="quarter" idx="12"/>
          </p:nvPr>
        </p:nvSpPr>
        <p:spPr/>
        <p:txBody>
          <a:bodyPr/>
          <a:lstStyle/>
          <a:p>
            <a:fld id="{B8DF06E6-048D-422A-8648-412553E5B665}" type="slidenum">
              <a:rPr lang="en-US" smtClean="0"/>
              <a:t>‹#›</a:t>
            </a:fld>
            <a:endParaRPr lang="en-US"/>
          </a:p>
        </p:txBody>
      </p:sp>
    </p:spTree>
    <p:extLst>
      <p:ext uri="{BB962C8B-B14F-4D97-AF65-F5344CB8AC3E}">
        <p14:creationId xmlns:p14="http://schemas.microsoft.com/office/powerpoint/2010/main" val="13922783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7BE06-7776-4DCA-B9BA-BF7702FFB4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DFA0FB-E25A-4D5C-AC56-2C55D6AD9CC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382B4B-DA77-4D69-8D0E-2AFCEEB5F5FC}"/>
              </a:ext>
            </a:extLst>
          </p:cNvPr>
          <p:cNvSpPr>
            <a:spLocks noGrp="1"/>
          </p:cNvSpPr>
          <p:nvPr>
            <p:ph type="dt" sz="half" idx="10"/>
          </p:nvPr>
        </p:nvSpPr>
        <p:spPr/>
        <p:txBody>
          <a:bodyPr/>
          <a:lstStyle/>
          <a:p>
            <a:fld id="{DD6815D8-EB6C-429C-87D0-3F2EEA9F7210}" type="datetimeFigureOut">
              <a:rPr lang="en-US" smtClean="0"/>
              <a:t>10/7/2025</a:t>
            </a:fld>
            <a:endParaRPr lang="en-US"/>
          </a:p>
        </p:txBody>
      </p:sp>
      <p:sp>
        <p:nvSpPr>
          <p:cNvPr id="5" name="Footer Placeholder 4">
            <a:extLst>
              <a:ext uri="{FF2B5EF4-FFF2-40B4-BE49-F238E27FC236}">
                <a16:creationId xmlns:a16="http://schemas.microsoft.com/office/drawing/2014/main" id="{0F445B00-BB24-4CAE-9089-688C371678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E2C5C4-E35A-4943-A1FB-A6E68BAADBDB}"/>
              </a:ext>
            </a:extLst>
          </p:cNvPr>
          <p:cNvSpPr>
            <a:spLocks noGrp="1"/>
          </p:cNvSpPr>
          <p:nvPr>
            <p:ph type="sldNum" sz="quarter" idx="12"/>
          </p:nvPr>
        </p:nvSpPr>
        <p:spPr/>
        <p:txBody>
          <a:bodyPr/>
          <a:lstStyle/>
          <a:p>
            <a:fld id="{B8DF06E6-048D-422A-8648-412553E5B665}" type="slidenum">
              <a:rPr lang="en-US" smtClean="0"/>
              <a:t>‹#›</a:t>
            </a:fld>
            <a:endParaRPr lang="en-US"/>
          </a:p>
        </p:txBody>
      </p:sp>
    </p:spTree>
    <p:extLst>
      <p:ext uri="{BB962C8B-B14F-4D97-AF65-F5344CB8AC3E}">
        <p14:creationId xmlns:p14="http://schemas.microsoft.com/office/powerpoint/2010/main" val="21169231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42A8A-1361-49E5-9DB3-723E85887F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32A099-1EAF-456F-8962-EF5BB91878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4EACE27-9D86-4BD6-9246-A48133F85984}"/>
              </a:ext>
            </a:extLst>
          </p:cNvPr>
          <p:cNvSpPr>
            <a:spLocks noGrp="1"/>
          </p:cNvSpPr>
          <p:nvPr>
            <p:ph type="dt" sz="half" idx="10"/>
          </p:nvPr>
        </p:nvSpPr>
        <p:spPr/>
        <p:txBody>
          <a:bodyPr/>
          <a:lstStyle/>
          <a:p>
            <a:fld id="{DD6815D8-EB6C-429C-87D0-3F2EEA9F7210}" type="datetimeFigureOut">
              <a:rPr lang="en-US" smtClean="0"/>
              <a:t>10/7/2025</a:t>
            </a:fld>
            <a:endParaRPr lang="en-US"/>
          </a:p>
        </p:txBody>
      </p:sp>
      <p:sp>
        <p:nvSpPr>
          <p:cNvPr id="5" name="Footer Placeholder 4">
            <a:extLst>
              <a:ext uri="{FF2B5EF4-FFF2-40B4-BE49-F238E27FC236}">
                <a16:creationId xmlns:a16="http://schemas.microsoft.com/office/drawing/2014/main" id="{BB3CFD01-48B9-4142-A762-22A7A6A357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07A9C2-E9DB-49D3-894D-2AF50EC0C083}"/>
              </a:ext>
            </a:extLst>
          </p:cNvPr>
          <p:cNvSpPr>
            <a:spLocks noGrp="1"/>
          </p:cNvSpPr>
          <p:nvPr>
            <p:ph type="sldNum" sz="quarter" idx="12"/>
          </p:nvPr>
        </p:nvSpPr>
        <p:spPr/>
        <p:txBody>
          <a:bodyPr/>
          <a:lstStyle/>
          <a:p>
            <a:fld id="{B8DF06E6-048D-422A-8648-412553E5B665}" type="slidenum">
              <a:rPr lang="en-US" smtClean="0"/>
              <a:t>‹#›</a:t>
            </a:fld>
            <a:endParaRPr lang="en-US"/>
          </a:p>
        </p:txBody>
      </p:sp>
    </p:spTree>
    <p:extLst>
      <p:ext uri="{BB962C8B-B14F-4D97-AF65-F5344CB8AC3E}">
        <p14:creationId xmlns:p14="http://schemas.microsoft.com/office/powerpoint/2010/main" val="29634303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046A3-DFFC-422C-99A4-DA7B34B4BA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CCB8DD-95CB-4B87-9878-75DD432E479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5CFDBC-8972-4DCC-B97C-A318875C482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F2006F-9AFC-4F6B-8D10-9D4AACEFFAF3}"/>
              </a:ext>
            </a:extLst>
          </p:cNvPr>
          <p:cNvSpPr>
            <a:spLocks noGrp="1"/>
          </p:cNvSpPr>
          <p:nvPr>
            <p:ph type="dt" sz="half" idx="10"/>
          </p:nvPr>
        </p:nvSpPr>
        <p:spPr/>
        <p:txBody>
          <a:bodyPr/>
          <a:lstStyle/>
          <a:p>
            <a:fld id="{DD6815D8-EB6C-429C-87D0-3F2EEA9F7210}" type="datetimeFigureOut">
              <a:rPr lang="en-US" smtClean="0"/>
              <a:t>10/7/2025</a:t>
            </a:fld>
            <a:endParaRPr lang="en-US"/>
          </a:p>
        </p:txBody>
      </p:sp>
      <p:sp>
        <p:nvSpPr>
          <p:cNvPr id="6" name="Footer Placeholder 5">
            <a:extLst>
              <a:ext uri="{FF2B5EF4-FFF2-40B4-BE49-F238E27FC236}">
                <a16:creationId xmlns:a16="http://schemas.microsoft.com/office/drawing/2014/main" id="{84270321-113E-4E72-8105-952E4A277F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4B5C8D-E564-44C5-A4CA-C30871930296}"/>
              </a:ext>
            </a:extLst>
          </p:cNvPr>
          <p:cNvSpPr>
            <a:spLocks noGrp="1"/>
          </p:cNvSpPr>
          <p:nvPr>
            <p:ph type="sldNum" sz="quarter" idx="12"/>
          </p:nvPr>
        </p:nvSpPr>
        <p:spPr/>
        <p:txBody>
          <a:bodyPr/>
          <a:lstStyle/>
          <a:p>
            <a:fld id="{B8DF06E6-048D-422A-8648-412553E5B665}" type="slidenum">
              <a:rPr lang="en-US" smtClean="0"/>
              <a:t>‹#›</a:t>
            </a:fld>
            <a:endParaRPr lang="en-US"/>
          </a:p>
        </p:txBody>
      </p:sp>
    </p:spTree>
    <p:extLst>
      <p:ext uri="{BB962C8B-B14F-4D97-AF65-F5344CB8AC3E}">
        <p14:creationId xmlns:p14="http://schemas.microsoft.com/office/powerpoint/2010/main" val="3626667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2E5A4-8C27-45AA-BECB-27239AF899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A22CCB-9E1F-44E0-BB19-1FC2EDF0AA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1D252C7-B9CE-4BE0-856F-7F1C9783297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EAA125-67F1-437B-9F2A-646C4930D8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08B5F35-B20A-4A77-B411-93479E2F7D2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09FE6A-FB82-4B2C-81AF-AD0341F20EED}"/>
              </a:ext>
            </a:extLst>
          </p:cNvPr>
          <p:cNvSpPr>
            <a:spLocks noGrp="1"/>
          </p:cNvSpPr>
          <p:nvPr>
            <p:ph type="dt" sz="half" idx="10"/>
          </p:nvPr>
        </p:nvSpPr>
        <p:spPr>
          <a:xfrm>
            <a:off x="838200" y="6356350"/>
            <a:ext cx="2743200" cy="365125"/>
          </a:xfrm>
          <a:prstGeom prst="rect">
            <a:avLst/>
          </a:prstGeom>
        </p:spPr>
        <p:txBody>
          <a:bodyPr/>
          <a:lstStyle/>
          <a:p>
            <a:fld id="{20F0DA29-D356-4384-BAF5-5A7D8C29738B}" type="datetimeFigureOut">
              <a:rPr lang="en-US" smtClean="0"/>
              <a:t>10/7/2025</a:t>
            </a:fld>
            <a:endParaRPr lang="en-US"/>
          </a:p>
        </p:txBody>
      </p:sp>
      <p:sp>
        <p:nvSpPr>
          <p:cNvPr id="8" name="Footer Placeholder 7">
            <a:extLst>
              <a:ext uri="{FF2B5EF4-FFF2-40B4-BE49-F238E27FC236}">
                <a16:creationId xmlns:a16="http://schemas.microsoft.com/office/drawing/2014/main" id="{F3F6A996-6812-463F-B8B4-9A6DC3EF25A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94E8BCC-749E-490C-AB13-C00192700BF7}"/>
              </a:ext>
            </a:extLst>
          </p:cNvPr>
          <p:cNvSpPr>
            <a:spLocks noGrp="1"/>
          </p:cNvSpPr>
          <p:nvPr>
            <p:ph type="sldNum" sz="quarter" idx="12"/>
          </p:nvPr>
        </p:nvSpPr>
        <p:spPr>
          <a:xfrm>
            <a:off x="8610600" y="6356350"/>
            <a:ext cx="2743200" cy="365125"/>
          </a:xfrm>
          <a:prstGeom prst="rect">
            <a:avLst/>
          </a:prstGeom>
        </p:spPr>
        <p:txBody>
          <a:bodyPr/>
          <a:lstStyle/>
          <a:p>
            <a:fld id="{53209654-FA89-4FC6-B736-947673314BCA}" type="slidenum">
              <a:rPr lang="en-US" smtClean="0"/>
              <a:t>‹#›</a:t>
            </a:fld>
            <a:endParaRPr lang="en-US"/>
          </a:p>
        </p:txBody>
      </p:sp>
    </p:spTree>
    <p:extLst>
      <p:ext uri="{BB962C8B-B14F-4D97-AF65-F5344CB8AC3E}">
        <p14:creationId xmlns:p14="http://schemas.microsoft.com/office/powerpoint/2010/main" val="30350636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1849-7EB7-4F49-B559-C06C89F559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FF313A-CD55-4535-BBD7-301533AEF9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399972-D152-41A9-9ACE-DFB4E7E186C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A4C8A7-F0D6-4468-93C9-C68B28A9F4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3DB4181-8D9D-4F23-B714-274D558D9E9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4ABCED-8099-41C1-95D4-7760B983A4E8}"/>
              </a:ext>
            </a:extLst>
          </p:cNvPr>
          <p:cNvSpPr>
            <a:spLocks noGrp="1"/>
          </p:cNvSpPr>
          <p:nvPr>
            <p:ph type="dt" sz="half" idx="10"/>
          </p:nvPr>
        </p:nvSpPr>
        <p:spPr/>
        <p:txBody>
          <a:bodyPr/>
          <a:lstStyle/>
          <a:p>
            <a:fld id="{DD6815D8-EB6C-429C-87D0-3F2EEA9F7210}" type="datetimeFigureOut">
              <a:rPr lang="en-US" smtClean="0"/>
              <a:t>10/7/2025</a:t>
            </a:fld>
            <a:endParaRPr lang="en-US"/>
          </a:p>
        </p:txBody>
      </p:sp>
      <p:sp>
        <p:nvSpPr>
          <p:cNvPr id="8" name="Footer Placeholder 7">
            <a:extLst>
              <a:ext uri="{FF2B5EF4-FFF2-40B4-BE49-F238E27FC236}">
                <a16:creationId xmlns:a16="http://schemas.microsoft.com/office/drawing/2014/main" id="{EA65B43E-52CD-4869-A701-0E6DF399B8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7BAE5D-5DEF-479F-BA28-21AD1371EADC}"/>
              </a:ext>
            </a:extLst>
          </p:cNvPr>
          <p:cNvSpPr>
            <a:spLocks noGrp="1"/>
          </p:cNvSpPr>
          <p:nvPr>
            <p:ph type="sldNum" sz="quarter" idx="12"/>
          </p:nvPr>
        </p:nvSpPr>
        <p:spPr/>
        <p:txBody>
          <a:bodyPr/>
          <a:lstStyle/>
          <a:p>
            <a:fld id="{B8DF06E6-048D-422A-8648-412553E5B665}" type="slidenum">
              <a:rPr lang="en-US" smtClean="0"/>
              <a:t>‹#›</a:t>
            </a:fld>
            <a:endParaRPr lang="en-US"/>
          </a:p>
        </p:txBody>
      </p:sp>
    </p:spTree>
    <p:extLst>
      <p:ext uri="{BB962C8B-B14F-4D97-AF65-F5344CB8AC3E}">
        <p14:creationId xmlns:p14="http://schemas.microsoft.com/office/powerpoint/2010/main" val="32482995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DA34F-9E89-49E2-A17E-AB3E76AFC0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327E39-5F6F-4639-85C2-089BB509F189}"/>
              </a:ext>
            </a:extLst>
          </p:cNvPr>
          <p:cNvSpPr>
            <a:spLocks noGrp="1"/>
          </p:cNvSpPr>
          <p:nvPr>
            <p:ph type="dt" sz="half" idx="10"/>
          </p:nvPr>
        </p:nvSpPr>
        <p:spPr/>
        <p:txBody>
          <a:bodyPr/>
          <a:lstStyle/>
          <a:p>
            <a:fld id="{DD6815D8-EB6C-429C-87D0-3F2EEA9F7210}" type="datetimeFigureOut">
              <a:rPr lang="en-US" smtClean="0"/>
              <a:t>10/7/2025</a:t>
            </a:fld>
            <a:endParaRPr lang="en-US"/>
          </a:p>
        </p:txBody>
      </p:sp>
      <p:sp>
        <p:nvSpPr>
          <p:cNvPr id="4" name="Footer Placeholder 3">
            <a:extLst>
              <a:ext uri="{FF2B5EF4-FFF2-40B4-BE49-F238E27FC236}">
                <a16:creationId xmlns:a16="http://schemas.microsoft.com/office/drawing/2014/main" id="{F13C3E73-7465-4173-BA8B-9FF1A5489F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7FB8A2-9BBC-4310-8832-2681F628F7E9}"/>
              </a:ext>
            </a:extLst>
          </p:cNvPr>
          <p:cNvSpPr>
            <a:spLocks noGrp="1"/>
          </p:cNvSpPr>
          <p:nvPr>
            <p:ph type="sldNum" sz="quarter" idx="12"/>
          </p:nvPr>
        </p:nvSpPr>
        <p:spPr/>
        <p:txBody>
          <a:bodyPr/>
          <a:lstStyle/>
          <a:p>
            <a:fld id="{B8DF06E6-048D-422A-8648-412553E5B665}" type="slidenum">
              <a:rPr lang="en-US" smtClean="0"/>
              <a:t>‹#›</a:t>
            </a:fld>
            <a:endParaRPr lang="en-US"/>
          </a:p>
        </p:txBody>
      </p:sp>
    </p:spTree>
    <p:extLst>
      <p:ext uri="{BB962C8B-B14F-4D97-AF65-F5344CB8AC3E}">
        <p14:creationId xmlns:p14="http://schemas.microsoft.com/office/powerpoint/2010/main" val="33433563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7CB8EA-3BF9-4008-88C5-CCB200FC7EF9}"/>
              </a:ext>
            </a:extLst>
          </p:cNvPr>
          <p:cNvSpPr>
            <a:spLocks noGrp="1"/>
          </p:cNvSpPr>
          <p:nvPr>
            <p:ph type="dt" sz="half" idx="10"/>
          </p:nvPr>
        </p:nvSpPr>
        <p:spPr/>
        <p:txBody>
          <a:bodyPr/>
          <a:lstStyle/>
          <a:p>
            <a:fld id="{DD6815D8-EB6C-429C-87D0-3F2EEA9F7210}" type="datetimeFigureOut">
              <a:rPr lang="en-US" smtClean="0"/>
              <a:t>10/7/2025</a:t>
            </a:fld>
            <a:endParaRPr lang="en-US"/>
          </a:p>
        </p:txBody>
      </p:sp>
      <p:sp>
        <p:nvSpPr>
          <p:cNvPr id="3" name="Footer Placeholder 2">
            <a:extLst>
              <a:ext uri="{FF2B5EF4-FFF2-40B4-BE49-F238E27FC236}">
                <a16:creationId xmlns:a16="http://schemas.microsoft.com/office/drawing/2014/main" id="{858C2D64-FC9A-4FA3-A0DE-DA4ED46770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0B354F-00EF-40D3-A98F-549DE78DE453}"/>
              </a:ext>
            </a:extLst>
          </p:cNvPr>
          <p:cNvSpPr>
            <a:spLocks noGrp="1"/>
          </p:cNvSpPr>
          <p:nvPr>
            <p:ph type="sldNum" sz="quarter" idx="12"/>
          </p:nvPr>
        </p:nvSpPr>
        <p:spPr/>
        <p:txBody>
          <a:bodyPr/>
          <a:lstStyle/>
          <a:p>
            <a:fld id="{B8DF06E6-048D-422A-8648-412553E5B665}" type="slidenum">
              <a:rPr lang="en-US" smtClean="0"/>
              <a:t>‹#›</a:t>
            </a:fld>
            <a:endParaRPr lang="en-US"/>
          </a:p>
        </p:txBody>
      </p:sp>
    </p:spTree>
    <p:extLst>
      <p:ext uri="{BB962C8B-B14F-4D97-AF65-F5344CB8AC3E}">
        <p14:creationId xmlns:p14="http://schemas.microsoft.com/office/powerpoint/2010/main" val="4574596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70CF4-D349-4F11-B9AD-FE70DFF545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34E0FD-05E0-47B3-96D4-56ADAF62D7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27B999-74BB-4DEA-80C1-401D77AE9A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1D04285-C1AE-4EA8-B287-562DDDD628F3}"/>
              </a:ext>
            </a:extLst>
          </p:cNvPr>
          <p:cNvSpPr>
            <a:spLocks noGrp="1"/>
          </p:cNvSpPr>
          <p:nvPr>
            <p:ph type="dt" sz="half" idx="10"/>
          </p:nvPr>
        </p:nvSpPr>
        <p:spPr/>
        <p:txBody>
          <a:bodyPr/>
          <a:lstStyle/>
          <a:p>
            <a:fld id="{DD6815D8-EB6C-429C-87D0-3F2EEA9F7210}" type="datetimeFigureOut">
              <a:rPr lang="en-US" smtClean="0"/>
              <a:t>10/7/2025</a:t>
            </a:fld>
            <a:endParaRPr lang="en-US"/>
          </a:p>
        </p:txBody>
      </p:sp>
      <p:sp>
        <p:nvSpPr>
          <p:cNvPr id="6" name="Footer Placeholder 5">
            <a:extLst>
              <a:ext uri="{FF2B5EF4-FFF2-40B4-BE49-F238E27FC236}">
                <a16:creationId xmlns:a16="http://schemas.microsoft.com/office/drawing/2014/main" id="{4B246CC0-8F11-4996-800D-F0B2BAA1BD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B93B20-51D1-4007-92EB-6765A763DE4E}"/>
              </a:ext>
            </a:extLst>
          </p:cNvPr>
          <p:cNvSpPr>
            <a:spLocks noGrp="1"/>
          </p:cNvSpPr>
          <p:nvPr>
            <p:ph type="sldNum" sz="quarter" idx="12"/>
          </p:nvPr>
        </p:nvSpPr>
        <p:spPr/>
        <p:txBody>
          <a:bodyPr/>
          <a:lstStyle/>
          <a:p>
            <a:fld id="{B8DF06E6-048D-422A-8648-412553E5B665}" type="slidenum">
              <a:rPr lang="en-US" smtClean="0"/>
              <a:t>‹#›</a:t>
            </a:fld>
            <a:endParaRPr lang="en-US"/>
          </a:p>
        </p:txBody>
      </p:sp>
    </p:spTree>
    <p:extLst>
      <p:ext uri="{BB962C8B-B14F-4D97-AF65-F5344CB8AC3E}">
        <p14:creationId xmlns:p14="http://schemas.microsoft.com/office/powerpoint/2010/main" val="41513478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5C1CB-58CE-4CE5-B0F4-D4B359CF53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5242FE-8DCE-4933-B02C-67CE2A8683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4B08D5-F7C6-4E6B-94B9-237DBB41CB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DA9D6A7-4D23-4B6D-AA5D-4861690C3F5C}"/>
              </a:ext>
            </a:extLst>
          </p:cNvPr>
          <p:cNvSpPr>
            <a:spLocks noGrp="1"/>
          </p:cNvSpPr>
          <p:nvPr>
            <p:ph type="dt" sz="half" idx="10"/>
          </p:nvPr>
        </p:nvSpPr>
        <p:spPr/>
        <p:txBody>
          <a:bodyPr/>
          <a:lstStyle/>
          <a:p>
            <a:fld id="{DD6815D8-EB6C-429C-87D0-3F2EEA9F7210}" type="datetimeFigureOut">
              <a:rPr lang="en-US" smtClean="0"/>
              <a:t>10/7/2025</a:t>
            </a:fld>
            <a:endParaRPr lang="en-US"/>
          </a:p>
        </p:txBody>
      </p:sp>
      <p:sp>
        <p:nvSpPr>
          <p:cNvPr id="6" name="Footer Placeholder 5">
            <a:extLst>
              <a:ext uri="{FF2B5EF4-FFF2-40B4-BE49-F238E27FC236}">
                <a16:creationId xmlns:a16="http://schemas.microsoft.com/office/drawing/2014/main" id="{DFBAFE6F-25B9-4FAA-8A82-4880A243DA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F88D0F-3BDD-4C4A-8175-12E1B70050D2}"/>
              </a:ext>
            </a:extLst>
          </p:cNvPr>
          <p:cNvSpPr>
            <a:spLocks noGrp="1"/>
          </p:cNvSpPr>
          <p:nvPr>
            <p:ph type="sldNum" sz="quarter" idx="12"/>
          </p:nvPr>
        </p:nvSpPr>
        <p:spPr/>
        <p:txBody>
          <a:bodyPr/>
          <a:lstStyle/>
          <a:p>
            <a:fld id="{B8DF06E6-048D-422A-8648-412553E5B665}" type="slidenum">
              <a:rPr lang="en-US" smtClean="0"/>
              <a:t>‹#›</a:t>
            </a:fld>
            <a:endParaRPr lang="en-US"/>
          </a:p>
        </p:txBody>
      </p:sp>
    </p:spTree>
    <p:extLst>
      <p:ext uri="{BB962C8B-B14F-4D97-AF65-F5344CB8AC3E}">
        <p14:creationId xmlns:p14="http://schemas.microsoft.com/office/powerpoint/2010/main" val="5543925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7E1A8-76C6-4290-891E-5255485453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2B5856-8F56-4A93-8AF2-A3CC83E6E15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139C4A-6D2C-449F-8BF4-9C4ED4BF0501}"/>
              </a:ext>
            </a:extLst>
          </p:cNvPr>
          <p:cNvSpPr>
            <a:spLocks noGrp="1"/>
          </p:cNvSpPr>
          <p:nvPr>
            <p:ph type="dt" sz="half" idx="10"/>
          </p:nvPr>
        </p:nvSpPr>
        <p:spPr/>
        <p:txBody>
          <a:bodyPr/>
          <a:lstStyle/>
          <a:p>
            <a:fld id="{DD6815D8-EB6C-429C-87D0-3F2EEA9F7210}" type="datetimeFigureOut">
              <a:rPr lang="en-US" smtClean="0"/>
              <a:t>10/7/2025</a:t>
            </a:fld>
            <a:endParaRPr lang="en-US"/>
          </a:p>
        </p:txBody>
      </p:sp>
      <p:sp>
        <p:nvSpPr>
          <p:cNvPr id="5" name="Footer Placeholder 4">
            <a:extLst>
              <a:ext uri="{FF2B5EF4-FFF2-40B4-BE49-F238E27FC236}">
                <a16:creationId xmlns:a16="http://schemas.microsoft.com/office/drawing/2014/main" id="{1861D484-442A-402C-BF2F-4538A44FD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1C37D6-25DE-46E8-BCD3-92DDA91E3CB9}"/>
              </a:ext>
            </a:extLst>
          </p:cNvPr>
          <p:cNvSpPr>
            <a:spLocks noGrp="1"/>
          </p:cNvSpPr>
          <p:nvPr>
            <p:ph type="sldNum" sz="quarter" idx="12"/>
          </p:nvPr>
        </p:nvSpPr>
        <p:spPr/>
        <p:txBody>
          <a:bodyPr/>
          <a:lstStyle/>
          <a:p>
            <a:fld id="{B8DF06E6-048D-422A-8648-412553E5B665}" type="slidenum">
              <a:rPr lang="en-US" smtClean="0"/>
              <a:t>‹#›</a:t>
            </a:fld>
            <a:endParaRPr lang="en-US"/>
          </a:p>
        </p:txBody>
      </p:sp>
    </p:spTree>
    <p:extLst>
      <p:ext uri="{BB962C8B-B14F-4D97-AF65-F5344CB8AC3E}">
        <p14:creationId xmlns:p14="http://schemas.microsoft.com/office/powerpoint/2010/main" val="41753248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E16AFE-6344-4F8B-B1E0-165E00063E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15222F-4839-44A7-A071-EE81B156330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28250C-CEBE-4F29-8144-63FB0AA194DC}"/>
              </a:ext>
            </a:extLst>
          </p:cNvPr>
          <p:cNvSpPr>
            <a:spLocks noGrp="1"/>
          </p:cNvSpPr>
          <p:nvPr>
            <p:ph type="dt" sz="half" idx="10"/>
          </p:nvPr>
        </p:nvSpPr>
        <p:spPr/>
        <p:txBody>
          <a:bodyPr/>
          <a:lstStyle/>
          <a:p>
            <a:fld id="{DD6815D8-EB6C-429C-87D0-3F2EEA9F7210}" type="datetimeFigureOut">
              <a:rPr lang="en-US" smtClean="0"/>
              <a:t>10/7/2025</a:t>
            </a:fld>
            <a:endParaRPr lang="en-US"/>
          </a:p>
        </p:txBody>
      </p:sp>
      <p:sp>
        <p:nvSpPr>
          <p:cNvPr id="5" name="Footer Placeholder 4">
            <a:extLst>
              <a:ext uri="{FF2B5EF4-FFF2-40B4-BE49-F238E27FC236}">
                <a16:creationId xmlns:a16="http://schemas.microsoft.com/office/drawing/2014/main" id="{C83C7E78-80B7-44F5-9D89-F91DCE1ADB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1E8D99-A812-4BE2-8182-D437DAEA513E}"/>
              </a:ext>
            </a:extLst>
          </p:cNvPr>
          <p:cNvSpPr>
            <a:spLocks noGrp="1"/>
          </p:cNvSpPr>
          <p:nvPr>
            <p:ph type="sldNum" sz="quarter" idx="12"/>
          </p:nvPr>
        </p:nvSpPr>
        <p:spPr/>
        <p:txBody>
          <a:bodyPr/>
          <a:lstStyle/>
          <a:p>
            <a:fld id="{B8DF06E6-048D-422A-8648-412553E5B665}" type="slidenum">
              <a:rPr lang="en-US" smtClean="0"/>
              <a:t>‹#›</a:t>
            </a:fld>
            <a:endParaRPr lang="en-US"/>
          </a:p>
        </p:txBody>
      </p:sp>
    </p:spTree>
    <p:extLst>
      <p:ext uri="{BB962C8B-B14F-4D97-AF65-F5344CB8AC3E}">
        <p14:creationId xmlns:p14="http://schemas.microsoft.com/office/powerpoint/2010/main" val="31776993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bg>
      <p:bgPr>
        <a:solidFill>
          <a:srgbClr val="E9EDEE"/>
        </a:solidFill>
        <a:effectLst/>
      </p:bgPr>
    </p:bg>
    <p:spTree>
      <p:nvGrpSpPr>
        <p:cNvPr id="1" name="Shape 17"/>
        <p:cNvGrpSpPr/>
        <p:nvPr/>
      </p:nvGrpSpPr>
      <p:grpSpPr>
        <a:xfrm>
          <a:off x="0" y="0"/>
          <a:ext cx="0" cy="0"/>
          <a:chOff x="0" y="0"/>
          <a:chExt cx="0" cy="0"/>
        </a:xfrm>
      </p:grpSpPr>
      <p:sp>
        <p:nvSpPr>
          <p:cNvPr id="21" name="Google Shape;21;p3"/>
          <p:cNvSpPr txBox="1">
            <a:spLocks noGrp="1"/>
          </p:cNvSpPr>
          <p:nvPr>
            <p:ph type="title"/>
          </p:nvPr>
        </p:nvSpPr>
        <p:spPr>
          <a:xfrm>
            <a:off x="972601" y="1763267"/>
            <a:ext cx="10251200" cy="20248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4800" b="1" i="0">
                <a:solidFill>
                  <a:schemeClr val="bg2"/>
                </a:solidFill>
                <a:latin typeface="Helvetica Neue" panose="02000503000000020004" pitchFamily="2" charset="0"/>
                <a:ea typeface="Helvetica Neue" panose="02000503000000020004" pitchFamily="2" charset="0"/>
                <a:cs typeface="Helvetica Neue" panose="02000503000000020004" pitchFamily="2" charset="0"/>
              </a:defRPr>
            </a:lvl1pPr>
            <a:lvl2pPr lvl="1">
              <a:spcBef>
                <a:spcPts val="0"/>
              </a:spcBef>
              <a:spcAft>
                <a:spcPts val="0"/>
              </a:spcAft>
              <a:buClr>
                <a:schemeClr val="lt1"/>
              </a:buClr>
              <a:buSzPts val="3600"/>
              <a:buNone/>
              <a:defRPr sz="4800">
                <a:solidFill>
                  <a:schemeClr val="lt1"/>
                </a:solidFill>
              </a:defRPr>
            </a:lvl2pPr>
            <a:lvl3pPr lvl="2">
              <a:spcBef>
                <a:spcPts val="0"/>
              </a:spcBef>
              <a:spcAft>
                <a:spcPts val="0"/>
              </a:spcAft>
              <a:buClr>
                <a:schemeClr val="lt1"/>
              </a:buClr>
              <a:buSzPts val="3600"/>
              <a:buNone/>
              <a:defRPr sz="4800">
                <a:solidFill>
                  <a:schemeClr val="lt1"/>
                </a:solidFill>
              </a:defRPr>
            </a:lvl3pPr>
            <a:lvl4pPr lvl="3">
              <a:spcBef>
                <a:spcPts val="0"/>
              </a:spcBef>
              <a:spcAft>
                <a:spcPts val="0"/>
              </a:spcAft>
              <a:buClr>
                <a:schemeClr val="lt1"/>
              </a:buClr>
              <a:buSzPts val="3600"/>
              <a:buNone/>
              <a:defRPr sz="4800">
                <a:solidFill>
                  <a:schemeClr val="lt1"/>
                </a:solidFill>
              </a:defRPr>
            </a:lvl4pPr>
            <a:lvl5pPr lvl="4">
              <a:spcBef>
                <a:spcPts val="0"/>
              </a:spcBef>
              <a:spcAft>
                <a:spcPts val="0"/>
              </a:spcAft>
              <a:buClr>
                <a:schemeClr val="lt1"/>
              </a:buClr>
              <a:buSzPts val="3600"/>
              <a:buNone/>
              <a:defRPr sz="4800">
                <a:solidFill>
                  <a:schemeClr val="lt1"/>
                </a:solidFill>
              </a:defRPr>
            </a:lvl5pPr>
            <a:lvl6pPr lvl="5">
              <a:spcBef>
                <a:spcPts val="0"/>
              </a:spcBef>
              <a:spcAft>
                <a:spcPts val="0"/>
              </a:spcAft>
              <a:buClr>
                <a:schemeClr val="lt1"/>
              </a:buClr>
              <a:buSzPts val="3600"/>
              <a:buNone/>
              <a:defRPr sz="4800">
                <a:solidFill>
                  <a:schemeClr val="lt1"/>
                </a:solidFill>
              </a:defRPr>
            </a:lvl6pPr>
            <a:lvl7pPr lvl="6">
              <a:spcBef>
                <a:spcPts val="0"/>
              </a:spcBef>
              <a:spcAft>
                <a:spcPts val="0"/>
              </a:spcAft>
              <a:buClr>
                <a:schemeClr val="lt1"/>
              </a:buClr>
              <a:buSzPts val="3600"/>
              <a:buNone/>
              <a:defRPr sz="4800">
                <a:solidFill>
                  <a:schemeClr val="lt1"/>
                </a:solidFill>
              </a:defRPr>
            </a:lvl7pPr>
            <a:lvl8pPr lvl="7">
              <a:spcBef>
                <a:spcPts val="0"/>
              </a:spcBef>
              <a:spcAft>
                <a:spcPts val="0"/>
              </a:spcAft>
              <a:buClr>
                <a:schemeClr val="lt1"/>
              </a:buClr>
              <a:buSzPts val="3600"/>
              <a:buNone/>
              <a:defRPr sz="4800">
                <a:solidFill>
                  <a:schemeClr val="lt1"/>
                </a:solidFill>
              </a:defRPr>
            </a:lvl8pPr>
            <a:lvl9pPr lvl="8">
              <a:spcBef>
                <a:spcPts val="0"/>
              </a:spcBef>
              <a:spcAft>
                <a:spcPts val="0"/>
              </a:spcAft>
              <a:buClr>
                <a:schemeClr val="lt1"/>
              </a:buClr>
              <a:buSzPts val="3600"/>
              <a:buNone/>
              <a:defRPr sz="4800">
                <a:solidFill>
                  <a:schemeClr val="lt1"/>
                </a:solidFill>
              </a:defRPr>
            </a:lvl9pPr>
          </a:lstStyle>
          <a:p>
            <a:endParaRPr/>
          </a:p>
        </p:txBody>
      </p:sp>
      <p:sp>
        <p:nvSpPr>
          <p:cNvPr id="22" name="Google Shape;22;p3"/>
          <p:cNvSpPr txBox="1">
            <a:spLocks noGrp="1"/>
          </p:cNvSpPr>
          <p:nvPr>
            <p:ph type="sldNum" idx="12"/>
          </p:nvPr>
        </p:nvSpPr>
        <p:spPr>
          <a:xfrm>
            <a:off x="11381737" y="6333135"/>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456255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ection header" type="secHead" preserve="1">
  <p:cSld name="1_Section header">
    <p:bg>
      <p:bgPr>
        <a:solidFill>
          <a:srgbClr val="CB614B"/>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1107191" y="1588342"/>
            <a:ext cx="994351" cy="61101"/>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1" name="Google Shape;21;p3"/>
          <p:cNvSpPr txBox="1">
            <a:spLocks noGrp="1"/>
          </p:cNvSpPr>
          <p:nvPr>
            <p:ph type="title"/>
          </p:nvPr>
        </p:nvSpPr>
        <p:spPr>
          <a:xfrm>
            <a:off x="972601" y="1763267"/>
            <a:ext cx="10251200" cy="20248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4800" b="1" i="0">
                <a:solidFill>
                  <a:schemeClr val="lt1"/>
                </a:solidFill>
                <a:latin typeface="Helvetica Neue" panose="02000503000000020004" pitchFamily="2" charset="0"/>
                <a:ea typeface="Helvetica Neue" panose="02000503000000020004" pitchFamily="2" charset="0"/>
                <a:cs typeface="Helvetica Neue" panose="02000503000000020004" pitchFamily="2" charset="0"/>
              </a:defRPr>
            </a:lvl1pPr>
            <a:lvl2pPr lvl="1">
              <a:spcBef>
                <a:spcPts val="0"/>
              </a:spcBef>
              <a:spcAft>
                <a:spcPts val="0"/>
              </a:spcAft>
              <a:buClr>
                <a:schemeClr val="lt1"/>
              </a:buClr>
              <a:buSzPts val="3600"/>
              <a:buNone/>
              <a:defRPr sz="4800">
                <a:solidFill>
                  <a:schemeClr val="lt1"/>
                </a:solidFill>
              </a:defRPr>
            </a:lvl2pPr>
            <a:lvl3pPr lvl="2">
              <a:spcBef>
                <a:spcPts val="0"/>
              </a:spcBef>
              <a:spcAft>
                <a:spcPts val="0"/>
              </a:spcAft>
              <a:buClr>
                <a:schemeClr val="lt1"/>
              </a:buClr>
              <a:buSzPts val="3600"/>
              <a:buNone/>
              <a:defRPr sz="4800">
                <a:solidFill>
                  <a:schemeClr val="lt1"/>
                </a:solidFill>
              </a:defRPr>
            </a:lvl3pPr>
            <a:lvl4pPr lvl="3">
              <a:spcBef>
                <a:spcPts val="0"/>
              </a:spcBef>
              <a:spcAft>
                <a:spcPts val="0"/>
              </a:spcAft>
              <a:buClr>
                <a:schemeClr val="lt1"/>
              </a:buClr>
              <a:buSzPts val="3600"/>
              <a:buNone/>
              <a:defRPr sz="4800">
                <a:solidFill>
                  <a:schemeClr val="lt1"/>
                </a:solidFill>
              </a:defRPr>
            </a:lvl4pPr>
            <a:lvl5pPr lvl="4">
              <a:spcBef>
                <a:spcPts val="0"/>
              </a:spcBef>
              <a:spcAft>
                <a:spcPts val="0"/>
              </a:spcAft>
              <a:buClr>
                <a:schemeClr val="lt1"/>
              </a:buClr>
              <a:buSzPts val="3600"/>
              <a:buNone/>
              <a:defRPr sz="4800">
                <a:solidFill>
                  <a:schemeClr val="lt1"/>
                </a:solidFill>
              </a:defRPr>
            </a:lvl5pPr>
            <a:lvl6pPr lvl="5">
              <a:spcBef>
                <a:spcPts val="0"/>
              </a:spcBef>
              <a:spcAft>
                <a:spcPts val="0"/>
              </a:spcAft>
              <a:buClr>
                <a:schemeClr val="lt1"/>
              </a:buClr>
              <a:buSzPts val="3600"/>
              <a:buNone/>
              <a:defRPr sz="4800">
                <a:solidFill>
                  <a:schemeClr val="lt1"/>
                </a:solidFill>
              </a:defRPr>
            </a:lvl6pPr>
            <a:lvl7pPr lvl="6">
              <a:spcBef>
                <a:spcPts val="0"/>
              </a:spcBef>
              <a:spcAft>
                <a:spcPts val="0"/>
              </a:spcAft>
              <a:buClr>
                <a:schemeClr val="lt1"/>
              </a:buClr>
              <a:buSzPts val="3600"/>
              <a:buNone/>
              <a:defRPr sz="4800">
                <a:solidFill>
                  <a:schemeClr val="lt1"/>
                </a:solidFill>
              </a:defRPr>
            </a:lvl7pPr>
            <a:lvl8pPr lvl="7">
              <a:spcBef>
                <a:spcPts val="0"/>
              </a:spcBef>
              <a:spcAft>
                <a:spcPts val="0"/>
              </a:spcAft>
              <a:buClr>
                <a:schemeClr val="lt1"/>
              </a:buClr>
              <a:buSzPts val="3600"/>
              <a:buNone/>
              <a:defRPr sz="4800">
                <a:solidFill>
                  <a:schemeClr val="lt1"/>
                </a:solidFill>
              </a:defRPr>
            </a:lvl8pPr>
            <a:lvl9pPr lvl="8">
              <a:spcBef>
                <a:spcPts val="0"/>
              </a:spcBef>
              <a:spcAft>
                <a:spcPts val="0"/>
              </a:spcAft>
              <a:buClr>
                <a:schemeClr val="lt1"/>
              </a:buClr>
              <a:buSzPts val="3600"/>
              <a:buNone/>
              <a:defRPr sz="4800">
                <a:solidFill>
                  <a:schemeClr val="lt1"/>
                </a:solidFill>
              </a:defRPr>
            </a:lvl9pPr>
          </a:lstStyle>
          <a:p>
            <a:endParaRPr/>
          </a:p>
        </p:txBody>
      </p:sp>
      <p:sp>
        <p:nvSpPr>
          <p:cNvPr id="22" name="Google Shape;22;p3"/>
          <p:cNvSpPr txBox="1">
            <a:spLocks noGrp="1"/>
          </p:cNvSpPr>
          <p:nvPr>
            <p:ph type="sldNum" idx="12"/>
          </p:nvPr>
        </p:nvSpPr>
        <p:spPr>
          <a:xfrm>
            <a:off x="11381737" y="6333135"/>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pic>
        <p:nvPicPr>
          <p:cNvPr id="7" name="Picture 6" descr="A picture containing clipart&#10;&#10;Description automatically generated">
            <a:extLst>
              <a:ext uri="{FF2B5EF4-FFF2-40B4-BE49-F238E27FC236}">
                <a16:creationId xmlns:a16="http://schemas.microsoft.com/office/drawing/2014/main" id="{496CD71F-6B45-9144-A4B3-16EABB0E59C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2740" y="6148159"/>
            <a:ext cx="3657600" cy="447376"/>
          </a:xfrm>
          <a:prstGeom prst="rect">
            <a:avLst/>
          </a:prstGeom>
        </p:spPr>
      </p:pic>
    </p:spTree>
    <p:extLst>
      <p:ext uri="{BB962C8B-B14F-4D97-AF65-F5344CB8AC3E}">
        <p14:creationId xmlns:p14="http://schemas.microsoft.com/office/powerpoint/2010/main" val="16639612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ection header" type="secHead" preserve="1">
  <p:cSld name="1_Section header">
    <p:bg>
      <p:bgPr>
        <a:solidFill>
          <a:srgbClr val="1E6266"/>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1107191" y="1588342"/>
            <a:ext cx="994351" cy="61101"/>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1" name="Google Shape;21;p3"/>
          <p:cNvSpPr txBox="1">
            <a:spLocks noGrp="1"/>
          </p:cNvSpPr>
          <p:nvPr>
            <p:ph type="title"/>
          </p:nvPr>
        </p:nvSpPr>
        <p:spPr>
          <a:xfrm>
            <a:off x="972601" y="1763267"/>
            <a:ext cx="10251200" cy="20248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4800" b="1" i="0">
                <a:solidFill>
                  <a:schemeClr val="lt1"/>
                </a:solidFill>
                <a:latin typeface="Helvetica Neue" panose="02000503000000020004" pitchFamily="2" charset="0"/>
                <a:ea typeface="Helvetica Neue" panose="02000503000000020004" pitchFamily="2" charset="0"/>
                <a:cs typeface="Helvetica Neue" panose="02000503000000020004" pitchFamily="2" charset="0"/>
              </a:defRPr>
            </a:lvl1pPr>
            <a:lvl2pPr lvl="1">
              <a:spcBef>
                <a:spcPts val="0"/>
              </a:spcBef>
              <a:spcAft>
                <a:spcPts val="0"/>
              </a:spcAft>
              <a:buClr>
                <a:schemeClr val="lt1"/>
              </a:buClr>
              <a:buSzPts val="3600"/>
              <a:buNone/>
              <a:defRPr sz="4800">
                <a:solidFill>
                  <a:schemeClr val="lt1"/>
                </a:solidFill>
              </a:defRPr>
            </a:lvl2pPr>
            <a:lvl3pPr lvl="2">
              <a:spcBef>
                <a:spcPts val="0"/>
              </a:spcBef>
              <a:spcAft>
                <a:spcPts val="0"/>
              </a:spcAft>
              <a:buClr>
                <a:schemeClr val="lt1"/>
              </a:buClr>
              <a:buSzPts val="3600"/>
              <a:buNone/>
              <a:defRPr sz="4800">
                <a:solidFill>
                  <a:schemeClr val="lt1"/>
                </a:solidFill>
              </a:defRPr>
            </a:lvl3pPr>
            <a:lvl4pPr lvl="3">
              <a:spcBef>
                <a:spcPts val="0"/>
              </a:spcBef>
              <a:spcAft>
                <a:spcPts val="0"/>
              </a:spcAft>
              <a:buClr>
                <a:schemeClr val="lt1"/>
              </a:buClr>
              <a:buSzPts val="3600"/>
              <a:buNone/>
              <a:defRPr sz="4800">
                <a:solidFill>
                  <a:schemeClr val="lt1"/>
                </a:solidFill>
              </a:defRPr>
            </a:lvl4pPr>
            <a:lvl5pPr lvl="4">
              <a:spcBef>
                <a:spcPts val="0"/>
              </a:spcBef>
              <a:spcAft>
                <a:spcPts val="0"/>
              </a:spcAft>
              <a:buClr>
                <a:schemeClr val="lt1"/>
              </a:buClr>
              <a:buSzPts val="3600"/>
              <a:buNone/>
              <a:defRPr sz="4800">
                <a:solidFill>
                  <a:schemeClr val="lt1"/>
                </a:solidFill>
              </a:defRPr>
            </a:lvl5pPr>
            <a:lvl6pPr lvl="5">
              <a:spcBef>
                <a:spcPts val="0"/>
              </a:spcBef>
              <a:spcAft>
                <a:spcPts val="0"/>
              </a:spcAft>
              <a:buClr>
                <a:schemeClr val="lt1"/>
              </a:buClr>
              <a:buSzPts val="3600"/>
              <a:buNone/>
              <a:defRPr sz="4800">
                <a:solidFill>
                  <a:schemeClr val="lt1"/>
                </a:solidFill>
              </a:defRPr>
            </a:lvl6pPr>
            <a:lvl7pPr lvl="6">
              <a:spcBef>
                <a:spcPts val="0"/>
              </a:spcBef>
              <a:spcAft>
                <a:spcPts val="0"/>
              </a:spcAft>
              <a:buClr>
                <a:schemeClr val="lt1"/>
              </a:buClr>
              <a:buSzPts val="3600"/>
              <a:buNone/>
              <a:defRPr sz="4800">
                <a:solidFill>
                  <a:schemeClr val="lt1"/>
                </a:solidFill>
              </a:defRPr>
            </a:lvl7pPr>
            <a:lvl8pPr lvl="7">
              <a:spcBef>
                <a:spcPts val="0"/>
              </a:spcBef>
              <a:spcAft>
                <a:spcPts val="0"/>
              </a:spcAft>
              <a:buClr>
                <a:schemeClr val="lt1"/>
              </a:buClr>
              <a:buSzPts val="3600"/>
              <a:buNone/>
              <a:defRPr sz="4800">
                <a:solidFill>
                  <a:schemeClr val="lt1"/>
                </a:solidFill>
              </a:defRPr>
            </a:lvl8pPr>
            <a:lvl9pPr lvl="8">
              <a:spcBef>
                <a:spcPts val="0"/>
              </a:spcBef>
              <a:spcAft>
                <a:spcPts val="0"/>
              </a:spcAft>
              <a:buClr>
                <a:schemeClr val="lt1"/>
              </a:buClr>
              <a:buSzPts val="3600"/>
              <a:buNone/>
              <a:defRPr sz="4800">
                <a:solidFill>
                  <a:schemeClr val="lt1"/>
                </a:solidFill>
              </a:defRPr>
            </a:lvl9pPr>
          </a:lstStyle>
          <a:p>
            <a:endParaRPr/>
          </a:p>
        </p:txBody>
      </p:sp>
      <p:sp>
        <p:nvSpPr>
          <p:cNvPr id="22" name="Google Shape;22;p3"/>
          <p:cNvSpPr txBox="1">
            <a:spLocks noGrp="1"/>
          </p:cNvSpPr>
          <p:nvPr>
            <p:ph type="sldNum" idx="12"/>
          </p:nvPr>
        </p:nvSpPr>
        <p:spPr>
          <a:xfrm>
            <a:off x="11381737" y="6333135"/>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pic>
        <p:nvPicPr>
          <p:cNvPr id="7" name="Picture 6" descr="A picture containing clipart&#10;&#10;Description automatically generated">
            <a:extLst>
              <a:ext uri="{FF2B5EF4-FFF2-40B4-BE49-F238E27FC236}">
                <a16:creationId xmlns:a16="http://schemas.microsoft.com/office/drawing/2014/main" id="{E25A7DFF-040F-6C48-BE11-80D3993940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2740" y="6148159"/>
            <a:ext cx="3657600" cy="447376"/>
          </a:xfrm>
          <a:prstGeom prst="rect">
            <a:avLst/>
          </a:prstGeom>
        </p:spPr>
      </p:pic>
    </p:spTree>
    <p:extLst>
      <p:ext uri="{BB962C8B-B14F-4D97-AF65-F5344CB8AC3E}">
        <p14:creationId xmlns:p14="http://schemas.microsoft.com/office/powerpoint/2010/main" val="1311915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94A41-ECC6-4351-8557-B99B661AA1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072AA-C617-40BB-811D-8E816067226F}"/>
              </a:ext>
            </a:extLst>
          </p:cNvPr>
          <p:cNvSpPr>
            <a:spLocks noGrp="1"/>
          </p:cNvSpPr>
          <p:nvPr>
            <p:ph type="dt" sz="half" idx="10"/>
          </p:nvPr>
        </p:nvSpPr>
        <p:spPr>
          <a:xfrm>
            <a:off x="838200" y="6356350"/>
            <a:ext cx="2743200" cy="365125"/>
          </a:xfrm>
          <a:prstGeom prst="rect">
            <a:avLst/>
          </a:prstGeom>
        </p:spPr>
        <p:txBody>
          <a:bodyPr/>
          <a:lstStyle/>
          <a:p>
            <a:fld id="{20F0DA29-D356-4384-BAF5-5A7D8C29738B}" type="datetimeFigureOut">
              <a:rPr lang="en-US" smtClean="0"/>
              <a:t>10/7/2025</a:t>
            </a:fld>
            <a:endParaRPr lang="en-US"/>
          </a:p>
        </p:txBody>
      </p:sp>
      <p:sp>
        <p:nvSpPr>
          <p:cNvPr id="4" name="Footer Placeholder 3">
            <a:extLst>
              <a:ext uri="{FF2B5EF4-FFF2-40B4-BE49-F238E27FC236}">
                <a16:creationId xmlns:a16="http://schemas.microsoft.com/office/drawing/2014/main" id="{33B89266-5A94-4532-8038-8D959B1C0E4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0E08F54-878F-4C79-9F91-8760AC28F792}"/>
              </a:ext>
            </a:extLst>
          </p:cNvPr>
          <p:cNvSpPr>
            <a:spLocks noGrp="1"/>
          </p:cNvSpPr>
          <p:nvPr>
            <p:ph type="sldNum" sz="quarter" idx="12"/>
          </p:nvPr>
        </p:nvSpPr>
        <p:spPr>
          <a:xfrm>
            <a:off x="8610600" y="6356350"/>
            <a:ext cx="2743200" cy="365125"/>
          </a:xfrm>
          <a:prstGeom prst="rect">
            <a:avLst/>
          </a:prstGeom>
        </p:spPr>
        <p:txBody>
          <a:bodyPr/>
          <a:lstStyle/>
          <a:p>
            <a:fld id="{53209654-FA89-4FC6-B736-947673314BCA}" type="slidenum">
              <a:rPr lang="en-US" smtClean="0"/>
              <a:t>‹#›</a:t>
            </a:fld>
            <a:endParaRPr lang="en-US"/>
          </a:p>
        </p:txBody>
      </p:sp>
    </p:spTree>
    <p:extLst>
      <p:ext uri="{BB962C8B-B14F-4D97-AF65-F5344CB8AC3E}">
        <p14:creationId xmlns:p14="http://schemas.microsoft.com/office/powerpoint/2010/main" val="8576864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Section header" type="secHead" preserve="1">
  <p:cSld name="1_Section header">
    <p:bg>
      <p:bgPr>
        <a:solidFill>
          <a:srgbClr val="227F9F"/>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1107191" y="1588342"/>
            <a:ext cx="994351" cy="61101"/>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1" name="Google Shape;21;p3"/>
          <p:cNvSpPr txBox="1">
            <a:spLocks noGrp="1"/>
          </p:cNvSpPr>
          <p:nvPr>
            <p:ph type="title"/>
          </p:nvPr>
        </p:nvSpPr>
        <p:spPr>
          <a:xfrm>
            <a:off x="972601" y="1763267"/>
            <a:ext cx="10251200" cy="20248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4800" b="1" i="0">
                <a:solidFill>
                  <a:schemeClr val="lt1"/>
                </a:solidFill>
                <a:latin typeface="Helvetica Neue" panose="02000503000000020004" pitchFamily="2" charset="0"/>
                <a:ea typeface="Helvetica Neue" panose="02000503000000020004" pitchFamily="2" charset="0"/>
                <a:cs typeface="Helvetica Neue" panose="02000503000000020004" pitchFamily="2" charset="0"/>
              </a:defRPr>
            </a:lvl1pPr>
            <a:lvl2pPr lvl="1">
              <a:spcBef>
                <a:spcPts val="0"/>
              </a:spcBef>
              <a:spcAft>
                <a:spcPts val="0"/>
              </a:spcAft>
              <a:buClr>
                <a:schemeClr val="lt1"/>
              </a:buClr>
              <a:buSzPts val="3600"/>
              <a:buNone/>
              <a:defRPr sz="4800">
                <a:solidFill>
                  <a:schemeClr val="lt1"/>
                </a:solidFill>
              </a:defRPr>
            </a:lvl2pPr>
            <a:lvl3pPr lvl="2">
              <a:spcBef>
                <a:spcPts val="0"/>
              </a:spcBef>
              <a:spcAft>
                <a:spcPts val="0"/>
              </a:spcAft>
              <a:buClr>
                <a:schemeClr val="lt1"/>
              </a:buClr>
              <a:buSzPts val="3600"/>
              <a:buNone/>
              <a:defRPr sz="4800">
                <a:solidFill>
                  <a:schemeClr val="lt1"/>
                </a:solidFill>
              </a:defRPr>
            </a:lvl3pPr>
            <a:lvl4pPr lvl="3">
              <a:spcBef>
                <a:spcPts val="0"/>
              </a:spcBef>
              <a:spcAft>
                <a:spcPts val="0"/>
              </a:spcAft>
              <a:buClr>
                <a:schemeClr val="lt1"/>
              </a:buClr>
              <a:buSzPts val="3600"/>
              <a:buNone/>
              <a:defRPr sz="4800">
                <a:solidFill>
                  <a:schemeClr val="lt1"/>
                </a:solidFill>
              </a:defRPr>
            </a:lvl4pPr>
            <a:lvl5pPr lvl="4">
              <a:spcBef>
                <a:spcPts val="0"/>
              </a:spcBef>
              <a:spcAft>
                <a:spcPts val="0"/>
              </a:spcAft>
              <a:buClr>
                <a:schemeClr val="lt1"/>
              </a:buClr>
              <a:buSzPts val="3600"/>
              <a:buNone/>
              <a:defRPr sz="4800">
                <a:solidFill>
                  <a:schemeClr val="lt1"/>
                </a:solidFill>
              </a:defRPr>
            </a:lvl5pPr>
            <a:lvl6pPr lvl="5">
              <a:spcBef>
                <a:spcPts val="0"/>
              </a:spcBef>
              <a:spcAft>
                <a:spcPts val="0"/>
              </a:spcAft>
              <a:buClr>
                <a:schemeClr val="lt1"/>
              </a:buClr>
              <a:buSzPts val="3600"/>
              <a:buNone/>
              <a:defRPr sz="4800">
                <a:solidFill>
                  <a:schemeClr val="lt1"/>
                </a:solidFill>
              </a:defRPr>
            </a:lvl6pPr>
            <a:lvl7pPr lvl="6">
              <a:spcBef>
                <a:spcPts val="0"/>
              </a:spcBef>
              <a:spcAft>
                <a:spcPts val="0"/>
              </a:spcAft>
              <a:buClr>
                <a:schemeClr val="lt1"/>
              </a:buClr>
              <a:buSzPts val="3600"/>
              <a:buNone/>
              <a:defRPr sz="4800">
                <a:solidFill>
                  <a:schemeClr val="lt1"/>
                </a:solidFill>
              </a:defRPr>
            </a:lvl7pPr>
            <a:lvl8pPr lvl="7">
              <a:spcBef>
                <a:spcPts val="0"/>
              </a:spcBef>
              <a:spcAft>
                <a:spcPts val="0"/>
              </a:spcAft>
              <a:buClr>
                <a:schemeClr val="lt1"/>
              </a:buClr>
              <a:buSzPts val="3600"/>
              <a:buNone/>
              <a:defRPr sz="4800">
                <a:solidFill>
                  <a:schemeClr val="lt1"/>
                </a:solidFill>
              </a:defRPr>
            </a:lvl8pPr>
            <a:lvl9pPr lvl="8">
              <a:spcBef>
                <a:spcPts val="0"/>
              </a:spcBef>
              <a:spcAft>
                <a:spcPts val="0"/>
              </a:spcAft>
              <a:buClr>
                <a:schemeClr val="lt1"/>
              </a:buClr>
              <a:buSzPts val="3600"/>
              <a:buNone/>
              <a:defRPr sz="4800">
                <a:solidFill>
                  <a:schemeClr val="lt1"/>
                </a:solidFill>
              </a:defRPr>
            </a:lvl9pPr>
          </a:lstStyle>
          <a:p>
            <a:endParaRPr/>
          </a:p>
        </p:txBody>
      </p:sp>
      <p:sp>
        <p:nvSpPr>
          <p:cNvPr id="22" name="Google Shape;22;p3"/>
          <p:cNvSpPr txBox="1">
            <a:spLocks noGrp="1"/>
          </p:cNvSpPr>
          <p:nvPr>
            <p:ph type="sldNum" idx="12"/>
          </p:nvPr>
        </p:nvSpPr>
        <p:spPr>
          <a:xfrm>
            <a:off x="11381737" y="6333135"/>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pic>
        <p:nvPicPr>
          <p:cNvPr id="7" name="Picture 6" descr="A picture containing clipart&#10;&#10;Description automatically generated">
            <a:extLst>
              <a:ext uri="{FF2B5EF4-FFF2-40B4-BE49-F238E27FC236}">
                <a16:creationId xmlns:a16="http://schemas.microsoft.com/office/drawing/2014/main" id="{A279D6FA-68BC-4F4D-A27F-B260BC2C55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2740" y="6148159"/>
            <a:ext cx="3657600" cy="447376"/>
          </a:xfrm>
          <a:prstGeom prst="rect">
            <a:avLst/>
          </a:prstGeom>
        </p:spPr>
      </p:pic>
    </p:spTree>
    <p:extLst>
      <p:ext uri="{BB962C8B-B14F-4D97-AF65-F5344CB8AC3E}">
        <p14:creationId xmlns:p14="http://schemas.microsoft.com/office/powerpoint/2010/main" val="40836832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23"/>
        <p:cNvGrpSpPr/>
        <p:nvPr/>
      </p:nvGrpSpPr>
      <p:grpSpPr>
        <a:xfrm>
          <a:off x="0" y="0"/>
          <a:ext cx="0" cy="0"/>
          <a:chOff x="0" y="0"/>
          <a:chExt cx="0" cy="0"/>
        </a:xfrm>
      </p:grpSpPr>
      <p:sp>
        <p:nvSpPr>
          <p:cNvPr id="24" name="Google Shape;24;p4"/>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25" name="Google Shape;25;p4"/>
          <p:cNvGrpSpPr/>
          <p:nvPr/>
        </p:nvGrpSpPr>
        <p:grpSpPr>
          <a:xfrm>
            <a:off x="1107191" y="1588342"/>
            <a:ext cx="994351" cy="61101"/>
            <a:chOff x="4580561" y="2589004"/>
            <a:chExt cx="1064464" cy="25200"/>
          </a:xfrm>
        </p:grpSpPr>
        <p:sp>
          <p:nvSpPr>
            <p:cNvPr id="26" name="Google Shape;26;p4"/>
            <p:cNvSpPr/>
            <p:nvPr/>
          </p:nvSpPr>
          <p:spPr>
            <a:xfrm rot="-5400000">
              <a:off x="5366325" y="2335504"/>
              <a:ext cx="25200" cy="532200"/>
            </a:xfrm>
            <a:prstGeom prst="rect">
              <a:avLst/>
            </a:prstGeom>
            <a:solidFill>
              <a:srgbClr val="CB6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 name="Google Shape;27;p4"/>
            <p:cNvSpPr/>
            <p:nvPr/>
          </p:nvSpPr>
          <p:spPr>
            <a:xfrm rot="-5400000">
              <a:off x="4836311" y="2333254"/>
              <a:ext cx="25200" cy="536700"/>
            </a:xfrm>
            <a:prstGeom prst="rect">
              <a:avLst/>
            </a:prstGeom>
            <a:solidFill>
              <a:srgbClr val="227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8" name="Google Shape;28;p4"/>
          <p:cNvSpPr txBox="1">
            <a:spLocks noGrp="1"/>
          </p:cNvSpPr>
          <p:nvPr>
            <p:ph type="title"/>
          </p:nvPr>
        </p:nvSpPr>
        <p:spPr>
          <a:xfrm>
            <a:off x="972601" y="1758200"/>
            <a:ext cx="10251600" cy="713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3467" b="1" i="0">
                <a:solidFill>
                  <a:srgbClr val="1E6266"/>
                </a:solidFill>
                <a:latin typeface="Helvetica Neue" panose="02000503000000020004" pitchFamily="2" charset="0"/>
                <a:ea typeface="Helvetica Neue" panose="02000503000000020004" pitchFamily="2" charset="0"/>
                <a:cs typeface="Helvetica Neue" panose="02000503000000020004" pitchFamily="2" charset="0"/>
              </a:defRPr>
            </a:lvl1pPr>
            <a:lvl2pPr lvl="1">
              <a:spcBef>
                <a:spcPts val="0"/>
              </a:spcBef>
              <a:spcAft>
                <a:spcPts val="0"/>
              </a:spcAft>
              <a:buClr>
                <a:schemeClr val="dk2"/>
              </a:buClr>
              <a:buSzPts val="2600"/>
              <a:buNone/>
              <a:defRPr sz="3467">
                <a:solidFill>
                  <a:schemeClr val="dk2"/>
                </a:solidFill>
              </a:defRPr>
            </a:lvl2pPr>
            <a:lvl3pPr lvl="2">
              <a:spcBef>
                <a:spcPts val="0"/>
              </a:spcBef>
              <a:spcAft>
                <a:spcPts val="0"/>
              </a:spcAft>
              <a:buClr>
                <a:schemeClr val="dk2"/>
              </a:buClr>
              <a:buSzPts val="2600"/>
              <a:buNone/>
              <a:defRPr sz="3467">
                <a:solidFill>
                  <a:schemeClr val="dk2"/>
                </a:solidFill>
              </a:defRPr>
            </a:lvl3pPr>
            <a:lvl4pPr lvl="3">
              <a:spcBef>
                <a:spcPts val="0"/>
              </a:spcBef>
              <a:spcAft>
                <a:spcPts val="0"/>
              </a:spcAft>
              <a:buClr>
                <a:schemeClr val="dk2"/>
              </a:buClr>
              <a:buSzPts val="2600"/>
              <a:buNone/>
              <a:defRPr sz="3467">
                <a:solidFill>
                  <a:schemeClr val="dk2"/>
                </a:solidFill>
              </a:defRPr>
            </a:lvl4pPr>
            <a:lvl5pPr lvl="4">
              <a:spcBef>
                <a:spcPts val="0"/>
              </a:spcBef>
              <a:spcAft>
                <a:spcPts val="0"/>
              </a:spcAft>
              <a:buClr>
                <a:schemeClr val="dk2"/>
              </a:buClr>
              <a:buSzPts val="2600"/>
              <a:buNone/>
              <a:defRPr sz="3467">
                <a:solidFill>
                  <a:schemeClr val="dk2"/>
                </a:solidFill>
              </a:defRPr>
            </a:lvl5pPr>
            <a:lvl6pPr lvl="5">
              <a:spcBef>
                <a:spcPts val="0"/>
              </a:spcBef>
              <a:spcAft>
                <a:spcPts val="0"/>
              </a:spcAft>
              <a:buClr>
                <a:schemeClr val="dk2"/>
              </a:buClr>
              <a:buSzPts val="2600"/>
              <a:buNone/>
              <a:defRPr sz="3467">
                <a:solidFill>
                  <a:schemeClr val="dk2"/>
                </a:solidFill>
              </a:defRPr>
            </a:lvl6pPr>
            <a:lvl7pPr lvl="6">
              <a:spcBef>
                <a:spcPts val="0"/>
              </a:spcBef>
              <a:spcAft>
                <a:spcPts val="0"/>
              </a:spcAft>
              <a:buClr>
                <a:schemeClr val="dk2"/>
              </a:buClr>
              <a:buSzPts val="2600"/>
              <a:buNone/>
              <a:defRPr sz="3467">
                <a:solidFill>
                  <a:schemeClr val="dk2"/>
                </a:solidFill>
              </a:defRPr>
            </a:lvl7pPr>
            <a:lvl8pPr lvl="7">
              <a:spcBef>
                <a:spcPts val="0"/>
              </a:spcBef>
              <a:spcAft>
                <a:spcPts val="0"/>
              </a:spcAft>
              <a:buClr>
                <a:schemeClr val="dk2"/>
              </a:buClr>
              <a:buSzPts val="2600"/>
              <a:buNone/>
              <a:defRPr sz="3467">
                <a:solidFill>
                  <a:schemeClr val="dk2"/>
                </a:solidFill>
              </a:defRPr>
            </a:lvl8pPr>
            <a:lvl9pPr lvl="8">
              <a:spcBef>
                <a:spcPts val="0"/>
              </a:spcBef>
              <a:spcAft>
                <a:spcPts val="0"/>
              </a:spcAft>
              <a:buClr>
                <a:schemeClr val="dk2"/>
              </a:buClr>
              <a:buSzPts val="2600"/>
              <a:buNone/>
              <a:defRPr sz="3467">
                <a:solidFill>
                  <a:schemeClr val="dk2"/>
                </a:solidFill>
              </a:defRPr>
            </a:lvl9pPr>
          </a:lstStyle>
          <a:p>
            <a:endParaRPr/>
          </a:p>
        </p:txBody>
      </p:sp>
      <p:sp>
        <p:nvSpPr>
          <p:cNvPr id="29" name="Google Shape;29;p4"/>
          <p:cNvSpPr txBox="1">
            <a:spLocks noGrp="1"/>
          </p:cNvSpPr>
          <p:nvPr>
            <p:ph type="body" idx="1"/>
          </p:nvPr>
        </p:nvSpPr>
        <p:spPr>
          <a:xfrm>
            <a:off x="972601" y="2771833"/>
            <a:ext cx="10251600" cy="3014800"/>
          </a:xfrm>
          <a:prstGeom prst="rect">
            <a:avLst/>
          </a:prstGeom>
        </p:spPr>
        <p:txBody>
          <a:bodyPr spcFirstLastPara="1" wrap="square" lIns="91425" tIns="91425" rIns="91425" bIns="91425" anchor="t" anchorCtr="0">
            <a:noAutofit/>
          </a:bodyPr>
          <a:lstStyle>
            <a:lvl1pPr marL="609570" lvl="0" indent="-414847">
              <a:spcBef>
                <a:spcPts val="0"/>
              </a:spcBef>
              <a:spcAft>
                <a:spcPts val="0"/>
              </a:spcAft>
              <a:buSzPts val="1300"/>
              <a:buChar char="●"/>
              <a:defRPr b="0" i="0">
                <a:latin typeface="Helvetica Neue Light" panose="02000403000000020004" pitchFamily="2" charset="0"/>
                <a:ea typeface="Helvetica Neue Light" panose="02000403000000020004" pitchFamily="2" charset="0"/>
              </a:defRPr>
            </a:lvl1pPr>
            <a:lvl2pPr marL="1219139" lvl="1" indent="-397914">
              <a:spcBef>
                <a:spcPts val="2133"/>
              </a:spcBef>
              <a:spcAft>
                <a:spcPts val="0"/>
              </a:spcAft>
              <a:buSzPts val="1100"/>
              <a:buChar char="○"/>
              <a:defRPr/>
            </a:lvl2pPr>
            <a:lvl3pPr marL="1828709" lvl="2" indent="-397914">
              <a:spcBef>
                <a:spcPts val="2133"/>
              </a:spcBef>
              <a:spcAft>
                <a:spcPts val="0"/>
              </a:spcAft>
              <a:buSzPts val="1100"/>
              <a:buChar char="■"/>
              <a:defRPr/>
            </a:lvl3pPr>
            <a:lvl4pPr marL="2438278" lvl="3" indent="-397914">
              <a:spcBef>
                <a:spcPts val="2133"/>
              </a:spcBef>
              <a:spcAft>
                <a:spcPts val="0"/>
              </a:spcAft>
              <a:buSzPts val="1100"/>
              <a:buChar char="●"/>
              <a:defRPr/>
            </a:lvl4pPr>
            <a:lvl5pPr marL="3047848" lvl="4" indent="-397914">
              <a:spcBef>
                <a:spcPts val="2133"/>
              </a:spcBef>
              <a:spcAft>
                <a:spcPts val="0"/>
              </a:spcAft>
              <a:buSzPts val="1100"/>
              <a:buChar char="○"/>
              <a:defRPr/>
            </a:lvl5pPr>
            <a:lvl6pPr marL="3657417" lvl="5" indent="-397914">
              <a:spcBef>
                <a:spcPts val="2133"/>
              </a:spcBef>
              <a:spcAft>
                <a:spcPts val="0"/>
              </a:spcAft>
              <a:buSzPts val="1100"/>
              <a:buChar char="■"/>
              <a:defRPr/>
            </a:lvl6pPr>
            <a:lvl7pPr marL="4266987" lvl="6" indent="-397914">
              <a:spcBef>
                <a:spcPts val="2133"/>
              </a:spcBef>
              <a:spcAft>
                <a:spcPts val="0"/>
              </a:spcAft>
              <a:buSzPts val="1100"/>
              <a:buChar char="●"/>
              <a:defRPr/>
            </a:lvl7pPr>
            <a:lvl8pPr marL="4876557" lvl="7" indent="-397914">
              <a:spcBef>
                <a:spcPts val="2133"/>
              </a:spcBef>
              <a:spcAft>
                <a:spcPts val="0"/>
              </a:spcAft>
              <a:buSzPts val="1100"/>
              <a:buChar char="○"/>
              <a:defRPr/>
            </a:lvl8pPr>
            <a:lvl9pPr marL="5486126" lvl="8" indent="-397914">
              <a:spcBef>
                <a:spcPts val="2133"/>
              </a:spcBef>
              <a:spcAft>
                <a:spcPts val="2133"/>
              </a:spcAft>
              <a:buSzPts val="1100"/>
              <a:buChar char="■"/>
              <a:defRPr/>
            </a:lvl9pPr>
          </a:lstStyle>
          <a:p>
            <a:endParaRPr/>
          </a:p>
        </p:txBody>
      </p:sp>
      <p:sp>
        <p:nvSpPr>
          <p:cNvPr id="30" name="Google Shape;30;p4"/>
          <p:cNvSpPr txBox="1">
            <a:spLocks noGrp="1"/>
          </p:cNvSpPr>
          <p:nvPr>
            <p:ph type="sldNum" idx="12"/>
          </p:nvPr>
        </p:nvSpPr>
        <p:spPr>
          <a:xfrm>
            <a:off x="11381737"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111870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31"/>
        <p:cNvGrpSpPr/>
        <p:nvPr/>
      </p:nvGrpSpPr>
      <p:grpSpPr>
        <a:xfrm>
          <a:off x="0" y="0"/>
          <a:ext cx="0" cy="0"/>
          <a:chOff x="0" y="0"/>
          <a:chExt cx="0" cy="0"/>
        </a:xfrm>
      </p:grpSpPr>
      <p:sp>
        <p:nvSpPr>
          <p:cNvPr id="32" name="Google Shape;32;p5"/>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6" name="Google Shape;36;p5"/>
          <p:cNvSpPr txBox="1">
            <a:spLocks noGrp="1"/>
          </p:cNvSpPr>
          <p:nvPr>
            <p:ph type="title"/>
          </p:nvPr>
        </p:nvSpPr>
        <p:spPr>
          <a:xfrm>
            <a:off x="972601" y="1758200"/>
            <a:ext cx="10251200" cy="713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3467" b="1" i="0">
                <a:solidFill>
                  <a:srgbClr val="1E6266"/>
                </a:solidFill>
                <a:latin typeface="Helvetica Neue" panose="02000503000000020004" pitchFamily="2" charset="0"/>
                <a:ea typeface="Helvetica Neue" panose="02000503000000020004" pitchFamily="2" charset="0"/>
                <a:cs typeface="Helvetica Neue" panose="02000503000000020004" pitchFamily="2" charset="0"/>
              </a:defRPr>
            </a:lvl1pPr>
            <a:lvl2pPr lvl="1">
              <a:spcBef>
                <a:spcPts val="0"/>
              </a:spcBef>
              <a:spcAft>
                <a:spcPts val="0"/>
              </a:spcAft>
              <a:buClr>
                <a:schemeClr val="dk2"/>
              </a:buClr>
              <a:buSzPts val="2600"/>
              <a:buNone/>
              <a:defRPr sz="3467">
                <a:solidFill>
                  <a:schemeClr val="dk2"/>
                </a:solidFill>
              </a:defRPr>
            </a:lvl2pPr>
            <a:lvl3pPr lvl="2">
              <a:spcBef>
                <a:spcPts val="0"/>
              </a:spcBef>
              <a:spcAft>
                <a:spcPts val="0"/>
              </a:spcAft>
              <a:buClr>
                <a:schemeClr val="dk2"/>
              </a:buClr>
              <a:buSzPts val="2600"/>
              <a:buNone/>
              <a:defRPr sz="3467">
                <a:solidFill>
                  <a:schemeClr val="dk2"/>
                </a:solidFill>
              </a:defRPr>
            </a:lvl3pPr>
            <a:lvl4pPr lvl="3">
              <a:spcBef>
                <a:spcPts val="0"/>
              </a:spcBef>
              <a:spcAft>
                <a:spcPts val="0"/>
              </a:spcAft>
              <a:buClr>
                <a:schemeClr val="dk2"/>
              </a:buClr>
              <a:buSzPts val="2600"/>
              <a:buNone/>
              <a:defRPr sz="3467">
                <a:solidFill>
                  <a:schemeClr val="dk2"/>
                </a:solidFill>
              </a:defRPr>
            </a:lvl4pPr>
            <a:lvl5pPr lvl="4">
              <a:spcBef>
                <a:spcPts val="0"/>
              </a:spcBef>
              <a:spcAft>
                <a:spcPts val="0"/>
              </a:spcAft>
              <a:buClr>
                <a:schemeClr val="dk2"/>
              </a:buClr>
              <a:buSzPts val="2600"/>
              <a:buNone/>
              <a:defRPr sz="3467">
                <a:solidFill>
                  <a:schemeClr val="dk2"/>
                </a:solidFill>
              </a:defRPr>
            </a:lvl5pPr>
            <a:lvl6pPr lvl="5">
              <a:spcBef>
                <a:spcPts val="0"/>
              </a:spcBef>
              <a:spcAft>
                <a:spcPts val="0"/>
              </a:spcAft>
              <a:buClr>
                <a:schemeClr val="dk2"/>
              </a:buClr>
              <a:buSzPts val="2600"/>
              <a:buNone/>
              <a:defRPr sz="3467">
                <a:solidFill>
                  <a:schemeClr val="dk2"/>
                </a:solidFill>
              </a:defRPr>
            </a:lvl6pPr>
            <a:lvl7pPr lvl="6">
              <a:spcBef>
                <a:spcPts val="0"/>
              </a:spcBef>
              <a:spcAft>
                <a:spcPts val="0"/>
              </a:spcAft>
              <a:buClr>
                <a:schemeClr val="dk2"/>
              </a:buClr>
              <a:buSzPts val="2600"/>
              <a:buNone/>
              <a:defRPr sz="3467">
                <a:solidFill>
                  <a:schemeClr val="dk2"/>
                </a:solidFill>
              </a:defRPr>
            </a:lvl7pPr>
            <a:lvl8pPr lvl="7">
              <a:spcBef>
                <a:spcPts val="0"/>
              </a:spcBef>
              <a:spcAft>
                <a:spcPts val="0"/>
              </a:spcAft>
              <a:buClr>
                <a:schemeClr val="dk2"/>
              </a:buClr>
              <a:buSzPts val="2600"/>
              <a:buNone/>
              <a:defRPr sz="3467">
                <a:solidFill>
                  <a:schemeClr val="dk2"/>
                </a:solidFill>
              </a:defRPr>
            </a:lvl8pPr>
            <a:lvl9pPr lvl="8">
              <a:spcBef>
                <a:spcPts val="0"/>
              </a:spcBef>
              <a:spcAft>
                <a:spcPts val="0"/>
              </a:spcAft>
              <a:buClr>
                <a:schemeClr val="dk2"/>
              </a:buClr>
              <a:buSzPts val="2600"/>
              <a:buNone/>
              <a:defRPr sz="3467">
                <a:solidFill>
                  <a:schemeClr val="dk2"/>
                </a:solidFill>
              </a:defRPr>
            </a:lvl9pPr>
          </a:lstStyle>
          <a:p>
            <a:endParaRPr/>
          </a:p>
        </p:txBody>
      </p:sp>
      <p:sp>
        <p:nvSpPr>
          <p:cNvPr id="37" name="Google Shape;37;p5"/>
          <p:cNvSpPr txBox="1">
            <a:spLocks noGrp="1"/>
          </p:cNvSpPr>
          <p:nvPr>
            <p:ph type="body" idx="1"/>
          </p:nvPr>
        </p:nvSpPr>
        <p:spPr>
          <a:xfrm>
            <a:off x="972435" y="2771833"/>
            <a:ext cx="5032400" cy="3014800"/>
          </a:xfrm>
          <a:prstGeom prst="rect">
            <a:avLst/>
          </a:prstGeom>
        </p:spPr>
        <p:txBody>
          <a:bodyPr spcFirstLastPara="1" wrap="square" lIns="91425" tIns="91425" rIns="91425" bIns="91425" anchor="t" anchorCtr="0">
            <a:noAutofit/>
          </a:bodyPr>
          <a:lstStyle>
            <a:lvl1pPr marL="609570" lvl="0" indent="-414847">
              <a:spcBef>
                <a:spcPts val="0"/>
              </a:spcBef>
              <a:spcAft>
                <a:spcPts val="0"/>
              </a:spcAft>
              <a:buSzPts val="1300"/>
              <a:buChar char="●"/>
              <a:defRPr b="0" i="0">
                <a:latin typeface="Helvetica Neue Light" panose="02000403000000020004" pitchFamily="2" charset="0"/>
                <a:ea typeface="Helvetica Neue Light" panose="02000403000000020004" pitchFamily="2" charset="0"/>
              </a:defRPr>
            </a:lvl1pPr>
            <a:lvl2pPr marL="1219139" lvl="1" indent="-397914">
              <a:spcBef>
                <a:spcPts val="2133"/>
              </a:spcBef>
              <a:spcAft>
                <a:spcPts val="0"/>
              </a:spcAft>
              <a:buSzPts val="1100"/>
              <a:buChar char="○"/>
              <a:defRPr/>
            </a:lvl2pPr>
            <a:lvl3pPr marL="1828709" lvl="2" indent="-397914">
              <a:spcBef>
                <a:spcPts val="2133"/>
              </a:spcBef>
              <a:spcAft>
                <a:spcPts val="0"/>
              </a:spcAft>
              <a:buSzPts val="1100"/>
              <a:buChar char="■"/>
              <a:defRPr/>
            </a:lvl3pPr>
            <a:lvl4pPr marL="2438278" lvl="3" indent="-397914">
              <a:spcBef>
                <a:spcPts val="2133"/>
              </a:spcBef>
              <a:spcAft>
                <a:spcPts val="0"/>
              </a:spcAft>
              <a:buSzPts val="1100"/>
              <a:buChar char="●"/>
              <a:defRPr/>
            </a:lvl4pPr>
            <a:lvl5pPr marL="3047848" lvl="4" indent="-397914">
              <a:spcBef>
                <a:spcPts val="2133"/>
              </a:spcBef>
              <a:spcAft>
                <a:spcPts val="0"/>
              </a:spcAft>
              <a:buSzPts val="1100"/>
              <a:buChar char="○"/>
              <a:defRPr/>
            </a:lvl5pPr>
            <a:lvl6pPr marL="3657417" lvl="5" indent="-397914">
              <a:spcBef>
                <a:spcPts val="2133"/>
              </a:spcBef>
              <a:spcAft>
                <a:spcPts val="0"/>
              </a:spcAft>
              <a:buSzPts val="1100"/>
              <a:buChar char="■"/>
              <a:defRPr/>
            </a:lvl6pPr>
            <a:lvl7pPr marL="4266987" lvl="6" indent="-397914">
              <a:spcBef>
                <a:spcPts val="2133"/>
              </a:spcBef>
              <a:spcAft>
                <a:spcPts val="0"/>
              </a:spcAft>
              <a:buSzPts val="1100"/>
              <a:buChar char="●"/>
              <a:defRPr/>
            </a:lvl7pPr>
            <a:lvl8pPr marL="4876557" lvl="7" indent="-397914">
              <a:spcBef>
                <a:spcPts val="2133"/>
              </a:spcBef>
              <a:spcAft>
                <a:spcPts val="0"/>
              </a:spcAft>
              <a:buSzPts val="1100"/>
              <a:buChar char="○"/>
              <a:defRPr/>
            </a:lvl8pPr>
            <a:lvl9pPr marL="5486126" lvl="8" indent="-397914">
              <a:spcBef>
                <a:spcPts val="2133"/>
              </a:spcBef>
              <a:spcAft>
                <a:spcPts val="2133"/>
              </a:spcAft>
              <a:buSzPts val="1100"/>
              <a:buChar char="■"/>
              <a:defRPr/>
            </a:lvl9pPr>
          </a:lstStyle>
          <a:p>
            <a:endParaRPr/>
          </a:p>
        </p:txBody>
      </p:sp>
      <p:sp>
        <p:nvSpPr>
          <p:cNvPr id="38" name="Google Shape;38;p5"/>
          <p:cNvSpPr txBox="1">
            <a:spLocks noGrp="1"/>
          </p:cNvSpPr>
          <p:nvPr>
            <p:ph type="body" idx="2"/>
          </p:nvPr>
        </p:nvSpPr>
        <p:spPr>
          <a:xfrm>
            <a:off x="6191473" y="2771833"/>
            <a:ext cx="5032400" cy="3014800"/>
          </a:xfrm>
          <a:prstGeom prst="rect">
            <a:avLst/>
          </a:prstGeom>
        </p:spPr>
        <p:txBody>
          <a:bodyPr spcFirstLastPara="1" wrap="square" lIns="91425" tIns="91425" rIns="91425" bIns="91425" anchor="t" anchorCtr="0">
            <a:noAutofit/>
          </a:bodyPr>
          <a:lstStyle>
            <a:lvl1pPr marL="609570" lvl="0" indent="-414847">
              <a:spcBef>
                <a:spcPts val="0"/>
              </a:spcBef>
              <a:spcAft>
                <a:spcPts val="0"/>
              </a:spcAft>
              <a:buSzPts val="1300"/>
              <a:buChar char="●"/>
              <a:defRPr b="0" i="0">
                <a:latin typeface="Helvetica Neue Light" panose="02000403000000020004" pitchFamily="2" charset="0"/>
                <a:ea typeface="Helvetica Neue Light" panose="02000403000000020004" pitchFamily="2" charset="0"/>
              </a:defRPr>
            </a:lvl1pPr>
            <a:lvl2pPr marL="1219139" lvl="1" indent="-397914">
              <a:spcBef>
                <a:spcPts val="2133"/>
              </a:spcBef>
              <a:spcAft>
                <a:spcPts val="0"/>
              </a:spcAft>
              <a:buSzPts val="1100"/>
              <a:buChar char="○"/>
              <a:defRPr/>
            </a:lvl2pPr>
            <a:lvl3pPr marL="1828709" lvl="2" indent="-397914">
              <a:spcBef>
                <a:spcPts val="2133"/>
              </a:spcBef>
              <a:spcAft>
                <a:spcPts val="0"/>
              </a:spcAft>
              <a:buSzPts val="1100"/>
              <a:buChar char="■"/>
              <a:defRPr/>
            </a:lvl3pPr>
            <a:lvl4pPr marL="2438278" lvl="3" indent="-397914">
              <a:spcBef>
                <a:spcPts val="2133"/>
              </a:spcBef>
              <a:spcAft>
                <a:spcPts val="0"/>
              </a:spcAft>
              <a:buSzPts val="1100"/>
              <a:buChar char="●"/>
              <a:defRPr/>
            </a:lvl4pPr>
            <a:lvl5pPr marL="3047848" lvl="4" indent="-397914">
              <a:spcBef>
                <a:spcPts val="2133"/>
              </a:spcBef>
              <a:spcAft>
                <a:spcPts val="0"/>
              </a:spcAft>
              <a:buSzPts val="1100"/>
              <a:buChar char="○"/>
              <a:defRPr/>
            </a:lvl5pPr>
            <a:lvl6pPr marL="3657417" lvl="5" indent="-397914">
              <a:spcBef>
                <a:spcPts val="2133"/>
              </a:spcBef>
              <a:spcAft>
                <a:spcPts val="0"/>
              </a:spcAft>
              <a:buSzPts val="1100"/>
              <a:buChar char="■"/>
              <a:defRPr/>
            </a:lvl6pPr>
            <a:lvl7pPr marL="4266987" lvl="6" indent="-397914">
              <a:spcBef>
                <a:spcPts val="2133"/>
              </a:spcBef>
              <a:spcAft>
                <a:spcPts val="0"/>
              </a:spcAft>
              <a:buSzPts val="1100"/>
              <a:buChar char="●"/>
              <a:defRPr/>
            </a:lvl7pPr>
            <a:lvl8pPr marL="4876557" lvl="7" indent="-397914">
              <a:spcBef>
                <a:spcPts val="2133"/>
              </a:spcBef>
              <a:spcAft>
                <a:spcPts val="0"/>
              </a:spcAft>
              <a:buSzPts val="1100"/>
              <a:buChar char="○"/>
              <a:defRPr/>
            </a:lvl8pPr>
            <a:lvl9pPr marL="5486126" lvl="8" indent="-397914">
              <a:spcBef>
                <a:spcPts val="2133"/>
              </a:spcBef>
              <a:spcAft>
                <a:spcPts val="2133"/>
              </a:spcAft>
              <a:buSzPts val="1100"/>
              <a:buChar char="■"/>
              <a:defRPr/>
            </a:lvl9pPr>
          </a:lstStyle>
          <a:p>
            <a:endParaRPr/>
          </a:p>
        </p:txBody>
      </p:sp>
      <p:sp>
        <p:nvSpPr>
          <p:cNvPr id="39" name="Google Shape;39;p5"/>
          <p:cNvSpPr txBox="1">
            <a:spLocks noGrp="1"/>
          </p:cNvSpPr>
          <p:nvPr>
            <p:ph type="sldNum" idx="12"/>
          </p:nvPr>
        </p:nvSpPr>
        <p:spPr>
          <a:xfrm>
            <a:off x="11381737"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grpSp>
        <p:nvGrpSpPr>
          <p:cNvPr id="13" name="Google Shape;25;p4">
            <a:extLst>
              <a:ext uri="{FF2B5EF4-FFF2-40B4-BE49-F238E27FC236}">
                <a16:creationId xmlns:a16="http://schemas.microsoft.com/office/drawing/2014/main" id="{78229B84-6E19-0748-BA9F-D1BEA933AAF1}"/>
              </a:ext>
            </a:extLst>
          </p:cNvPr>
          <p:cNvGrpSpPr/>
          <p:nvPr userDrawn="1"/>
        </p:nvGrpSpPr>
        <p:grpSpPr>
          <a:xfrm>
            <a:off x="1107191" y="1588342"/>
            <a:ext cx="994351" cy="61101"/>
            <a:chOff x="4580561" y="2589004"/>
            <a:chExt cx="1064464" cy="25200"/>
          </a:xfrm>
        </p:grpSpPr>
        <p:sp>
          <p:nvSpPr>
            <p:cNvPr id="14" name="Google Shape;26;p4">
              <a:extLst>
                <a:ext uri="{FF2B5EF4-FFF2-40B4-BE49-F238E27FC236}">
                  <a16:creationId xmlns:a16="http://schemas.microsoft.com/office/drawing/2014/main" id="{A4302C63-435E-7246-A512-B195F307DB24}"/>
                </a:ext>
              </a:extLst>
            </p:cNvPr>
            <p:cNvSpPr/>
            <p:nvPr/>
          </p:nvSpPr>
          <p:spPr>
            <a:xfrm rot="-5400000">
              <a:off x="5366325" y="2335504"/>
              <a:ext cx="25200" cy="532200"/>
            </a:xfrm>
            <a:prstGeom prst="rect">
              <a:avLst/>
            </a:prstGeom>
            <a:solidFill>
              <a:srgbClr val="CB6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 name="Google Shape;27;p4">
              <a:extLst>
                <a:ext uri="{FF2B5EF4-FFF2-40B4-BE49-F238E27FC236}">
                  <a16:creationId xmlns:a16="http://schemas.microsoft.com/office/drawing/2014/main" id="{16B75AD9-31C0-504C-A520-2AAEA1B783BA}"/>
                </a:ext>
              </a:extLst>
            </p:cNvPr>
            <p:cNvSpPr/>
            <p:nvPr/>
          </p:nvSpPr>
          <p:spPr>
            <a:xfrm rot="-5400000">
              <a:off x="4836311" y="2333254"/>
              <a:ext cx="25200" cy="536700"/>
            </a:xfrm>
            <a:prstGeom prst="rect">
              <a:avLst/>
            </a:prstGeom>
            <a:solidFill>
              <a:srgbClr val="227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9016402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61"/>
        <p:cNvGrpSpPr/>
        <p:nvPr/>
      </p:nvGrpSpPr>
      <p:grpSpPr>
        <a:xfrm>
          <a:off x="0" y="0"/>
          <a:ext cx="0" cy="0"/>
          <a:chOff x="0" y="0"/>
          <a:chExt cx="0" cy="0"/>
        </a:xfrm>
      </p:grpSpPr>
      <p:sp>
        <p:nvSpPr>
          <p:cNvPr id="62" name="Google Shape;62;p9"/>
          <p:cNvSpPr/>
          <p:nvPr/>
        </p:nvSpPr>
        <p:spPr>
          <a:xfrm>
            <a:off x="0" y="0"/>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6" name="Google Shape;66;p9"/>
          <p:cNvSpPr txBox="1">
            <a:spLocks noGrp="1"/>
          </p:cNvSpPr>
          <p:nvPr>
            <p:ph type="title"/>
          </p:nvPr>
        </p:nvSpPr>
        <p:spPr>
          <a:xfrm>
            <a:off x="973335" y="1758200"/>
            <a:ext cx="4401200" cy="2249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3467" b="1" i="0">
                <a:solidFill>
                  <a:schemeClr val="dk2"/>
                </a:solidFill>
                <a:latin typeface="Helvetica Neue" panose="02000503000000020004" pitchFamily="2" charset="0"/>
                <a:ea typeface="Helvetica Neue" panose="02000503000000020004" pitchFamily="2" charset="0"/>
                <a:cs typeface="Helvetica Neue" panose="02000503000000020004" pitchFamily="2" charset="0"/>
              </a:defRPr>
            </a:lvl1pPr>
            <a:lvl2pPr lvl="1">
              <a:spcBef>
                <a:spcPts val="0"/>
              </a:spcBef>
              <a:spcAft>
                <a:spcPts val="0"/>
              </a:spcAft>
              <a:buClr>
                <a:schemeClr val="dk2"/>
              </a:buClr>
              <a:buSzPts val="2600"/>
              <a:buNone/>
              <a:defRPr sz="3467">
                <a:solidFill>
                  <a:schemeClr val="dk2"/>
                </a:solidFill>
              </a:defRPr>
            </a:lvl2pPr>
            <a:lvl3pPr lvl="2">
              <a:spcBef>
                <a:spcPts val="0"/>
              </a:spcBef>
              <a:spcAft>
                <a:spcPts val="0"/>
              </a:spcAft>
              <a:buClr>
                <a:schemeClr val="dk2"/>
              </a:buClr>
              <a:buSzPts val="2600"/>
              <a:buNone/>
              <a:defRPr sz="3467">
                <a:solidFill>
                  <a:schemeClr val="dk2"/>
                </a:solidFill>
              </a:defRPr>
            </a:lvl3pPr>
            <a:lvl4pPr lvl="3">
              <a:spcBef>
                <a:spcPts val="0"/>
              </a:spcBef>
              <a:spcAft>
                <a:spcPts val="0"/>
              </a:spcAft>
              <a:buClr>
                <a:schemeClr val="dk2"/>
              </a:buClr>
              <a:buSzPts val="2600"/>
              <a:buNone/>
              <a:defRPr sz="3467">
                <a:solidFill>
                  <a:schemeClr val="dk2"/>
                </a:solidFill>
              </a:defRPr>
            </a:lvl4pPr>
            <a:lvl5pPr lvl="4">
              <a:spcBef>
                <a:spcPts val="0"/>
              </a:spcBef>
              <a:spcAft>
                <a:spcPts val="0"/>
              </a:spcAft>
              <a:buClr>
                <a:schemeClr val="dk2"/>
              </a:buClr>
              <a:buSzPts val="2600"/>
              <a:buNone/>
              <a:defRPr sz="3467">
                <a:solidFill>
                  <a:schemeClr val="dk2"/>
                </a:solidFill>
              </a:defRPr>
            </a:lvl5pPr>
            <a:lvl6pPr lvl="5">
              <a:spcBef>
                <a:spcPts val="0"/>
              </a:spcBef>
              <a:spcAft>
                <a:spcPts val="0"/>
              </a:spcAft>
              <a:buClr>
                <a:schemeClr val="dk2"/>
              </a:buClr>
              <a:buSzPts val="2600"/>
              <a:buNone/>
              <a:defRPr sz="3467">
                <a:solidFill>
                  <a:schemeClr val="dk2"/>
                </a:solidFill>
              </a:defRPr>
            </a:lvl6pPr>
            <a:lvl7pPr lvl="6">
              <a:spcBef>
                <a:spcPts val="0"/>
              </a:spcBef>
              <a:spcAft>
                <a:spcPts val="0"/>
              </a:spcAft>
              <a:buClr>
                <a:schemeClr val="dk2"/>
              </a:buClr>
              <a:buSzPts val="2600"/>
              <a:buNone/>
              <a:defRPr sz="3467">
                <a:solidFill>
                  <a:schemeClr val="dk2"/>
                </a:solidFill>
              </a:defRPr>
            </a:lvl7pPr>
            <a:lvl8pPr lvl="7">
              <a:spcBef>
                <a:spcPts val="0"/>
              </a:spcBef>
              <a:spcAft>
                <a:spcPts val="0"/>
              </a:spcAft>
              <a:buClr>
                <a:schemeClr val="dk2"/>
              </a:buClr>
              <a:buSzPts val="2600"/>
              <a:buNone/>
              <a:defRPr sz="3467">
                <a:solidFill>
                  <a:schemeClr val="dk2"/>
                </a:solidFill>
              </a:defRPr>
            </a:lvl8pPr>
            <a:lvl9pPr lvl="8">
              <a:spcBef>
                <a:spcPts val="0"/>
              </a:spcBef>
              <a:spcAft>
                <a:spcPts val="0"/>
              </a:spcAft>
              <a:buClr>
                <a:schemeClr val="dk2"/>
              </a:buClr>
              <a:buSzPts val="2600"/>
              <a:buNone/>
              <a:defRPr sz="3467">
                <a:solidFill>
                  <a:schemeClr val="dk2"/>
                </a:solidFill>
              </a:defRPr>
            </a:lvl9pPr>
          </a:lstStyle>
          <a:p>
            <a:endParaRPr/>
          </a:p>
        </p:txBody>
      </p:sp>
      <p:sp>
        <p:nvSpPr>
          <p:cNvPr id="67" name="Google Shape;67;p9"/>
          <p:cNvSpPr txBox="1">
            <a:spLocks noGrp="1"/>
          </p:cNvSpPr>
          <p:nvPr>
            <p:ph type="subTitle" idx="1"/>
          </p:nvPr>
        </p:nvSpPr>
        <p:spPr>
          <a:xfrm>
            <a:off x="966601" y="4215367"/>
            <a:ext cx="4401200" cy="1012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2133" b="0" i="0">
                <a:latin typeface="Helvetica Neue Light" panose="02000403000000020004" pitchFamily="2" charset="0"/>
                <a:ea typeface="Helvetica Neue Light" panose="02000403000000020004" pitchFamily="2" charset="0"/>
              </a:defRPr>
            </a:lvl1pPr>
            <a:lvl2pPr lvl="1">
              <a:lnSpc>
                <a:spcPct val="100000"/>
              </a:lnSpc>
              <a:spcBef>
                <a:spcPts val="0"/>
              </a:spcBef>
              <a:spcAft>
                <a:spcPts val="0"/>
              </a:spcAft>
              <a:buSzPts val="1600"/>
              <a:buNone/>
              <a:defRPr sz="2133"/>
            </a:lvl2pPr>
            <a:lvl3pPr lvl="2">
              <a:lnSpc>
                <a:spcPct val="100000"/>
              </a:lnSpc>
              <a:spcBef>
                <a:spcPts val="0"/>
              </a:spcBef>
              <a:spcAft>
                <a:spcPts val="0"/>
              </a:spcAft>
              <a:buSzPts val="1600"/>
              <a:buNone/>
              <a:defRPr sz="2133"/>
            </a:lvl3pPr>
            <a:lvl4pPr lvl="3">
              <a:lnSpc>
                <a:spcPct val="100000"/>
              </a:lnSpc>
              <a:spcBef>
                <a:spcPts val="0"/>
              </a:spcBef>
              <a:spcAft>
                <a:spcPts val="0"/>
              </a:spcAft>
              <a:buSzPts val="1600"/>
              <a:buNone/>
              <a:defRPr sz="2133"/>
            </a:lvl4pPr>
            <a:lvl5pPr lvl="4">
              <a:lnSpc>
                <a:spcPct val="100000"/>
              </a:lnSpc>
              <a:spcBef>
                <a:spcPts val="0"/>
              </a:spcBef>
              <a:spcAft>
                <a:spcPts val="0"/>
              </a:spcAft>
              <a:buSzPts val="1600"/>
              <a:buNone/>
              <a:defRPr sz="2133"/>
            </a:lvl5pPr>
            <a:lvl6pPr lvl="5">
              <a:lnSpc>
                <a:spcPct val="100000"/>
              </a:lnSpc>
              <a:spcBef>
                <a:spcPts val="0"/>
              </a:spcBef>
              <a:spcAft>
                <a:spcPts val="0"/>
              </a:spcAft>
              <a:buSzPts val="1600"/>
              <a:buNone/>
              <a:defRPr sz="2133"/>
            </a:lvl6pPr>
            <a:lvl7pPr lvl="6">
              <a:lnSpc>
                <a:spcPct val="100000"/>
              </a:lnSpc>
              <a:spcBef>
                <a:spcPts val="0"/>
              </a:spcBef>
              <a:spcAft>
                <a:spcPts val="0"/>
              </a:spcAft>
              <a:buSzPts val="1600"/>
              <a:buNone/>
              <a:defRPr sz="2133"/>
            </a:lvl7pPr>
            <a:lvl8pPr lvl="7">
              <a:lnSpc>
                <a:spcPct val="100000"/>
              </a:lnSpc>
              <a:spcBef>
                <a:spcPts val="0"/>
              </a:spcBef>
              <a:spcAft>
                <a:spcPts val="0"/>
              </a:spcAft>
              <a:buSzPts val="1600"/>
              <a:buNone/>
              <a:defRPr sz="2133"/>
            </a:lvl8pPr>
            <a:lvl9pPr lvl="8">
              <a:lnSpc>
                <a:spcPct val="100000"/>
              </a:lnSpc>
              <a:spcBef>
                <a:spcPts val="0"/>
              </a:spcBef>
              <a:spcAft>
                <a:spcPts val="0"/>
              </a:spcAft>
              <a:buSzPts val="1600"/>
              <a:buNone/>
              <a:defRPr sz="2133"/>
            </a:lvl9pPr>
          </a:lstStyle>
          <a:p>
            <a:endParaRPr/>
          </a:p>
        </p:txBody>
      </p:sp>
      <p:sp>
        <p:nvSpPr>
          <p:cNvPr id="68" name="Google Shape;68;p9"/>
          <p:cNvSpPr txBox="1">
            <a:spLocks noGrp="1"/>
          </p:cNvSpPr>
          <p:nvPr>
            <p:ph type="body" idx="2"/>
          </p:nvPr>
        </p:nvSpPr>
        <p:spPr>
          <a:xfrm>
            <a:off x="6898967" y="1803500"/>
            <a:ext cx="4499200" cy="4034000"/>
          </a:xfrm>
          <a:prstGeom prst="rect">
            <a:avLst/>
          </a:prstGeom>
        </p:spPr>
        <p:txBody>
          <a:bodyPr spcFirstLastPara="1" wrap="square" lIns="91425" tIns="91425" rIns="91425" bIns="91425" anchor="t" anchorCtr="0">
            <a:noAutofit/>
          </a:bodyPr>
          <a:lstStyle>
            <a:lvl1pPr marL="609570" lvl="0" indent="-414847">
              <a:spcBef>
                <a:spcPts val="0"/>
              </a:spcBef>
              <a:spcAft>
                <a:spcPts val="0"/>
              </a:spcAft>
              <a:buSzPts val="1300"/>
              <a:buChar char="●"/>
              <a:defRPr b="0" i="0">
                <a:latin typeface="Helvetica Neue Light" panose="02000403000000020004" pitchFamily="2" charset="0"/>
                <a:ea typeface="Helvetica Neue Light" panose="02000403000000020004" pitchFamily="2" charset="0"/>
              </a:defRPr>
            </a:lvl1pPr>
            <a:lvl2pPr marL="1219139" lvl="1" indent="-397914">
              <a:spcBef>
                <a:spcPts val="2133"/>
              </a:spcBef>
              <a:spcAft>
                <a:spcPts val="0"/>
              </a:spcAft>
              <a:buSzPts val="1100"/>
              <a:buChar char="○"/>
              <a:defRPr/>
            </a:lvl2pPr>
            <a:lvl3pPr marL="1828709" lvl="2" indent="-397914">
              <a:spcBef>
                <a:spcPts val="2133"/>
              </a:spcBef>
              <a:spcAft>
                <a:spcPts val="0"/>
              </a:spcAft>
              <a:buSzPts val="1100"/>
              <a:buChar char="■"/>
              <a:defRPr/>
            </a:lvl3pPr>
            <a:lvl4pPr marL="2438278" lvl="3" indent="-397914">
              <a:spcBef>
                <a:spcPts val="2133"/>
              </a:spcBef>
              <a:spcAft>
                <a:spcPts val="0"/>
              </a:spcAft>
              <a:buSzPts val="1100"/>
              <a:buChar char="●"/>
              <a:defRPr/>
            </a:lvl4pPr>
            <a:lvl5pPr marL="3047848" lvl="4" indent="-397914">
              <a:spcBef>
                <a:spcPts val="2133"/>
              </a:spcBef>
              <a:spcAft>
                <a:spcPts val="0"/>
              </a:spcAft>
              <a:buSzPts val="1100"/>
              <a:buChar char="○"/>
              <a:defRPr/>
            </a:lvl5pPr>
            <a:lvl6pPr marL="3657417" lvl="5" indent="-397914">
              <a:spcBef>
                <a:spcPts val="2133"/>
              </a:spcBef>
              <a:spcAft>
                <a:spcPts val="0"/>
              </a:spcAft>
              <a:buSzPts val="1100"/>
              <a:buChar char="■"/>
              <a:defRPr/>
            </a:lvl6pPr>
            <a:lvl7pPr marL="4266987" lvl="6" indent="-397914">
              <a:spcBef>
                <a:spcPts val="2133"/>
              </a:spcBef>
              <a:spcAft>
                <a:spcPts val="0"/>
              </a:spcAft>
              <a:buSzPts val="1100"/>
              <a:buChar char="●"/>
              <a:defRPr/>
            </a:lvl7pPr>
            <a:lvl8pPr marL="4876557" lvl="7" indent="-397914">
              <a:spcBef>
                <a:spcPts val="2133"/>
              </a:spcBef>
              <a:spcAft>
                <a:spcPts val="0"/>
              </a:spcAft>
              <a:buSzPts val="1100"/>
              <a:buChar char="○"/>
              <a:defRPr/>
            </a:lvl8pPr>
            <a:lvl9pPr marL="5486126" lvl="8" indent="-397914">
              <a:spcBef>
                <a:spcPts val="2133"/>
              </a:spcBef>
              <a:spcAft>
                <a:spcPts val="2133"/>
              </a:spcAft>
              <a:buSzPts val="1100"/>
              <a:buChar char="■"/>
              <a:defRPr/>
            </a:lvl9pPr>
          </a:lstStyle>
          <a:p>
            <a:endParaRPr/>
          </a:p>
        </p:txBody>
      </p:sp>
      <p:sp>
        <p:nvSpPr>
          <p:cNvPr id="69" name="Google Shape;69;p9"/>
          <p:cNvSpPr txBox="1">
            <a:spLocks noGrp="1"/>
          </p:cNvSpPr>
          <p:nvPr>
            <p:ph type="sldNum" idx="12"/>
          </p:nvPr>
        </p:nvSpPr>
        <p:spPr>
          <a:xfrm>
            <a:off x="11381737"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grpSp>
        <p:nvGrpSpPr>
          <p:cNvPr id="13" name="Google Shape;25;p4">
            <a:extLst>
              <a:ext uri="{FF2B5EF4-FFF2-40B4-BE49-F238E27FC236}">
                <a16:creationId xmlns:a16="http://schemas.microsoft.com/office/drawing/2014/main" id="{2EFE7CDF-2FDD-C344-B22C-9C8D2DCCA7A4}"/>
              </a:ext>
            </a:extLst>
          </p:cNvPr>
          <p:cNvGrpSpPr/>
          <p:nvPr userDrawn="1"/>
        </p:nvGrpSpPr>
        <p:grpSpPr>
          <a:xfrm>
            <a:off x="1107191" y="1588342"/>
            <a:ext cx="994351" cy="61101"/>
            <a:chOff x="4580561" y="2589004"/>
            <a:chExt cx="1064464" cy="25200"/>
          </a:xfrm>
        </p:grpSpPr>
        <p:sp>
          <p:nvSpPr>
            <p:cNvPr id="14" name="Google Shape;26;p4">
              <a:extLst>
                <a:ext uri="{FF2B5EF4-FFF2-40B4-BE49-F238E27FC236}">
                  <a16:creationId xmlns:a16="http://schemas.microsoft.com/office/drawing/2014/main" id="{32CFD905-1552-FD4C-B6E3-FD38504CA90D}"/>
                </a:ext>
              </a:extLst>
            </p:cNvPr>
            <p:cNvSpPr/>
            <p:nvPr/>
          </p:nvSpPr>
          <p:spPr>
            <a:xfrm rot="-5400000">
              <a:off x="5366325" y="2335504"/>
              <a:ext cx="25200" cy="532200"/>
            </a:xfrm>
            <a:prstGeom prst="rect">
              <a:avLst/>
            </a:prstGeom>
            <a:solidFill>
              <a:srgbClr val="CB6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 name="Google Shape;27;p4">
              <a:extLst>
                <a:ext uri="{FF2B5EF4-FFF2-40B4-BE49-F238E27FC236}">
                  <a16:creationId xmlns:a16="http://schemas.microsoft.com/office/drawing/2014/main" id="{1CEC6593-8B6A-7442-B30F-A06B1BEE209D}"/>
                </a:ext>
              </a:extLst>
            </p:cNvPr>
            <p:cNvSpPr/>
            <p:nvPr/>
          </p:nvSpPr>
          <p:spPr>
            <a:xfrm rot="-5400000">
              <a:off x="4836311" y="2333254"/>
              <a:ext cx="25200" cy="536700"/>
            </a:xfrm>
            <a:prstGeom prst="rect">
              <a:avLst/>
            </a:prstGeom>
            <a:solidFill>
              <a:srgbClr val="227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30962969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11381737"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615894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12301-7921-1940-A729-A5908DB5D7AD}"/>
              </a:ext>
            </a:extLst>
          </p:cNvPr>
          <p:cNvSpPr>
            <a:spLocks noGrp="1"/>
          </p:cNvSpPr>
          <p:nvPr>
            <p:ph type="title"/>
          </p:nvPr>
        </p:nvSpPr>
        <p:spPr>
          <a:xfrm>
            <a:off x="838201" y="663296"/>
            <a:ext cx="10515600" cy="1325563"/>
          </a:xfrm>
        </p:spPr>
        <p:txBody>
          <a:bodyPr/>
          <a:lstStyle>
            <a:lvl1pPr>
              <a:defRPr b="1" i="0">
                <a:solidFill>
                  <a:srgbClr val="30B7DE"/>
                </a:solidFill>
                <a:latin typeface="Source Sans Pro" panose="020B0503030403020204" pitchFamily="34" charset="0"/>
                <a:ea typeface="Source Sans Pro" panose="020B0503030403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FA8F4052-90A5-0B48-8868-155BA6AA7329}"/>
              </a:ext>
            </a:extLst>
          </p:cNvPr>
          <p:cNvSpPr>
            <a:spLocks noGrp="1"/>
          </p:cNvSpPr>
          <p:nvPr>
            <p:ph idx="1"/>
          </p:nvPr>
        </p:nvSpPr>
        <p:spPr>
          <a:xfrm>
            <a:off x="838201" y="1988861"/>
            <a:ext cx="10515600" cy="4188105"/>
          </a:xfrm>
        </p:spPr>
        <p:txBody>
          <a:bodyPr/>
          <a:lstStyle>
            <a:lvl1pPr>
              <a:defRPr b="1" i="0">
                <a:latin typeface="Lora" pitchFamily="2" charset="77"/>
                <a:ea typeface="Source Sans Pro" panose="020B0503030403020204" pitchFamily="34" charset="0"/>
              </a:defRPr>
            </a:lvl1pPr>
            <a:lvl2pPr>
              <a:defRPr b="0" i="0">
                <a:latin typeface="Source Sans Pro" panose="020B0503030403020204" pitchFamily="34" charset="0"/>
                <a:ea typeface="Source Sans Pro" panose="020B0503030403020204" pitchFamily="34" charset="0"/>
              </a:defRPr>
            </a:lvl2pPr>
            <a:lvl3pPr>
              <a:defRPr b="0" i="0">
                <a:latin typeface="Source Sans Pro" panose="020B0503030403020204" pitchFamily="34" charset="0"/>
                <a:ea typeface="Source Sans Pro" panose="020B0503030403020204" pitchFamily="34" charset="0"/>
              </a:defRPr>
            </a:lvl3pPr>
            <a:lvl4pPr>
              <a:defRPr b="0" i="0">
                <a:latin typeface="Source Sans Pro" panose="020B0503030403020204" pitchFamily="34" charset="0"/>
                <a:ea typeface="Source Sans Pro" panose="020B0503030403020204" pitchFamily="34" charset="0"/>
              </a:defRPr>
            </a:lvl4pPr>
            <a:lvl5pPr>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42068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pPr/>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4625058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77" indent="0" algn="ctr">
              <a:buNone/>
              <a:defRPr sz="2000"/>
            </a:lvl2pPr>
            <a:lvl3pPr marL="914354" indent="0" algn="ctr">
              <a:buNone/>
              <a:defRPr sz="1801"/>
            </a:lvl3pPr>
            <a:lvl4pPr marL="1371531"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737577739"/>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pPr/>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1746071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177" indent="0">
              <a:buNone/>
              <a:defRPr sz="2000">
                <a:solidFill>
                  <a:schemeClr val="tx1">
                    <a:tint val="75000"/>
                  </a:schemeClr>
                </a:solidFill>
              </a:defRPr>
            </a:lvl2pPr>
            <a:lvl3pPr marL="914354" indent="0">
              <a:buNone/>
              <a:defRPr sz="1801">
                <a:solidFill>
                  <a:schemeClr val="tx1">
                    <a:tint val="75000"/>
                  </a:schemeClr>
                </a:solidFill>
              </a:defRPr>
            </a:lvl3pPr>
            <a:lvl4pPr marL="1371531"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431328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D75EC5-CBAF-49CD-8ACA-41575CAECE0E}"/>
              </a:ext>
            </a:extLst>
          </p:cNvPr>
          <p:cNvSpPr>
            <a:spLocks noGrp="1"/>
          </p:cNvSpPr>
          <p:nvPr>
            <p:ph type="dt" sz="half" idx="10"/>
          </p:nvPr>
        </p:nvSpPr>
        <p:spPr>
          <a:xfrm>
            <a:off x="838200" y="6356350"/>
            <a:ext cx="2743200" cy="365125"/>
          </a:xfrm>
          <a:prstGeom prst="rect">
            <a:avLst/>
          </a:prstGeom>
        </p:spPr>
        <p:txBody>
          <a:bodyPr/>
          <a:lstStyle/>
          <a:p>
            <a:fld id="{20F0DA29-D356-4384-BAF5-5A7D8C29738B}" type="datetimeFigureOut">
              <a:rPr lang="en-US" smtClean="0"/>
              <a:t>10/7/2025</a:t>
            </a:fld>
            <a:endParaRPr lang="en-US"/>
          </a:p>
        </p:txBody>
      </p:sp>
      <p:sp>
        <p:nvSpPr>
          <p:cNvPr id="3" name="Footer Placeholder 2">
            <a:extLst>
              <a:ext uri="{FF2B5EF4-FFF2-40B4-BE49-F238E27FC236}">
                <a16:creationId xmlns:a16="http://schemas.microsoft.com/office/drawing/2014/main" id="{0D9AEBB9-98DE-455C-A49C-2B3842D0D0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11FB186-7C27-4ACC-AA43-CD5FFE0DF2F9}"/>
              </a:ext>
            </a:extLst>
          </p:cNvPr>
          <p:cNvSpPr>
            <a:spLocks noGrp="1"/>
          </p:cNvSpPr>
          <p:nvPr>
            <p:ph type="sldNum" sz="quarter" idx="12"/>
          </p:nvPr>
        </p:nvSpPr>
        <p:spPr>
          <a:xfrm>
            <a:off x="8610600" y="6356350"/>
            <a:ext cx="2743200" cy="365125"/>
          </a:xfrm>
          <a:prstGeom prst="rect">
            <a:avLst/>
          </a:prstGeom>
        </p:spPr>
        <p:txBody>
          <a:bodyPr/>
          <a:lstStyle/>
          <a:p>
            <a:fld id="{53209654-FA89-4FC6-B736-947673314BCA}" type="slidenum">
              <a:rPr lang="en-US" smtClean="0"/>
              <a:t>‹#›</a:t>
            </a:fld>
            <a:endParaRPr lang="en-US"/>
          </a:p>
        </p:txBody>
      </p:sp>
    </p:spTree>
    <p:extLst>
      <p:ext uri="{BB962C8B-B14F-4D97-AF65-F5344CB8AC3E}">
        <p14:creationId xmlns:p14="http://schemas.microsoft.com/office/powerpoint/2010/main" val="35875959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smtClean="0"/>
              <a:pPr/>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23382049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smtClean="0"/>
              <a:pPr/>
              <a:t>10/7/2025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4063117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smtClean="0"/>
              <a:t>10/7/2025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8184775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800809329"/>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9"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9" y="987429"/>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3"/>
            <a:ext cx="3932239" cy="3811588"/>
          </a:xfrm>
        </p:spPr>
        <p:txBody>
          <a:bodyPr/>
          <a:lstStyle>
            <a:lvl1pPr marL="0" indent="0">
              <a:buNone/>
              <a:defRPr sz="1600"/>
            </a:lvl1pPr>
            <a:lvl2pPr marL="457177" indent="0">
              <a:buNone/>
              <a:defRPr sz="1401"/>
            </a:lvl2pPr>
            <a:lvl3pPr marL="914354" indent="0">
              <a:buNone/>
              <a:defRPr sz="1200"/>
            </a:lvl3pPr>
            <a:lvl4pPr marL="1371531" indent="0">
              <a:buNone/>
              <a:defRPr sz="1001"/>
            </a:lvl4pPr>
            <a:lvl5pPr marL="1828709" indent="0">
              <a:buNone/>
              <a:defRPr sz="1001"/>
            </a:lvl5pPr>
            <a:lvl6pPr marL="2285886" indent="0">
              <a:buNone/>
              <a:defRPr sz="1001"/>
            </a:lvl6pPr>
            <a:lvl7pPr marL="2743063" indent="0">
              <a:buNone/>
              <a:defRPr sz="1001"/>
            </a:lvl7pPr>
            <a:lvl8pPr marL="3200240" indent="0">
              <a:buNone/>
              <a:defRPr sz="1001"/>
            </a:lvl8pPr>
            <a:lvl9pPr marL="3657417" indent="0">
              <a:buNone/>
              <a:defRPr sz="1001"/>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7482293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9"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9" y="987429"/>
            <a:ext cx="6172201" cy="4873625"/>
          </a:xfrm>
        </p:spPr>
        <p:txBody>
          <a:bodyPr anchor="t"/>
          <a:lstStyle>
            <a:lvl1pPr marL="0" indent="0">
              <a:buNone/>
              <a:defRPr sz="3200"/>
            </a:lvl1pPr>
            <a:lvl2pPr marL="457177" indent="0">
              <a:buNone/>
              <a:defRPr sz="2800"/>
            </a:lvl2pPr>
            <a:lvl3pPr marL="914354" indent="0">
              <a:buNone/>
              <a:defRPr sz="2400"/>
            </a:lvl3pPr>
            <a:lvl4pPr marL="1371531"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7" indent="0">
              <a:buNone/>
              <a:defRPr sz="2000"/>
            </a:lvl9pPr>
          </a:lstStyle>
          <a:p>
            <a:r>
              <a:rPr lang="en-US"/>
              <a:t>Click icon to add picture</a:t>
            </a:r>
          </a:p>
        </p:txBody>
      </p:sp>
      <p:sp>
        <p:nvSpPr>
          <p:cNvPr id="4" name="Text Placeholder 3"/>
          <p:cNvSpPr>
            <a:spLocks noGrp="1"/>
          </p:cNvSpPr>
          <p:nvPr>
            <p:ph type="body" sz="half" idx="2"/>
          </p:nvPr>
        </p:nvSpPr>
        <p:spPr>
          <a:xfrm>
            <a:off x="839789" y="2057403"/>
            <a:ext cx="3932239" cy="3811588"/>
          </a:xfrm>
        </p:spPr>
        <p:txBody>
          <a:bodyPr/>
          <a:lstStyle>
            <a:lvl1pPr marL="0" indent="0">
              <a:buNone/>
              <a:defRPr sz="1600"/>
            </a:lvl1pPr>
            <a:lvl2pPr marL="457177" indent="0">
              <a:buNone/>
              <a:defRPr sz="1401"/>
            </a:lvl2pPr>
            <a:lvl3pPr marL="914354" indent="0">
              <a:buNone/>
              <a:defRPr sz="1200"/>
            </a:lvl3pPr>
            <a:lvl4pPr marL="1371531" indent="0">
              <a:buNone/>
              <a:defRPr sz="1001"/>
            </a:lvl4pPr>
            <a:lvl5pPr marL="1828709" indent="0">
              <a:buNone/>
              <a:defRPr sz="1001"/>
            </a:lvl5pPr>
            <a:lvl6pPr marL="2285886" indent="0">
              <a:buNone/>
              <a:defRPr sz="1001"/>
            </a:lvl6pPr>
            <a:lvl7pPr marL="2743063" indent="0">
              <a:buNone/>
              <a:defRPr sz="1001"/>
            </a:lvl7pPr>
            <a:lvl8pPr marL="3200240" indent="0">
              <a:buNone/>
              <a:defRPr sz="1001"/>
            </a:lvl8pPr>
            <a:lvl9pPr marL="3657417" indent="0">
              <a:buNone/>
              <a:defRPr sz="1001"/>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6014444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pPr/>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4601538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9"/>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9"/>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pPr/>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4842567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8D41D-3A39-4096-8729-5742B020A5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985A99-5132-43BA-8822-49DB411CB7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767511-A1B1-4679-9BBB-08DA0CDDC32E}"/>
              </a:ext>
            </a:extLst>
          </p:cNvPr>
          <p:cNvSpPr>
            <a:spLocks noGrp="1"/>
          </p:cNvSpPr>
          <p:nvPr>
            <p:ph type="dt" sz="half" idx="10"/>
          </p:nvPr>
        </p:nvSpPr>
        <p:spPr/>
        <p:txBody>
          <a:bodyPr/>
          <a:lstStyle/>
          <a:p>
            <a:fld id="{7F10A9FD-7809-4265-B7BF-25251316EDD3}" type="datetimeFigureOut">
              <a:rPr lang="en-US" smtClean="0"/>
              <a:t>10/7/2025</a:t>
            </a:fld>
            <a:endParaRPr lang="en-US"/>
          </a:p>
        </p:txBody>
      </p:sp>
      <p:sp>
        <p:nvSpPr>
          <p:cNvPr id="5" name="Footer Placeholder 4">
            <a:extLst>
              <a:ext uri="{FF2B5EF4-FFF2-40B4-BE49-F238E27FC236}">
                <a16:creationId xmlns:a16="http://schemas.microsoft.com/office/drawing/2014/main" id="{F7A54EDB-8066-454A-9780-92154682E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A73A84-FDA7-451A-B09D-DE17426AE644}"/>
              </a:ext>
            </a:extLst>
          </p:cNvPr>
          <p:cNvSpPr>
            <a:spLocks noGrp="1"/>
          </p:cNvSpPr>
          <p:nvPr>
            <p:ph type="sldNum" sz="quarter" idx="12"/>
          </p:nvPr>
        </p:nvSpPr>
        <p:spPr/>
        <p:txBody>
          <a:bodyPr/>
          <a:lstStyle/>
          <a:p>
            <a:fld id="{5A5D70AC-19E9-442F-B73D-5F17588AF64B}" type="slidenum">
              <a:rPr lang="en-US" smtClean="0"/>
              <a:t>‹#›</a:t>
            </a:fld>
            <a:endParaRPr lang="en-US"/>
          </a:p>
        </p:txBody>
      </p:sp>
    </p:spTree>
    <p:extLst>
      <p:ext uri="{BB962C8B-B14F-4D97-AF65-F5344CB8AC3E}">
        <p14:creationId xmlns:p14="http://schemas.microsoft.com/office/powerpoint/2010/main" val="41421502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EF13C-8175-4555-BCAB-558298A845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0B5165-BB8B-4582-9B00-429B868A2E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52F255-1255-4D81-BA14-C8CB1ED1860E}"/>
              </a:ext>
            </a:extLst>
          </p:cNvPr>
          <p:cNvSpPr>
            <a:spLocks noGrp="1"/>
          </p:cNvSpPr>
          <p:nvPr>
            <p:ph type="dt" sz="half" idx="10"/>
          </p:nvPr>
        </p:nvSpPr>
        <p:spPr/>
        <p:txBody>
          <a:bodyPr/>
          <a:lstStyle/>
          <a:p>
            <a:fld id="{7F10A9FD-7809-4265-B7BF-25251316EDD3}" type="datetimeFigureOut">
              <a:rPr lang="en-US" smtClean="0"/>
              <a:t>10/7/2025</a:t>
            </a:fld>
            <a:endParaRPr lang="en-US"/>
          </a:p>
        </p:txBody>
      </p:sp>
      <p:sp>
        <p:nvSpPr>
          <p:cNvPr id="5" name="Footer Placeholder 4">
            <a:extLst>
              <a:ext uri="{FF2B5EF4-FFF2-40B4-BE49-F238E27FC236}">
                <a16:creationId xmlns:a16="http://schemas.microsoft.com/office/drawing/2014/main" id="{757572A9-EF50-478C-9939-0A50146454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1CC81E-469F-4D66-B6A1-D85344A1A8E2}"/>
              </a:ext>
            </a:extLst>
          </p:cNvPr>
          <p:cNvSpPr>
            <a:spLocks noGrp="1"/>
          </p:cNvSpPr>
          <p:nvPr>
            <p:ph type="sldNum" sz="quarter" idx="12"/>
          </p:nvPr>
        </p:nvSpPr>
        <p:spPr/>
        <p:txBody>
          <a:bodyPr/>
          <a:lstStyle/>
          <a:p>
            <a:fld id="{5A5D70AC-19E9-442F-B73D-5F17588AF64B}" type="slidenum">
              <a:rPr lang="en-US" smtClean="0"/>
              <a:t>‹#›</a:t>
            </a:fld>
            <a:endParaRPr lang="en-US"/>
          </a:p>
        </p:txBody>
      </p:sp>
    </p:spTree>
    <p:extLst>
      <p:ext uri="{BB962C8B-B14F-4D97-AF65-F5344CB8AC3E}">
        <p14:creationId xmlns:p14="http://schemas.microsoft.com/office/powerpoint/2010/main" val="1665103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87BCB-D606-49F1-BB6E-98FF23410B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74DB88-622E-48B1-92EB-06E37363B9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E223B6-EB42-4711-94F8-4AE63FAD66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3696774-40D9-484E-B2F8-F7567C6D418E}"/>
              </a:ext>
            </a:extLst>
          </p:cNvPr>
          <p:cNvSpPr>
            <a:spLocks noGrp="1"/>
          </p:cNvSpPr>
          <p:nvPr>
            <p:ph type="dt" sz="half" idx="10"/>
          </p:nvPr>
        </p:nvSpPr>
        <p:spPr>
          <a:xfrm>
            <a:off x="838200" y="6356350"/>
            <a:ext cx="2743200" cy="365125"/>
          </a:xfrm>
          <a:prstGeom prst="rect">
            <a:avLst/>
          </a:prstGeom>
        </p:spPr>
        <p:txBody>
          <a:bodyPr/>
          <a:lstStyle/>
          <a:p>
            <a:fld id="{20F0DA29-D356-4384-BAF5-5A7D8C29738B}" type="datetimeFigureOut">
              <a:rPr lang="en-US" smtClean="0"/>
              <a:t>10/7/2025</a:t>
            </a:fld>
            <a:endParaRPr lang="en-US"/>
          </a:p>
        </p:txBody>
      </p:sp>
      <p:sp>
        <p:nvSpPr>
          <p:cNvPr id="6" name="Footer Placeholder 5">
            <a:extLst>
              <a:ext uri="{FF2B5EF4-FFF2-40B4-BE49-F238E27FC236}">
                <a16:creationId xmlns:a16="http://schemas.microsoft.com/office/drawing/2014/main" id="{9E84FDF5-923A-4783-AE93-A1A8CCCF150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A44508C-FFB6-457A-80F2-F7F8CD3DF406}"/>
              </a:ext>
            </a:extLst>
          </p:cNvPr>
          <p:cNvSpPr>
            <a:spLocks noGrp="1"/>
          </p:cNvSpPr>
          <p:nvPr>
            <p:ph type="sldNum" sz="quarter" idx="12"/>
          </p:nvPr>
        </p:nvSpPr>
        <p:spPr>
          <a:xfrm>
            <a:off x="8610600" y="6356350"/>
            <a:ext cx="2743200" cy="365125"/>
          </a:xfrm>
          <a:prstGeom prst="rect">
            <a:avLst/>
          </a:prstGeom>
        </p:spPr>
        <p:txBody>
          <a:bodyPr/>
          <a:lstStyle/>
          <a:p>
            <a:fld id="{53209654-FA89-4FC6-B736-947673314BCA}" type="slidenum">
              <a:rPr lang="en-US" smtClean="0"/>
              <a:t>‹#›</a:t>
            </a:fld>
            <a:endParaRPr lang="en-US"/>
          </a:p>
        </p:txBody>
      </p:sp>
    </p:spTree>
    <p:extLst>
      <p:ext uri="{BB962C8B-B14F-4D97-AF65-F5344CB8AC3E}">
        <p14:creationId xmlns:p14="http://schemas.microsoft.com/office/powerpoint/2010/main" val="6005543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0B5D7-F26B-4117-9D75-CA1541F093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E151AC-5C07-4734-B08C-444D3F80BF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8184EC-2BBD-4F07-AEF1-CDE39616E3AE}"/>
              </a:ext>
            </a:extLst>
          </p:cNvPr>
          <p:cNvSpPr>
            <a:spLocks noGrp="1"/>
          </p:cNvSpPr>
          <p:nvPr>
            <p:ph type="dt" sz="half" idx="10"/>
          </p:nvPr>
        </p:nvSpPr>
        <p:spPr/>
        <p:txBody>
          <a:bodyPr/>
          <a:lstStyle/>
          <a:p>
            <a:fld id="{7F10A9FD-7809-4265-B7BF-25251316EDD3}" type="datetimeFigureOut">
              <a:rPr lang="en-US" smtClean="0"/>
              <a:t>10/7/2025</a:t>
            </a:fld>
            <a:endParaRPr lang="en-US"/>
          </a:p>
        </p:txBody>
      </p:sp>
      <p:sp>
        <p:nvSpPr>
          <p:cNvPr id="5" name="Footer Placeholder 4">
            <a:extLst>
              <a:ext uri="{FF2B5EF4-FFF2-40B4-BE49-F238E27FC236}">
                <a16:creationId xmlns:a16="http://schemas.microsoft.com/office/drawing/2014/main" id="{14A5F97A-A5F5-41AC-93E3-10C17FE52B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EDCDC7-BF9E-443A-9986-D6B3F2A269DD}"/>
              </a:ext>
            </a:extLst>
          </p:cNvPr>
          <p:cNvSpPr>
            <a:spLocks noGrp="1"/>
          </p:cNvSpPr>
          <p:nvPr>
            <p:ph type="sldNum" sz="quarter" idx="12"/>
          </p:nvPr>
        </p:nvSpPr>
        <p:spPr/>
        <p:txBody>
          <a:bodyPr/>
          <a:lstStyle/>
          <a:p>
            <a:fld id="{5A5D70AC-19E9-442F-B73D-5F17588AF64B}" type="slidenum">
              <a:rPr lang="en-US" smtClean="0"/>
              <a:t>‹#›</a:t>
            </a:fld>
            <a:endParaRPr lang="en-US"/>
          </a:p>
        </p:txBody>
      </p:sp>
    </p:spTree>
    <p:extLst>
      <p:ext uri="{BB962C8B-B14F-4D97-AF65-F5344CB8AC3E}">
        <p14:creationId xmlns:p14="http://schemas.microsoft.com/office/powerpoint/2010/main" val="33274288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FF54B-5D68-4842-AFE3-0C64E99FA1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C26A9D-269D-4BEA-8EFA-02B2A20DE2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DCA04B-AB9F-4FB2-BF1E-8BBCDBAFB0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754B30-ACB6-45A1-A0E7-DA2EF4E32F06}"/>
              </a:ext>
            </a:extLst>
          </p:cNvPr>
          <p:cNvSpPr>
            <a:spLocks noGrp="1"/>
          </p:cNvSpPr>
          <p:nvPr>
            <p:ph type="dt" sz="half" idx="10"/>
          </p:nvPr>
        </p:nvSpPr>
        <p:spPr/>
        <p:txBody>
          <a:bodyPr/>
          <a:lstStyle/>
          <a:p>
            <a:fld id="{7F10A9FD-7809-4265-B7BF-25251316EDD3}" type="datetimeFigureOut">
              <a:rPr lang="en-US" smtClean="0"/>
              <a:t>10/7/2025</a:t>
            </a:fld>
            <a:endParaRPr lang="en-US"/>
          </a:p>
        </p:txBody>
      </p:sp>
      <p:sp>
        <p:nvSpPr>
          <p:cNvPr id="6" name="Footer Placeholder 5">
            <a:extLst>
              <a:ext uri="{FF2B5EF4-FFF2-40B4-BE49-F238E27FC236}">
                <a16:creationId xmlns:a16="http://schemas.microsoft.com/office/drawing/2014/main" id="{88D6877E-6CCF-42C8-AFEE-34AAC9CD29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EC0B2D-D538-4AB0-94E2-6D45013A8DDB}"/>
              </a:ext>
            </a:extLst>
          </p:cNvPr>
          <p:cNvSpPr>
            <a:spLocks noGrp="1"/>
          </p:cNvSpPr>
          <p:nvPr>
            <p:ph type="sldNum" sz="quarter" idx="12"/>
          </p:nvPr>
        </p:nvSpPr>
        <p:spPr/>
        <p:txBody>
          <a:bodyPr/>
          <a:lstStyle/>
          <a:p>
            <a:fld id="{5A5D70AC-19E9-442F-B73D-5F17588AF64B}" type="slidenum">
              <a:rPr lang="en-US" smtClean="0"/>
              <a:t>‹#›</a:t>
            </a:fld>
            <a:endParaRPr lang="en-US"/>
          </a:p>
        </p:txBody>
      </p:sp>
    </p:spTree>
    <p:extLst>
      <p:ext uri="{BB962C8B-B14F-4D97-AF65-F5344CB8AC3E}">
        <p14:creationId xmlns:p14="http://schemas.microsoft.com/office/powerpoint/2010/main" val="235885916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65468-EACB-4D22-9C07-5E2D5ADFEF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F76E13-E92F-46AA-B6BC-EE0197F9C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3596CD-C77C-4F54-B744-AF8268494E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8A75BA-0BC2-400F-8366-D7505E0DBA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359145-B7E9-4FE1-84AD-78E574D2FB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BC5B8E-BDD2-4A62-A64F-3E0C0564A62E}"/>
              </a:ext>
            </a:extLst>
          </p:cNvPr>
          <p:cNvSpPr>
            <a:spLocks noGrp="1"/>
          </p:cNvSpPr>
          <p:nvPr>
            <p:ph type="dt" sz="half" idx="10"/>
          </p:nvPr>
        </p:nvSpPr>
        <p:spPr/>
        <p:txBody>
          <a:bodyPr/>
          <a:lstStyle/>
          <a:p>
            <a:fld id="{7F10A9FD-7809-4265-B7BF-25251316EDD3}" type="datetimeFigureOut">
              <a:rPr lang="en-US" smtClean="0"/>
              <a:t>10/7/2025</a:t>
            </a:fld>
            <a:endParaRPr lang="en-US"/>
          </a:p>
        </p:txBody>
      </p:sp>
      <p:sp>
        <p:nvSpPr>
          <p:cNvPr id="8" name="Footer Placeholder 7">
            <a:extLst>
              <a:ext uri="{FF2B5EF4-FFF2-40B4-BE49-F238E27FC236}">
                <a16:creationId xmlns:a16="http://schemas.microsoft.com/office/drawing/2014/main" id="{DA9C15FE-EACC-495B-AA78-2805AECC7F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90EA12-2FEA-40B9-957E-D49CA96E3B8C}"/>
              </a:ext>
            </a:extLst>
          </p:cNvPr>
          <p:cNvSpPr>
            <a:spLocks noGrp="1"/>
          </p:cNvSpPr>
          <p:nvPr>
            <p:ph type="sldNum" sz="quarter" idx="12"/>
          </p:nvPr>
        </p:nvSpPr>
        <p:spPr/>
        <p:txBody>
          <a:bodyPr/>
          <a:lstStyle/>
          <a:p>
            <a:fld id="{5A5D70AC-19E9-442F-B73D-5F17588AF64B}" type="slidenum">
              <a:rPr lang="en-US" smtClean="0"/>
              <a:t>‹#›</a:t>
            </a:fld>
            <a:endParaRPr lang="en-US"/>
          </a:p>
        </p:txBody>
      </p:sp>
    </p:spTree>
    <p:extLst>
      <p:ext uri="{BB962C8B-B14F-4D97-AF65-F5344CB8AC3E}">
        <p14:creationId xmlns:p14="http://schemas.microsoft.com/office/powerpoint/2010/main" val="40108850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ADEA7-F927-40D1-AA3A-D2948522B3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63E9FA-9458-4573-A5F5-C8087A7B1152}"/>
              </a:ext>
            </a:extLst>
          </p:cNvPr>
          <p:cNvSpPr>
            <a:spLocks noGrp="1"/>
          </p:cNvSpPr>
          <p:nvPr>
            <p:ph type="dt" sz="half" idx="10"/>
          </p:nvPr>
        </p:nvSpPr>
        <p:spPr/>
        <p:txBody>
          <a:bodyPr/>
          <a:lstStyle/>
          <a:p>
            <a:fld id="{7F10A9FD-7809-4265-B7BF-25251316EDD3}" type="datetimeFigureOut">
              <a:rPr lang="en-US" smtClean="0"/>
              <a:t>10/7/2025</a:t>
            </a:fld>
            <a:endParaRPr lang="en-US"/>
          </a:p>
        </p:txBody>
      </p:sp>
      <p:sp>
        <p:nvSpPr>
          <p:cNvPr id="4" name="Footer Placeholder 3">
            <a:extLst>
              <a:ext uri="{FF2B5EF4-FFF2-40B4-BE49-F238E27FC236}">
                <a16:creationId xmlns:a16="http://schemas.microsoft.com/office/drawing/2014/main" id="{03917251-3C0F-4BC9-AAF2-9227C89DB2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72F4F3-48F9-4DA9-8CAE-8BA4BF089D0D}"/>
              </a:ext>
            </a:extLst>
          </p:cNvPr>
          <p:cNvSpPr>
            <a:spLocks noGrp="1"/>
          </p:cNvSpPr>
          <p:nvPr>
            <p:ph type="sldNum" sz="quarter" idx="12"/>
          </p:nvPr>
        </p:nvSpPr>
        <p:spPr/>
        <p:txBody>
          <a:bodyPr/>
          <a:lstStyle/>
          <a:p>
            <a:fld id="{5A5D70AC-19E9-442F-B73D-5F17588AF64B}" type="slidenum">
              <a:rPr lang="en-US" smtClean="0"/>
              <a:t>‹#›</a:t>
            </a:fld>
            <a:endParaRPr lang="en-US"/>
          </a:p>
        </p:txBody>
      </p:sp>
    </p:spTree>
    <p:extLst>
      <p:ext uri="{BB962C8B-B14F-4D97-AF65-F5344CB8AC3E}">
        <p14:creationId xmlns:p14="http://schemas.microsoft.com/office/powerpoint/2010/main" val="64813151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D4194C-D65A-4C65-8D32-2D3867313E5D}"/>
              </a:ext>
            </a:extLst>
          </p:cNvPr>
          <p:cNvSpPr>
            <a:spLocks noGrp="1"/>
          </p:cNvSpPr>
          <p:nvPr>
            <p:ph type="dt" sz="half" idx="10"/>
          </p:nvPr>
        </p:nvSpPr>
        <p:spPr/>
        <p:txBody>
          <a:bodyPr/>
          <a:lstStyle/>
          <a:p>
            <a:fld id="{7F10A9FD-7809-4265-B7BF-25251316EDD3}" type="datetimeFigureOut">
              <a:rPr lang="en-US" smtClean="0"/>
              <a:t>10/7/2025</a:t>
            </a:fld>
            <a:endParaRPr lang="en-US"/>
          </a:p>
        </p:txBody>
      </p:sp>
      <p:sp>
        <p:nvSpPr>
          <p:cNvPr id="3" name="Footer Placeholder 2">
            <a:extLst>
              <a:ext uri="{FF2B5EF4-FFF2-40B4-BE49-F238E27FC236}">
                <a16:creationId xmlns:a16="http://schemas.microsoft.com/office/drawing/2014/main" id="{ECE40FA6-BAFA-49D7-A3DE-6A30F17064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DA653B-67A4-40B9-8C0E-B175DACA7F17}"/>
              </a:ext>
            </a:extLst>
          </p:cNvPr>
          <p:cNvSpPr>
            <a:spLocks noGrp="1"/>
          </p:cNvSpPr>
          <p:nvPr>
            <p:ph type="sldNum" sz="quarter" idx="12"/>
          </p:nvPr>
        </p:nvSpPr>
        <p:spPr/>
        <p:txBody>
          <a:bodyPr/>
          <a:lstStyle/>
          <a:p>
            <a:fld id="{5A5D70AC-19E9-442F-B73D-5F17588AF64B}" type="slidenum">
              <a:rPr lang="en-US" smtClean="0"/>
              <a:t>‹#›</a:t>
            </a:fld>
            <a:endParaRPr lang="en-US"/>
          </a:p>
        </p:txBody>
      </p:sp>
    </p:spTree>
    <p:extLst>
      <p:ext uri="{BB962C8B-B14F-4D97-AF65-F5344CB8AC3E}">
        <p14:creationId xmlns:p14="http://schemas.microsoft.com/office/powerpoint/2010/main" val="34845741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6BF75-6975-4C81-8FF5-A87554B677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D1776B-E0AB-4066-8D07-CAF460994F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56FE11-9A2B-466B-8410-B2FC64BA06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1191E2-5F6D-43A0-8677-95C3EEE82450}"/>
              </a:ext>
            </a:extLst>
          </p:cNvPr>
          <p:cNvSpPr>
            <a:spLocks noGrp="1"/>
          </p:cNvSpPr>
          <p:nvPr>
            <p:ph type="dt" sz="half" idx="10"/>
          </p:nvPr>
        </p:nvSpPr>
        <p:spPr/>
        <p:txBody>
          <a:bodyPr/>
          <a:lstStyle/>
          <a:p>
            <a:fld id="{7F10A9FD-7809-4265-B7BF-25251316EDD3}" type="datetimeFigureOut">
              <a:rPr lang="en-US" smtClean="0"/>
              <a:t>10/7/2025</a:t>
            </a:fld>
            <a:endParaRPr lang="en-US"/>
          </a:p>
        </p:txBody>
      </p:sp>
      <p:sp>
        <p:nvSpPr>
          <p:cNvPr id="6" name="Footer Placeholder 5">
            <a:extLst>
              <a:ext uri="{FF2B5EF4-FFF2-40B4-BE49-F238E27FC236}">
                <a16:creationId xmlns:a16="http://schemas.microsoft.com/office/drawing/2014/main" id="{9BB08D11-BDFD-4040-B7D2-C7745E0227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1E1903-721E-47D9-8FD4-DA90E85C37C5}"/>
              </a:ext>
            </a:extLst>
          </p:cNvPr>
          <p:cNvSpPr>
            <a:spLocks noGrp="1"/>
          </p:cNvSpPr>
          <p:nvPr>
            <p:ph type="sldNum" sz="quarter" idx="12"/>
          </p:nvPr>
        </p:nvSpPr>
        <p:spPr/>
        <p:txBody>
          <a:bodyPr/>
          <a:lstStyle/>
          <a:p>
            <a:fld id="{5A5D70AC-19E9-442F-B73D-5F17588AF64B}" type="slidenum">
              <a:rPr lang="en-US" smtClean="0"/>
              <a:t>‹#›</a:t>
            </a:fld>
            <a:endParaRPr lang="en-US"/>
          </a:p>
        </p:txBody>
      </p:sp>
    </p:spTree>
    <p:extLst>
      <p:ext uri="{BB962C8B-B14F-4D97-AF65-F5344CB8AC3E}">
        <p14:creationId xmlns:p14="http://schemas.microsoft.com/office/powerpoint/2010/main" val="147215245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DF34E-29A9-4A72-A869-60BD3CDB10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8A23FF-2ABC-49DD-8BF1-726F59B5E3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CC64AD-BE93-42E9-A7C9-A008F81225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D7FA11-9FE3-4D36-B093-C3FDE48D12EC}"/>
              </a:ext>
            </a:extLst>
          </p:cNvPr>
          <p:cNvSpPr>
            <a:spLocks noGrp="1"/>
          </p:cNvSpPr>
          <p:nvPr>
            <p:ph type="dt" sz="half" idx="10"/>
          </p:nvPr>
        </p:nvSpPr>
        <p:spPr/>
        <p:txBody>
          <a:bodyPr/>
          <a:lstStyle/>
          <a:p>
            <a:fld id="{7F10A9FD-7809-4265-B7BF-25251316EDD3}" type="datetimeFigureOut">
              <a:rPr lang="en-US" smtClean="0"/>
              <a:t>10/7/2025</a:t>
            </a:fld>
            <a:endParaRPr lang="en-US"/>
          </a:p>
        </p:txBody>
      </p:sp>
      <p:sp>
        <p:nvSpPr>
          <p:cNvPr id="6" name="Footer Placeholder 5">
            <a:extLst>
              <a:ext uri="{FF2B5EF4-FFF2-40B4-BE49-F238E27FC236}">
                <a16:creationId xmlns:a16="http://schemas.microsoft.com/office/drawing/2014/main" id="{6785AA6B-FC83-4BC9-9313-D638E456EA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990091-2238-44F9-B984-00AC9DF907DB}"/>
              </a:ext>
            </a:extLst>
          </p:cNvPr>
          <p:cNvSpPr>
            <a:spLocks noGrp="1"/>
          </p:cNvSpPr>
          <p:nvPr>
            <p:ph type="sldNum" sz="quarter" idx="12"/>
          </p:nvPr>
        </p:nvSpPr>
        <p:spPr/>
        <p:txBody>
          <a:bodyPr/>
          <a:lstStyle/>
          <a:p>
            <a:fld id="{5A5D70AC-19E9-442F-B73D-5F17588AF64B}" type="slidenum">
              <a:rPr lang="en-US" smtClean="0"/>
              <a:t>‹#›</a:t>
            </a:fld>
            <a:endParaRPr lang="en-US"/>
          </a:p>
        </p:txBody>
      </p:sp>
    </p:spTree>
    <p:extLst>
      <p:ext uri="{BB962C8B-B14F-4D97-AF65-F5344CB8AC3E}">
        <p14:creationId xmlns:p14="http://schemas.microsoft.com/office/powerpoint/2010/main" val="27967559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A7029-B00A-4EF8-9076-B4ABFA8169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226E5E-0AE6-4140-A257-9B15BED67B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F65225-2525-4B42-BEBB-C26CF1A5DE1B}"/>
              </a:ext>
            </a:extLst>
          </p:cNvPr>
          <p:cNvSpPr>
            <a:spLocks noGrp="1"/>
          </p:cNvSpPr>
          <p:nvPr>
            <p:ph type="dt" sz="half" idx="10"/>
          </p:nvPr>
        </p:nvSpPr>
        <p:spPr/>
        <p:txBody>
          <a:bodyPr/>
          <a:lstStyle/>
          <a:p>
            <a:fld id="{7F10A9FD-7809-4265-B7BF-25251316EDD3}" type="datetimeFigureOut">
              <a:rPr lang="en-US" smtClean="0"/>
              <a:t>10/7/2025</a:t>
            </a:fld>
            <a:endParaRPr lang="en-US"/>
          </a:p>
        </p:txBody>
      </p:sp>
      <p:sp>
        <p:nvSpPr>
          <p:cNvPr id="5" name="Footer Placeholder 4">
            <a:extLst>
              <a:ext uri="{FF2B5EF4-FFF2-40B4-BE49-F238E27FC236}">
                <a16:creationId xmlns:a16="http://schemas.microsoft.com/office/drawing/2014/main" id="{764ADBCF-D867-4385-8E0C-BD6BB9CB65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4088CF-0625-4D65-BB25-1B320FE1D04C}"/>
              </a:ext>
            </a:extLst>
          </p:cNvPr>
          <p:cNvSpPr>
            <a:spLocks noGrp="1"/>
          </p:cNvSpPr>
          <p:nvPr>
            <p:ph type="sldNum" sz="quarter" idx="12"/>
          </p:nvPr>
        </p:nvSpPr>
        <p:spPr/>
        <p:txBody>
          <a:bodyPr/>
          <a:lstStyle/>
          <a:p>
            <a:fld id="{5A5D70AC-19E9-442F-B73D-5F17588AF64B}" type="slidenum">
              <a:rPr lang="en-US" smtClean="0"/>
              <a:t>‹#›</a:t>
            </a:fld>
            <a:endParaRPr lang="en-US"/>
          </a:p>
        </p:txBody>
      </p:sp>
    </p:spTree>
    <p:extLst>
      <p:ext uri="{BB962C8B-B14F-4D97-AF65-F5344CB8AC3E}">
        <p14:creationId xmlns:p14="http://schemas.microsoft.com/office/powerpoint/2010/main" val="14234280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C823FA-FF6E-4E96-8DE5-D60DE25879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130D8C-437E-4805-B2DF-A0ADDE99C3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9C1AA4-49F6-4305-9A44-C1033895BBD0}"/>
              </a:ext>
            </a:extLst>
          </p:cNvPr>
          <p:cNvSpPr>
            <a:spLocks noGrp="1"/>
          </p:cNvSpPr>
          <p:nvPr>
            <p:ph type="dt" sz="half" idx="10"/>
          </p:nvPr>
        </p:nvSpPr>
        <p:spPr/>
        <p:txBody>
          <a:bodyPr/>
          <a:lstStyle/>
          <a:p>
            <a:fld id="{7F10A9FD-7809-4265-B7BF-25251316EDD3}" type="datetimeFigureOut">
              <a:rPr lang="en-US" smtClean="0"/>
              <a:t>10/7/2025</a:t>
            </a:fld>
            <a:endParaRPr lang="en-US"/>
          </a:p>
        </p:txBody>
      </p:sp>
      <p:sp>
        <p:nvSpPr>
          <p:cNvPr id="5" name="Footer Placeholder 4">
            <a:extLst>
              <a:ext uri="{FF2B5EF4-FFF2-40B4-BE49-F238E27FC236}">
                <a16:creationId xmlns:a16="http://schemas.microsoft.com/office/drawing/2014/main" id="{557C298F-755C-48D1-BADD-B1DC6EB20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4F135F-FC04-47D9-AE0A-3076A01C9FB9}"/>
              </a:ext>
            </a:extLst>
          </p:cNvPr>
          <p:cNvSpPr>
            <a:spLocks noGrp="1"/>
          </p:cNvSpPr>
          <p:nvPr>
            <p:ph type="sldNum" sz="quarter" idx="12"/>
          </p:nvPr>
        </p:nvSpPr>
        <p:spPr/>
        <p:txBody>
          <a:bodyPr/>
          <a:lstStyle/>
          <a:p>
            <a:fld id="{5A5D70AC-19E9-442F-B73D-5F17588AF64B}" type="slidenum">
              <a:rPr lang="en-US" smtClean="0"/>
              <a:t>‹#›</a:t>
            </a:fld>
            <a:endParaRPr lang="en-US"/>
          </a:p>
        </p:txBody>
      </p:sp>
    </p:spTree>
    <p:extLst>
      <p:ext uri="{BB962C8B-B14F-4D97-AF65-F5344CB8AC3E}">
        <p14:creationId xmlns:p14="http://schemas.microsoft.com/office/powerpoint/2010/main" val="219549868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67905"/>
            <a:ext cx="2689348" cy="1990847"/>
          </a:xfrm>
          <a:prstGeom prst="rect">
            <a:avLst/>
          </a:prstGeom>
        </p:spPr>
      </p:pic>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F497D">
                  <a:lumMod val="75000"/>
                </a:srgbClr>
              </a:solidFill>
              <a:effectLst/>
              <a:uLnTx/>
              <a:uFillTx/>
              <a:latin typeface="Franklin Gothic Demi Cond" panose="020B0706030402020204" pitchFamily="34" charset="0"/>
              <a:ea typeface="+mn-ea"/>
              <a:cs typeface="+mn-cs"/>
            </a:endParaRPr>
          </a:p>
        </p:txBody>
      </p:sp>
      <p:sp>
        <p:nvSpPr>
          <p:cNvPr id="15" name="Text Placeholder 13"/>
          <p:cNvSpPr>
            <a:spLocks noGrp="1"/>
          </p:cNvSpPr>
          <p:nvPr>
            <p:ph type="body" sz="quarter" idx="10" hasCustomPrompt="1"/>
          </p:nvPr>
        </p:nvSpPr>
        <p:spPr>
          <a:xfrm>
            <a:off x="3691462"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2" y="5020585"/>
            <a:ext cx="7699023"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12192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F497D">
                  <a:lumMod val="75000"/>
                </a:srgbClr>
              </a:solidFill>
              <a:effectLst/>
              <a:uLnTx/>
              <a:uFillTx/>
              <a:latin typeface="Franklin Gothic Demi Cond" panose="020B0706030402020204" pitchFamily="34" charset="0"/>
              <a:ea typeface="+mn-ea"/>
              <a:cs typeface="+mn-cs"/>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45" y="230730"/>
            <a:ext cx="2433261"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02782" y="232219"/>
            <a:ext cx="2427068"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14287" y="230097"/>
            <a:ext cx="2157071"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259715" y="231327"/>
            <a:ext cx="2431536"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60631" y="231327"/>
            <a:ext cx="2431500" cy="1215436"/>
          </a:xfrm>
          <a:prstGeom prst="rect">
            <a:avLst/>
          </a:prstGeom>
        </p:spPr>
      </p:pic>
    </p:spTree>
    <p:extLst>
      <p:ext uri="{BB962C8B-B14F-4D97-AF65-F5344CB8AC3E}">
        <p14:creationId xmlns:p14="http://schemas.microsoft.com/office/powerpoint/2010/main" val="1859928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theme" Target="../theme/theme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image" Target="../media/image11.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theme" Target="../theme/theme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39890F-184B-475C-9A93-940B849951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9856E7-18AE-46A0-BAF3-5D279E5BB2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13DE6D3-201D-44CF-AB46-D09A56ECE5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09654-FA89-4FC6-B736-947673314BCA}" type="slidenum">
              <a:rPr lang="en-US" smtClean="0"/>
              <a:t>‹#›</a:t>
            </a:fld>
            <a:endParaRPr lang="en-US"/>
          </a:p>
        </p:txBody>
      </p:sp>
      <p:sp>
        <p:nvSpPr>
          <p:cNvPr id="8" name="Rectangle 7">
            <a:extLst>
              <a:ext uri="{FF2B5EF4-FFF2-40B4-BE49-F238E27FC236}">
                <a16:creationId xmlns:a16="http://schemas.microsoft.com/office/drawing/2014/main" id="{B3687C02-7819-4855-90BD-D8E16F816992}"/>
              </a:ext>
            </a:extLst>
          </p:cNvPr>
          <p:cNvSpPr>
            <a:spLocks noChangeArrowheads="1"/>
          </p:cNvSpPr>
          <p:nvPr userDrawn="1"/>
        </p:nvSpPr>
        <p:spPr bwMode="auto">
          <a:xfrm>
            <a:off x="152401" y="136525"/>
            <a:ext cx="11887202" cy="6388805"/>
          </a:xfrm>
          <a:prstGeom prst="rect">
            <a:avLst/>
          </a:prstGeom>
          <a:noFill/>
          <a:ln w="9525" cap="flat" cmpd="sng" algn="ctr">
            <a:solidFill>
              <a:srgbClr val="F79646">
                <a:lumMod val="50000"/>
              </a:srgbClr>
            </a:solidFill>
            <a:prstDash val="solid"/>
            <a:miter lim="800000"/>
            <a:headEnd type="none" w="med" len="med"/>
            <a:tailEnd type="none" w="med" len="med"/>
          </a:ln>
          <a:effectLst/>
        </p:spPr>
        <p:txBody>
          <a:bodyPr vert="horz" wrap="none" lIns="91440" tIns="45720" rIns="91440" bIns="45720" anchor="ctr"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black"/>
              </a:solidFill>
              <a:effectLst/>
              <a:uLnTx/>
              <a:uFillTx/>
            </a:endParaRPr>
          </a:p>
        </p:txBody>
      </p:sp>
      <p:sp>
        <p:nvSpPr>
          <p:cNvPr id="9" name="Rectangle 8">
            <a:extLst>
              <a:ext uri="{FF2B5EF4-FFF2-40B4-BE49-F238E27FC236}">
                <a16:creationId xmlns:a16="http://schemas.microsoft.com/office/drawing/2014/main" id="{A24B7D16-9B11-4D27-BAA3-A667E2E7E7ED}"/>
              </a:ext>
            </a:extLst>
          </p:cNvPr>
          <p:cNvSpPr>
            <a:spLocks noChangeArrowheads="1"/>
          </p:cNvSpPr>
          <p:nvPr userDrawn="1"/>
        </p:nvSpPr>
        <p:spPr bwMode="auto">
          <a:xfrm>
            <a:off x="152398" y="6525330"/>
            <a:ext cx="11899511" cy="196145"/>
          </a:xfrm>
          <a:prstGeom prst="rect">
            <a:avLst/>
          </a:prstGeom>
          <a:solidFill>
            <a:srgbClr val="2751A5"/>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pic>
        <p:nvPicPr>
          <p:cNvPr id="4" name="Picture 3"/>
          <p:cNvPicPr>
            <a:picLocks noChangeAspect="1"/>
          </p:cNvPicPr>
          <p:nvPr userDrawn="1"/>
        </p:nvPicPr>
        <p:blipFill>
          <a:blip r:embed="rId17" cstate="hqprint">
            <a:extLst>
              <a:ext uri="{28A0092B-C50C-407E-A947-70E740481C1C}">
                <a14:useLocalDpi xmlns:a14="http://schemas.microsoft.com/office/drawing/2010/main" val="0"/>
              </a:ext>
            </a:extLst>
          </a:blip>
          <a:stretch>
            <a:fillRect/>
          </a:stretch>
        </p:blipFill>
        <p:spPr>
          <a:xfrm>
            <a:off x="9938327" y="5899295"/>
            <a:ext cx="1948548" cy="555336"/>
          </a:xfrm>
          <a:prstGeom prst="rect">
            <a:avLst/>
          </a:prstGeom>
        </p:spPr>
      </p:pic>
    </p:spTree>
    <p:extLst>
      <p:ext uri="{BB962C8B-B14F-4D97-AF65-F5344CB8AC3E}">
        <p14:creationId xmlns:p14="http://schemas.microsoft.com/office/powerpoint/2010/main" val="4053847189"/>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910" r:id="rId13"/>
    <p:sldLayoutId id="2147483912" r:id="rId14"/>
    <p:sldLayoutId id="214748391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696383" y="6603332"/>
            <a:ext cx="10659535"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1" i="0" u="none" strike="noStrike" kern="1200" cap="none" spc="0" normalizeH="0" baseline="0" noProof="0">
              <a:ln>
                <a:noFill/>
              </a:ln>
              <a:solidFill>
                <a:srgbClr val="15365E"/>
              </a:solidFill>
              <a:effectLst/>
              <a:uLnTx/>
              <a:uFillTx/>
              <a:latin typeface="Arial" panose="020B0604020202020204" pitchFamily="34" charset="0"/>
              <a:cs typeface="Arial" panose="020B0604020202020204" pitchFamily="34" charset="0"/>
            </a:endParaRPr>
          </a:p>
        </p:txBody>
      </p:sp>
      <p:sp>
        <p:nvSpPr>
          <p:cNvPr id="5" name="Text Placeholder 13"/>
          <p:cNvSpPr txBox="1">
            <a:spLocks/>
          </p:cNvSpPr>
          <p:nvPr userDrawn="1"/>
        </p:nvSpPr>
        <p:spPr>
          <a:xfrm>
            <a:off x="11503025" y="6600158"/>
            <a:ext cx="541867"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fld id="{0ED8F5E8-15B1-AB47-A7E0-4212F4A2D8F9}" type="slidenum">
              <a:rPr kumimoji="0" lang="en-US" sz="900" b="1" i="0" u="none" strike="noStrike" kern="1200" cap="none" spc="0" normalizeH="0" baseline="0" noProof="0" smtClean="0">
                <a:ln>
                  <a:noFill/>
                </a:ln>
                <a:solidFill>
                  <a:srgbClr val="15365E"/>
                </a:solidFill>
                <a:effectLst/>
                <a:uLnTx/>
                <a:uFillTx/>
                <a:latin typeface="Arial" panose="020B0604020202020204" pitchFamily="34" charset="0"/>
                <a:cs typeface="Arial" panose="020B0604020202020204" pitchFamily="34" charset="0"/>
              </a:rPr>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en-US" sz="900" b="1" i="0" u="none" strike="noStrike" kern="1200" cap="none" spc="0" normalizeH="0" baseline="0" noProof="0">
              <a:ln>
                <a:noFill/>
              </a:ln>
              <a:solidFill>
                <a:srgbClr val="15365E"/>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9837251"/>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hf hdr="0" dt="0"/>
  <p:txStyles>
    <p:titleStyle>
      <a:lvl1pPr algn="l" defTabSz="685800"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696383" y="6603332"/>
            <a:ext cx="10659535"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900" b="1" i="0">
              <a:latin typeface="Arial" panose="020B0604020202020204" pitchFamily="34" charset="0"/>
              <a:cs typeface="Arial" panose="020B0604020202020204" pitchFamily="34" charset="0"/>
            </a:endParaRPr>
          </a:p>
        </p:txBody>
      </p:sp>
      <p:sp>
        <p:nvSpPr>
          <p:cNvPr id="5" name="Text Placeholder 13"/>
          <p:cNvSpPr txBox="1">
            <a:spLocks/>
          </p:cNvSpPr>
          <p:nvPr userDrawn="1"/>
        </p:nvSpPr>
        <p:spPr>
          <a:xfrm>
            <a:off x="11503025" y="6600158"/>
            <a:ext cx="541867"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sz="900" b="1" i="0" smtClean="0">
                <a:latin typeface="Arial" panose="020B0604020202020204" pitchFamily="34" charset="0"/>
                <a:cs typeface="Arial" panose="020B0604020202020204" pitchFamily="34" charset="0"/>
              </a:rPr>
              <a:pPr/>
              <a:t>‹#›</a:t>
            </a:fld>
            <a:endParaRPr lang="en-US" sz="900" b="1" i="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2363956"/>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hf hdr="0" dt="0"/>
  <p:txStyles>
    <p:titleStyle>
      <a:lvl1pPr algn="l" defTabSz="685800"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E95039-E378-6D4A-A487-4F5ACCF7717F}"/>
              </a:ext>
            </a:extLst>
          </p:cNvPr>
          <p:cNvSpPr>
            <a:spLocks noGrp="1"/>
          </p:cNvSpPr>
          <p:nvPr>
            <p:ph type="title"/>
          </p:nvPr>
        </p:nvSpPr>
        <p:spPr>
          <a:xfrm>
            <a:off x="2053001" y="2998464"/>
            <a:ext cx="9289907" cy="1438163"/>
          </a:xfrm>
          <a:prstGeom prst="rect">
            <a:avLst/>
          </a:prstGeom>
        </p:spPr>
        <p:txBody>
          <a:bodyPr vert="horz" lIns="0" tIns="0" rIns="0" bIns="0" rtlCol="0" anchor="t" anchorCtr="0">
            <a:normAutofit/>
          </a:bodyPr>
          <a:lstStyle/>
          <a:p>
            <a:r>
              <a:rPr lang="en-US"/>
              <a:t>Click to edit </a:t>
            </a:r>
            <a:br>
              <a:rPr lang="en-US"/>
            </a:br>
            <a:r>
              <a:rPr lang="en-US"/>
              <a:t>Master title style</a:t>
            </a:r>
          </a:p>
        </p:txBody>
      </p:sp>
      <p:pic>
        <p:nvPicPr>
          <p:cNvPr id="8" name="Picture 3" descr="C:\ADA\Brand\ADA-white.png">
            <a:extLst>
              <a:ext uri="{FF2B5EF4-FFF2-40B4-BE49-F238E27FC236}">
                <a16:creationId xmlns:a16="http://schemas.microsoft.com/office/drawing/2014/main" id="{C117977D-2AD6-DA4D-BFE6-834DA2E76DFE}"/>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8587058" y="817801"/>
            <a:ext cx="2755850" cy="76753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FBF17812-FD8C-F847-97E4-FFA42E5C4C00}"/>
              </a:ext>
            </a:extLst>
          </p:cNvPr>
          <p:cNvSpPr/>
          <p:nvPr userDrawn="1"/>
        </p:nvSpPr>
        <p:spPr>
          <a:xfrm>
            <a:off x="2027121" y="2716285"/>
            <a:ext cx="1579516" cy="800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3585184016"/>
      </p:ext>
    </p:extLst>
  </p:cSld>
  <p:clrMap bg1="lt1" tx1="dk1" bg2="lt2" tx2="dk2" accent1="accent1" accent2="accent2" accent3="accent3" accent4="accent4" accent5="accent5" accent6="accent6" hlink="hlink" folHlink="folHlink"/>
  <p:sldLayoutIdLst>
    <p:sldLayoutId id="2147483859" r:id="rId1"/>
    <p:sldLayoutId id="2147483911" r:id="rId2"/>
  </p:sldLayoutIdLst>
  <p:hf sldNum="0" hdr="0" ftr="0" dt="0"/>
  <p:txStyles>
    <p:titleStyle>
      <a:lvl1pPr algn="l" defTabSz="457200" rtl="0" eaLnBrk="1" latinLnBrk="0" hangingPunct="1">
        <a:lnSpc>
          <a:spcPct val="90000"/>
        </a:lnSpc>
        <a:spcBef>
          <a:spcPct val="0"/>
        </a:spcBef>
        <a:buNone/>
        <a:defRPr sz="5000" b="1" i="0"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0" indent="0" algn="l" defTabSz="457200" rtl="0" eaLnBrk="1" latinLnBrk="0" hangingPunct="1">
        <a:lnSpc>
          <a:spcPct val="90000"/>
        </a:lnSpc>
        <a:spcBef>
          <a:spcPts val="500"/>
        </a:spcBef>
        <a:buFont typeface="Arial" panose="020B0604020202020204" pitchFamily="34" charset="0"/>
        <a:buNone/>
        <a:defRPr sz="1750" kern="1200">
          <a:solidFill>
            <a:schemeClr val="bg1"/>
          </a:solidFill>
          <a:latin typeface="+mn-lt"/>
          <a:ea typeface="+mn-ea"/>
          <a:cs typeface="+mn-cs"/>
        </a:defRPr>
      </a:lvl1pPr>
      <a:lvl2pPr marL="342900" indent="-114300" algn="l" defTabSz="457200"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500" indent="-114300" algn="l" defTabSz="457200"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800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87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2689EB-AA3F-734D-988C-3EABE4AA2085}"/>
              </a:ext>
            </a:extLst>
          </p:cNvPr>
          <p:cNvPicPr>
            <a:picLocks noChangeAspect="1"/>
          </p:cNvPicPr>
          <p:nvPr userDrawn="1"/>
        </p:nvPicPr>
        <p:blipFill>
          <a:blip r:embed="rId27"/>
          <a:stretch>
            <a:fillRect/>
          </a:stretch>
        </p:blipFill>
        <p:spPr>
          <a:xfrm>
            <a:off x="1" y="893"/>
            <a:ext cx="12191999" cy="6856214"/>
          </a:xfrm>
          <a:prstGeom prst="rect">
            <a:avLst/>
          </a:prstGeom>
        </p:spPr>
      </p:pic>
    </p:spTree>
    <p:extLst>
      <p:ext uri="{BB962C8B-B14F-4D97-AF65-F5344CB8AC3E}">
        <p14:creationId xmlns:p14="http://schemas.microsoft.com/office/powerpoint/2010/main" val="4079236557"/>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 id="2147483876" r:id="rId16"/>
    <p:sldLayoutId id="2147483877" r:id="rId17"/>
    <p:sldLayoutId id="2147483878" r:id="rId18"/>
    <p:sldLayoutId id="2147483879" r:id="rId19"/>
    <p:sldLayoutId id="2147483880" r:id="rId20"/>
    <p:sldLayoutId id="2147483881" r:id="rId21"/>
    <p:sldLayoutId id="2147483882" r:id="rId22"/>
    <p:sldLayoutId id="2147483883" r:id="rId23"/>
    <p:sldLayoutId id="2147483884" r:id="rId24"/>
    <p:sldLayoutId id="2147483885" r:id="rId25"/>
  </p:sldLayoutIdLst>
  <p:hf sldNum="0" hdr="0" ftr="0" dt="0"/>
  <p:txStyles>
    <p:titleStyle>
      <a:lvl1pPr algn="l" defTabSz="457200"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114300" indent="-114300" algn="l" defTabSz="4572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1pPr>
      <a:lvl2pPr marL="342900" indent="-114300" algn="l" defTabSz="457200"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500" indent="-114300" algn="l" defTabSz="457200"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800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87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411530"/>
            <a:ext cx="12192000" cy="65470"/>
          </a:xfrm>
          <a:prstGeom prst="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cxnSp>
        <p:nvCxnSpPr>
          <p:cNvPr id="9" name="Straight Connector 8"/>
          <p:cNvCxnSpPr/>
          <p:nvPr userDrawn="1"/>
        </p:nvCxnSpPr>
        <p:spPr>
          <a:xfrm>
            <a:off x="0" y="6411530"/>
            <a:ext cx="12192000" cy="0"/>
          </a:xfrm>
          <a:prstGeom prst="line">
            <a:avLst/>
          </a:prstGeom>
          <a:ln>
            <a:solidFill>
              <a:srgbClr val="CD092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4160471"/>
      </p:ext>
    </p:extLst>
  </p:cSld>
  <p:clrMap bg1="lt1" tx1="dk1" bg2="lt2" tx2="dk2" accent1="accent1" accent2="accent2" accent3="accent3" accent4="accent4" accent5="accent5" accent6="accent6" hlink="hlink" folHlink="folHlink"/>
  <p:sldLayoutIdLst>
    <p:sldLayoutId id="2147483741" r:id="rId1"/>
    <p:sldLayoutId id="2147483742"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E5BB7A-A2A7-42AE-A96B-A7AF6DC455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DB7441-326D-4FD0-8B3D-7072A0EA2A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9BC98B-E9D9-41AD-95EB-D3B6207A2F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6815D8-EB6C-429C-87D0-3F2EEA9F7210}" type="datetimeFigureOut">
              <a:rPr lang="en-US" smtClean="0"/>
              <a:t>10/7/2025</a:t>
            </a:fld>
            <a:endParaRPr lang="en-US"/>
          </a:p>
        </p:txBody>
      </p:sp>
      <p:sp>
        <p:nvSpPr>
          <p:cNvPr id="5" name="Footer Placeholder 4">
            <a:extLst>
              <a:ext uri="{FF2B5EF4-FFF2-40B4-BE49-F238E27FC236}">
                <a16:creationId xmlns:a16="http://schemas.microsoft.com/office/drawing/2014/main" id="{835B2E57-0AA0-4CC2-8852-6EC111097C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E755768-6315-4056-BF06-34B7E58F98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DF06E6-048D-422A-8648-412553E5B665}" type="slidenum">
              <a:rPr lang="en-US" smtClean="0"/>
              <a:t>‹#›</a:t>
            </a:fld>
            <a:endParaRPr lang="en-US"/>
          </a:p>
        </p:txBody>
      </p:sp>
      <p:sp>
        <p:nvSpPr>
          <p:cNvPr id="7" name="Rectangle 6">
            <a:extLst>
              <a:ext uri="{FF2B5EF4-FFF2-40B4-BE49-F238E27FC236}">
                <a16:creationId xmlns:a16="http://schemas.microsoft.com/office/drawing/2014/main" id="{610237F6-1FF6-46D8-A218-4A0D7E34017C}"/>
              </a:ext>
            </a:extLst>
          </p:cNvPr>
          <p:cNvSpPr>
            <a:spLocks noChangeArrowheads="1"/>
          </p:cNvSpPr>
          <p:nvPr userDrawn="1"/>
        </p:nvSpPr>
        <p:spPr bwMode="auto">
          <a:xfrm>
            <a:off x="0" y="6635931"/>
            <a:ext cx="12192000" cy="222069"/>
          </a:xfrm>
          <a:prstGeom prst="rect">
            <a:avLst/>
          </a:prstGeom>
          <a:solidFill>
            <a:srgbClr val="21079B"/>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Tree>
    <p:extLst>
      <p:ext uri="{BB962C8B-B14F-4D97-AF65-F5344CB8AC3E}">
        <p14:creationId xmlns:p14="http://schemas.microsoft.com/office/powerpoint/2010/main" val="39441321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11381737" y="6333135"/>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accent1"/>
                </a:solidFill>
                <a:latin typeface="Lato"/>
                <a:ea typeface="Lato"/>
                <a:cs typeface="Lato"/>
                <a:sym typeface="Lato"/>
              </a:defRPr>
            </a:lvl1pPr>
            <a:lvl2pPr lvl="1" algn="r">
              <a:buNone/>
              <a:defRPr sz="1333">
                <a:solidFill>
                  <a:schemeClr val="accent1"/>
                </a:solidFill>
                <a:latin typeface="Lato"/>
                <a:ea typeface="Lato"/>
                <a:cs typeface="Lato"/>
                <a:sym typeface="Lato"/>
              </a:defRPr>
            </a:lvl2pPr>
            <a:lvl3pPr lvl="2" algn="r">
              <a:buNone/>
              <a:defRPr sz="1333">
                <a:solidFill>
                  <a:schemeClr val="accent1"/>
                </a:solidFill>
                <a:latin typeface="Lato"/>
                <a:ea typeface="Lato"/>
                <a:cs typeface="Lato"/>
                <a:sym typeface="Lato"/>
              </a:defRPr>
            </a:lvl3pPr>
            <a:lvl4pPr lvl="3" algn="r">
              <a:buNone/>
              <a:defRPr sz="1333">
                <a:solidFill>
                  <a:schemeClr val="accent1"/>
                </a:solidFill>
                <a:latin typeface="Lato"/>
                <a:ea typeface="Lato"/>
                <a:cs typeface="Lato"/>
                <a:sym typeface="Lato"/>
              </a:defRPr>
            </a:lvl4pPr>
            <a:lvl5pPr lvl="4" algn="r">
              <a:buNone/>
              <a:defRPr sz="1333">
                <a:solidFill>
                  <a:schemeClr val="accent1"/>
                </a:solidFill>
                <a:latin typeface="Lato"/>
                <a:ea typeface="Lato"/>
                <a:cs typeface="Lato"/>
                <a:sym typeface="Lato"/>
              </a:defRPr>
            </a:lvl5pPr>
            <a:lvl6pPr lvl="5" algn="r">
              <a:buNone/>
              <a:defRPr sz="1333">
                <a:solidFill>
                  <a:schemeClr val="accent1"/>
                </a:solidFill>
                <a:latin typeface="Lato"/>
                <a:ea typeface="Lato"/>
                <a:cs typeface="Lato"/>
                <a:sym typeface="Lato"/>
              </a:defRPr>
            </a:lvl6pPr>
            <a:lvl7pPr lvl="6" algn="r">
              <a:buNone/>
              <a:defRPr sz="1333">
                <a:solidFill>
                  <a:schemeClr val="accent1"/>
                </a:solidFill>
                <a:latin typeface="Lato"/>
                <a:ea typeface="Lato"/>
                <a:cs typeface="Lato"/>
                <a:sym typeface="Lato"/>
              </a:defRPr>
            </a:lvl7pPr>
            <a:lvl8pPr lvl="7" algn="r">
              <a:buNone/>
              <a:defRPr sz="1333">
                <a:solidFill>
                  <a:schemeClr val="accent1"/>
                </a:solidFill>
                <a:latin typeface="Lato"/>
                <a:ea typeface="Lato"/>
                <a:cs typeface="Lato"/>
                <a:sym typeface="Lato"/>
              </a:defRPr>
            </a:lvl8pPr>
            <a:lvl9pPr lvl="8" algn="r">
              <a:buNone/>
              <a:defRPr sz="1333">
                <a:solidFill>
                  <a:schemeClr val="accent1"/>
                </a:solidFill>
                <a:latin typeface="Lato"/>
                <a:ea typeface="Lato"/>
                <a:cs typeface="Lato"/>
                <a:sym typeface="La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27613846"/>
      </p:ext>
    </p:extLst>
  </p:cSld>
  <p:clrMap bg1="lt1" tx1="dk1" bg2="dk2" tx2="lt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Tw Cen MT" panose="020B0602020104020603" pitchFamily="34" charset="77"/>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Trebuchet MS" panose="020B0703020202090204" pitchFamily="34" charset="0"/>
          <a:ea typeface="Trebuchet MS" panose="020B0703020202090204" pitchFamily="34" charset="0"/>
          <a:cs typeface="Futura Medium" panose="020B0602020204020303" pitchFamily="34" charset="-79"/>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10/7/2025</a:t>
            </a:fld>
            <a:endParaRPr lang="en-US"/>
          </a:p>
        </p:txBody>
      </p:sp>
      <p:sp>
        <p:nvSpPr>
          <p:cNvPr id="5" name="Footer Placeholder 4"/>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129222074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67"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3"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1"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476"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07"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54" rtl="0" eaLnBrk="1" latinLnBrk="0" hangingPunct="1">
        <a:defRPr sz="1801" kern="1200">
          <a:solidFill>
            <a:schemeClr val="tx1"/>
          </a:solidFill>
          <a:latin typeface="+mn-lt"/>
          <a:ea typeface="+mn-ea"/>
          <a:cs typeface="+mn-cs"/>
        </a:defRPr>
      </a:lvl1pPr>
      <a:lvl2pPr marL="457177" algn="l" defTabSz="914354" rtl="0" eaLnBrk="1" latinLnBrk="0" hangingPunct="1">
        <a:defRPr sz="1801" kern="1200">
          <a:solidFill>
            <a:schemeClr val="tx1"/>
          </a:solidFill>
          <a:latin typeface="+mn-lt"/>
          <a:ea typeface="+mn-ea"/>
          <a:cs typeface="+mn-cs"/>
        </a:defRPr>
      </a:lvl2pPr>
      <a:lvl3pPr marL="914354" algn="l" defTabSz="914354" rtl="0" eaLnBrk="1" latinLnBrk="0" hangingPunct="1">
        <a:defRPr sz="1801" kern="1200">
          <a:solidFill>
            <a:schemeClr val="tx1"/>
          </a:solidFill>
          <a:latin typeface="+mn-lt"/>
          <a:ea typeface="+mn-ea"/>
          <a:cs typeface="+mn-cs"/>
        </a:defRPr>
      </a:lvl3pPr>
      <a:lvl4pPr marL="1371531" algn="l" defTabSz="914354" rtl="0" eaLnBrk="1" latinLnBrk="0" hangingPunct="1">
        <a:defRPr sz="1801" kern="1200">
          <a:solidFill>
            <a:schemeClr val="tx1"/>
          </a:solidFill>
          <a:latin typeface="+mn-lt"/>
          <a:ea typeface="+mn-ea"/>
          <a:cs typeface="+mn-cs"/>
        </a:defRPr>
      </a:lvl4pPr>
      <a:lvl5pPr marL="1828709" algn="l" defTabSz="914354" rtl="0" eaLnBrk="1" latinLnBrk="0" hangingPunct="1">
        <a:defRPr sz="1801" kern="1200">
          <a:solidFill>
            <a:schemeClr val="tx1"/>
          </a:solidFill>
          <a:latin typeface="+mn-lt"/>
          <a:ea typeface="+mn-ea"/>
          <a:cs typeface="+mn-cs"/>
        </a:defRPr>
      </a:lvl5pPr>
      <a:lvl6pPr marL="2285886" algn="l" defTabSz="914354" rtl="0" eaLnBrk="1" latinLnBrk="0" hangingPunct="1">
        <a:defRPr sz="1801" kern="1200">
          <a:solidFill>
            <a:schemeClr val="tx1"/>
          </a:solidFill>
          <a:latin typeface="+mn-lt"/>
          <a:ea typeface="+mn-ea"/>
          <a:cs typeface="+mn-cs"/>
        </a:defRPr>
      </a:lvl6pPr>
      <a:lvl7pPr marL="2743063" algn="l" defTabSz="914354" rtl="0" eaLnBrk="1" latinLnBrk="0" hangingPunct="1">
        <a:defRPr sz="1801" kern="1200">
          <a:solidFill>
            <a:schemeClr val="tx1"/>
          </a:solidFill>
          <a:latin typeface="+mn-lt"/>
          <a:ea typeface="+mn-ea"/>
          <a:cs typeface="+mn-cs"/>
        </a:defRPr>
      </a:lvl7pPr>
      <a:lvl8pPr marL="3200240" algn="l" defTabSz="914354" rtl="0" eaLnBrk="1" latinLnBrk="0" hangingPunct="1">
        <a:defRPr sz="1801" kern="1200">
          <a:solidFill>
            <a:schemeClr val="tx1"/>
          </a:solidFill>
          <a:latin typeface="+mn-lt"/>
          <a:ea typeface="+mn-ea"/>
          <a:cs typeface="+mn-cs"/>
        </a:defRPr>
      </a:lvl8pPr>
      <a:lvl9pPr marL="3657417" algn="l" defTabSz="914354"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3B6B5D-7071-4491-8C87-9EC4580820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440FBC-4459-49BD-916D-2FE96E8575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DE857-F7A1-4A75-B8E7-C6686E7083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0A9FD-7809-4265-B7BF-25251316EDD3}" type="datetimeFigureOut">
              <a:rPr lang="en-US" smtClean="0"/>
              <a:t>10/7/2025</a:t>
            </a:fld>
            <a:endParaRPr lang="en-US"/>
          </a:p>
        </p:txBody>
      </p:sp>
      <p:sp>
        <p:nvSpPr>
          <p:cNvPr id="5" name="Footer Placeholder 4">
            <a:extLst>
              <a:ext uri="{FF2B5EF4-FFF2-40B4-BE49-F238E27FC236}">
                <a16:creationId xmlns:a16="http://schemas.microsoft.com/office/drawing/2014/main" id="{86D491AA-050C-4BF5-AAF8-086E839856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C7C5B2-449A-4605-B80F-CA690690D2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D70AC-19E9-442F-B73D-5F17588AF64B}" type="slidenum">
              <a:rPr lang="en-US" smtClean="0"/>
              <a:t>‹#›</a:t>
            </a:fld>
            <a:endParaRPr lang="en-US"/>
          </a:p>
        </p:txBody>
      </p:sp>
    </p:spTree>
    <p:extLst>
      <p:ext uri="{BB962C8B-B14F-4D97-AF65-F5344CB8AC3E}">
        <p14:creationId xmlns:p14="http://schemas.microsoft.com/office/powerpoint/2010/main" val="1503684768"/>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cusercontent.com/e698462c0b04c119056a40ae6/files/e5e0e586-e49d-e2af-f052-883d1d4b1874/2024_DSMES_State_Report_ADA_ADCES_Data_without_Territories_1_.pdf"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portal.diabetesmanagementnc.com/assets/uploads/7/MemberPortalDocument/455/dmc_key_achievements_infographic.pdf"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mailto:Meg.Sargent@dhhs.nc.gov"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diabetesnc.com/diabetes-advisory-counci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diabetesnc.com/diabetes-advisory-council/"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1" y="2971800"/>
            <a:ext cx="6705600" cy="1828800"/>
          </a:xfrm>
          <a:prstGeom prst="rect">
            <a:avLst/>
          </a:prstGeom>
        </p:spPr>
        <p:txBody>
          <a:bodyPr vert="horz" lIns="91440" tIns="45720" rIns="91440" bIns="45720" rtlCol="0" anchor="t">
            <a:normAutofit fontScale="77500" lnSpcReduction="20000"/>
          </a:bodyPr>
          <a:lstStyle/>
          <a:p>
            <a:pPr algn="ctr">
              <a:lnSpc>
                <a:spcPct val="90000"/>
              </a:lnSpc>
              <a:spcBef>
                <a:spcPct val="0"/>
              </a:spcBef>
              <a:spcAft>
                <a:spcPts val="600"/>
              </a:spcAft>
            </a:pPr>
            <a:endParaRPr lang="en-US" sz="7700" b="1">
              <a:solidFill>
                <a:srgbClr val="000000"/>
              </a:solidFill>
              <a:latin typeface="+mj-lt"/>
              <a:ea typeface="+mj-ea"/>
              <a:cs typeface="+mj-cs"/>
            </a:endParaRPr>
          </a:p>
          <a:p>
            <a:pPr algn="ctr">
              <a:lnSpc>
                <a:spcPct val="90000"/>
              </a:lnSpc>
              <a:spcBef>
                <a:spcPct val="0"/>
              </a:spcBef>
              <a:spcAft>
                <a:spcPts val="600"/>
              </a:spcAft>
            </a:pPr>
            <a:r>
              <a:rPr lang="en-US" sz="11400" b="1">
                <a:solidFill>
                  <a:srgbClr val="2751A5"/>
                </a:solidFill>
                <a:latin typeface="Arial" panose="020B0604020202020204" pitchFamily="34" charset="0"/>
                <a:ea typeface="+mj-ea"/>
                <a:cs typeface="Arial" panose="020B0604020202020204" pitchFamily="34" charset="0"/>
              </a:rPr>
              <a:t>Welcome</a:t>
            </a:r>
          </a:p>
          <a:p>
            <a:pPr algn="ctr">
              <a:lnSpc>
                <a:spcPct val="90000"/>
              </a:lnSpc>
              <a:spcBef>
                <a:spcPct val="0"/>
              </a:spcBef>
              <a:spcAft>
                <a:spcPts val="600"/>
              </a:spcAft>
            </a:pPr>
            <a:endParaRPr lang="en-US" sz="2700" b="1">
              <a:solidFill>
                <a:srgbClr val="000000"/>
              </a:solidFill>
              <a:latin typeface="Times New Roman" panose="02020603050405020304" pitchFamily="18" charset="0"/>
              <a:ea typeface="+mj-ea"/>
              <a:cs typeface="Times New Roman" panose="02020603050405020304" pitchFamily="18" charset="0"/>
            </a:endParaRPr>
          </a:p>
          <a:p>
            <a:pPr>
              <a:lnSpc>
                <a:spcPct val="90000"/>
              </a:lnSpc>
              <a:spcBef>
                <a:spcPct val="0"/>
              </a:spcBef>
              <a:spcAft>
                <a:spcPts val="600"/>
              </a:spcAft>
            </a:pPr>
            <a:endParaRPr lang="en-US" sz="2800">
              <a:solidFill>
                <a:srgbClr val="000000"/>
              </a:solidFill>
              <a:latin typeface="+mj-lt"/>
              <a:ea typeface="+mj-ea"/>
              <a:cs typeface="+mj-cs"/>
            </a:endParaRPr>
          </a:p>
          <a:p>
            <a:pPr>
              <a:lnSpc>
                <a:spcPct val="90000"/>
              </a:lnSpc>
              <a:spcBef>
                <a:spcPct val="0"/>
              </a:spcBef>
              <a:spcAft>
                <a:spcPts val="600"/>
              </a:spcAft>
            </a:pPr>
            <a:endParaRPr lang="en-US" sz="2800">
              <a:solidFill>
                <a:srgbClr val="000000"/>
              </a:solidFill>
              <a:latin typeface="+mj-lt"/>
              <a:ea typeface="+mj-ea"/>
              <a:cs typeface="+mj-cs"/>
            </a:endParaRPr>
          </a:p>
        </p:txBody>
      </p:sp>
      <p:sp>
        <p:nvSpPr>
          <p:cNvPr id="3" name="TextBox 2">
            <a:extLst>
              <a:ext uri="{FF2B5EF4-FFF2-40B4-BE49-F238E27FC236}">
                <a16:creationId xmlns:a16="http://schemas.microsoft.com/office/drawing/2014/main" id="{ED9E4CEE-1790-4B45-B3CA-B2C8B64171CA}"/>
              </a:ext>
            </a:extLst>
          </p:cNvPr>
          <p:cNvSpPr txBox="1"/>
          <p:nvPr/>
        </p:nvSpPr>
        <p:spPr>
          <a:xfrm>
            <a:off x="3467102" y="5105400"/>
            <a:ext cx="5257799" cy="584775"/>
          </a:xfrm>
          <a:prstGeom prst="rect">
            <a:avLst/>
          </a:prstGeom>
          <a:noFill/>
        </p:spPr>
        <p:txBody>
          <a:bodyPr wrap="square" lIns="91440" tIns="45720" rIns="91440" bIns="45720" rtlCol="0" anchor="t">
            <a:spAutoFit/>
          </a:bodyPr>
          <a:lstStyle/>
          <a:p>
            <a:pPr algn="ctr"/>
            <a:r>
              <a:rPr lang="en-US" sz="3200" b="1">
                <a:solidFill>
                  <a:srgbClr val="603B13"/>
                </a:solidFill>
                <a:latin typeface="Arial"/>
                <a:cs typeface="Arial"/>
              </a:rPr>
              <a:t>Friday, October 3, 2025</a:t>
            </a:r>
            <a:endParaRPr lang="en-US" sz="3200" b="1">
              <a:solidFill>
                <a:srgbClr val="603B13"/>
              </a:solidFill>
              <a:cs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1" y="647700"/>
            <a:ext cx="7620000" cy="2171700"/>
          </a:xfrm>
          <a:prstGeom prst="rect">
            <a:avLst/>
          </a:prstGeom>
        </p:spPr>
      </p:pic>
    </p:spTree>
    <p:extLst>
      <p:ext uri="{BB962C8B-B14F-4D97-AF65-F5344CB8AC3E}">
        <p14:creationId xmlns:p14="http://schemas.microsoft.com/office/powerpoint/2010/main" val="2945433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4D3CD-7460-639A-B1C8-B57C782BB9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E159CB-DF7F-DA7F-F967-DF4551316D37}"/>
              </a:ext>
            </a:extLst>
          </p:cNvPr>
          <p:cNvSpPr>
            <a:spLocks noGrp="1"/>
          </p:cNvSpPr>
          <p:nvPr>
            <p:ph type="title"/>
          </p:nvPr>
        </p:nvSpPr>
        <p:spPr>
          <a:xfrm>
            <a:off x="838200" y="-4989"/>
            <a:ext cx="10515600" cy="1325563"/>
          </a:xfrm>
        </p:spPr>
        <p:txBody>
          <a:bodyPr/>
          <a:lstStyle/>
          <a:p>
            <a:pPr algn="ctr"/>
            <a:r>
              <a:rPr lang="en-US" b="1">
                <a:solidFill>
                  <a:srgbClr val="2751A5"/>
                </a:solidFill>
                <a:ea typeface="+mj-lt"/>
                <a:cs typeface="+mj-lt"/>
              </a:rPr>
              <a:t>Join a Workgroup and Get Involved!</a:t>
            </a:r>
            <a:endParaRPr lang="en-US"/>
          </a:p>
        </p:txBody>
      </p:sp>
      <p:pic>
        <p:nvPicPr>
          <p:cNvPr id="4" name="Content Placeholder 3">
            <a:extLst>
              <a:ext uri="{FF2B5EF4-FFF2-40B4-BE49-F238E27FC236}">
                <a16:creationId xmlns:a16="http://schemas.microsoft.com/office/drawing/2014/main" id="{D8713B36-EDBF-94EB-679B-3DEB302CAAFB}"/>
              </a:ext>
            </a:extLst>
          </p:cNvPr>
          <p:cNvPicPr>
            <a:picLocks noGrp="1" noChangeAspect="1"/>
          </p:cNvPicPr>
          <p:nvPr>
            <p:ph idx="1"/>
          </p:nvPr>
        </p:nvPicPr>
        <p:blipFill>
          <a:blip r:embed="rId3"/>
          <a:srcRect l="20524" t="32517" r="20524" b="20629"/>
          <a:stretch/>
        </p:blipFill>
        <p:spPr>
          <a:xfrm>
            <a:off x="4912622" y="3903116"/>
            <a:ext cx="2370283" cy="2465633"/>
          </a:xfrm>
        </p:spPr>
      </p:pic>
      <p:sp>
        <p:nvSpPr>
          <p:cNvPr id="6" name="TextBox 5">
            <a:extLst>
              <a:ext uri="{FF2B5EF4-FFF2-40B4-BE49-F238E27FC236}">
                <a16:creationId xmlns:a16="http://schemas.microsoft.com/office/drawing/2014/main" id="{F3111019-D883-716D-9A94-8AD4EEDB0786}"/>
              </a:ext>
            </a:extLst>
          </p:cNvPr>
          <p:cNvSpPr txBox="1"/>
          <p:nvPr/>
        </p:nvSpPr>
        <p:spPr>
          <a:xfrm>
            <a:off x="858689" y="1307305"/>
            <a:ext cx="10497316"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a:solidFill>
                  <a:srgbClr val="2751A5"/>
                </a:solidFill>
                <a:ea typeface="+mn-lt"/>
                <a:cs typeface="+mn-lt"/>
              </a:rPr>
              <a:t>Membership Engagement</a:t>
            </a:r>
            <a:endParaRPr lang="en-US">
              <a:solidFill>
                <a:srgbClr val="2751A5"/>
              </a:solidFill>
              <a:cs typeface="Arial"/>
            </a:endParaRPr>
          </a:p>
          <a:p>
            <a:pPr marL="285750" indent="-285750">
              <a:buFont typeface="Arial"/>
              <a:buChar char="•"/>
            </a:pPr>
            <a:endParaRPr lang="en-US">
              <a:solidFill>
                <a:srgbClr val="2751A5"/>
              </a:solidFill>
              <a:ea typeface="+mn-lt"/>
              <a:cs typeface="+mn-lt"/>
            </a:endParaRPr>
          </a:p>
          <a:p>
            <a:pPr marL="285750" indent="-285750">
              <a:buFont typeface="Arial"/>
              <a:buChar char="•"/>
            </a:pPr>
            <a:r>
              <a:rPr lang="en-US" b="1">
                <a:solidFill>
                  <a:srgbClr val="2751A5"/>
                </a:solidFill>
                <a:ea typeface="+mn-lt"/>
                <a:cs typeface="+mn-lt"/>
              </a:rPr>
              <a:t>T1D Trends and Needs</a:t>
            </a:r>
            <a:endParaRPr lang="en-US">
              <a:solidFill>
                <a:srgbClr val="2751A5"/>
              </a:solidFill>
              <a:cs typeface="Arial"/>
            </a:endParaRPr>
          </a:p>
          <a:p>
            <a:endParaRPr lang="en-US">
              <a:solidFill>
                <a:srgbClr val="2751A5"/>
              </a:solidFill>
              <a:ea typeface="+mn-lt"/>
              <a:cs typeface="+mn-lt"/>
            </a:endParaRPr>
          </a:p>
          <a:p>
            <a:pPr marL="285750" indent="-285750">
              <a:buFont typeface="Arial"/>
              <a:buChar char="•"/>
            </a:pPr>
            <a:r>
              <a:rPr lang="en-US" b="1">
                <a:solidFill>
                  <a:srgbClr val="2751A5"/>
                </a:solidFill>
                <a:ea typeface="+mn-lt"/>
                <a:cs typeface="+mn-lt"/>
              </a:rPr>
              <a:t>Emerging Science and Evidence</a:t>
            </a:r>
            <a:endParaRPr lang="en-US">
              <a:solidFill>
                <a:srgbClr val="2751A5"/>
              </a:solidFill>
              <a:cs typeface="Arial"/>
            </a:endParaRPr>
          </a:p>
          <a:p>
            <a:endParaRPr lang="en-US">
              <a:solidFill>
                <a:srgbClr val="2751A5"/>
              </a:solidFill>
              <a:ea typeface="+mn-lt"/>
              <a:cs typeface="+mn-lt"/>
            </a:endParaRPr>
          </a:p>
          <a:p>
            <a:pPr marL="285750" indent="-285750">
              <a:buFont typeface="Arial"/>
              <a:buChar char="•"/>
            </a:pPr>
            <a:r>
              <a:rPr lang="en-US" b="1">
                <a:solidFill>
                  <a:srgbClr val="2751A5"/>
                </a:solidFill>
                <a:ea typeface="+mn-lt"/>
                <a:cs typeface="+mn-lt"/>
              </a:rPr>
              <a:t>Advocacy and Policy Workgroup</a:t>
            </a:r>
            <a:endParaRPr lang="en-US">
              <a:solidFill>
                <a:srgbClr val="2751A5"/>
              </a:solidFill>
              <a:cs typeface="Arial"/>
            </a:endParaRPr>
          </a:p>
        </p:txBody>
      </p:sp>
    </p:spTree>
    <p:extLst>
      <p:ext uri="{BB962C8B-B14F-4D97-AF65-F5344CB8AC3E}">
        <p14:creationId xmlns:p14="http://schemas.microsoft.com/office/powerpoint/2010/main" val="4088439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FEC71-61B3-B7D7-C866-29C6443CAF9B}"/>
              </a:ext>
            </a:extLst>
          </p:cNvPr>
          <p:cNvSpPr>
            <a:spLocks noGrp="1"/>
          </p:cNvSpPr>
          <p:nvPr>
            <p:ph type="title"/>
          </p:nvPr>
        </p:nvSpPr>
        <p:spPr/>
        <p:txBody>
          <a:bodyPr/>
          <a:lstStyle/>
          <a:p>
            <a:pPr algn="ctr"/>
            <a:r>
              <a:rPr lang="en-US" b="1">
                <a:solidFill>
                  <a:srgbClr val="2751A5"/>
                </a:solidFill>
                <a:ea typeface="+mj-lt"/>
                <a:cs typeface="+mj-lt"/>
              </a:rPr>
              <a:t>2025 DAC Membership Survey</a:t>
            </a:r>
            <a:endParaRPr lang="en-US" b="1">
              <a:solidFill>
                <a:srgbClr val="2751A5"/>
              </a:solidFill>
              <a:cs typeface="Arial" panose="020B0604020202020204"/>
            </a:endParaRPr>
          </a:p>
        </p:txBody>
      </p:sp>
      <p:pic>
        <p:nvPicPr>
          <p:cNvPr id="4" name="Content Placeholder 3">
            <a:extLst>
              <a:ext uri="{FF2B5EF4-FFF2-40B4-BE49-F238E27FC236}">
                <a16:creationId xmlns:a16="http://schemas.microsoft.com/office/drawing/2014/main" id="{1B5610DE-C132-680A-9121-66ACF1F58485}"/>
              </a:ext>
            </a:extLst>
          </p:cNvPr>
          <p:cNvPicPr>
            <a:picLocks noGrp="1" noChangeAspect="1"/>
          </p:cNvPicPr>
          <p:nvPr>
            <p:ph idx="1"/>
          </p:nvPr>
        </p:nvPicPr>
        <p:blipFill>
          <a:blip r:embed="rId2"/>
          <a:stretch>
            <a:fillRect/>
          </a:stretch>
        </p:blipFill>
        <p:spPr>
          <a:xfrm>
            <a:off x="4838701" y="3429795"/>
            <a:ext cx="2525486" cy="2623457"/>
          </a:xfrm>
          <a:prstGeom prst="rect">
            <a:avLst/>
          </a:prstGeom>
        </p:spPr>
      </p:pic>
      <p:sp>
        <p:nvSpPr>
          <p:cNvPr id="5" name="TextBox 4">
            <a:extLst>
              <a:ext uri="{FF2B5EF4-FFF2-40B4-BE49-F238E27FC236}">
                <a16:creationId xmlns:a16="http://schemas.microsoft.com/office/drawing/2014/main" id="{DE32E453-542D-8BE3-781A-0CEA5ED1BDC2}"/>
              </a:ext>
            </a:extLst>
          </p:cNvPr>
          <p:cNvSpPr txBox="1"/>
          <p:nvPr/>
        </p:nvSpPr>
        <p:spPr>
          <a:xfrm>
            <a:off x="1066799" y="1687285"/>
            <a:ext cx="10069285"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solidFill>
                  <a:srgbClr val="2751A5"/>
                </a:solidFill>
              </a:rPr>
              <a:t>Please take a moment to complete the annual DAC Membership Survey for 2025. Your responses are essential for helping us improve as an advisory council and for our efforts to reduce the burden of diabetes in North Carolina.</a:t>
            </a:r>
            <a:endParaRPr lang="en-US" sz="2400">
              <a:solidFill>
                <a:srgbClr val="2751A5"/>
              </a:solidFill>
              <a:cs typeface="Arial"/>
            </a:endParaRPr>
          </a:p>
        </p:txBody>
      </p:sp>
    </p:spTree>
    <p:extLst>
      <p:ext uri="{BB962C8B-B14F-4D97-AF65-F5344CB8AC3E}">
        <p14:creationId xmlns:p14="http://schemas.microsoft.com/office/powerpoint/2010/main" val="817459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2616B-FFB6-103C-E0B9-B23DD0779D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1ACE05-497A-5E44-97D6-262F4A29542A}"/>
              </a:ext>
            </a:extLst>
          </p:cNvPr>
          <p:cNvSpPr>
            <a:spLocks noGrp="1"/>
          </p:cNvSpPr>
          <p:nvPr>
            <p:ph type="title"/>
          </p:nvPr>
        </p:nvSpPr>
        <p:spPr/>
        <p:txBody>
          <a:bodyPr/>
          <a:lstStyle/>
          <a:p>
            <a:pPr algn="ctr"/>
            <a:r>
              <a:rPr lang="en-US" b="1">
                <a:solidFill>
                  <a:srgbClr val="2751A5"/>
                </a:solidFill>
                <a:cs typeface="Arial"/>
              </a:rPr>
              <a:t>2026 DAC Meetings</a:t>
            </a:r>
            <a:endParaRPr lang="en-US"/>
          </a:p>
        </p:txBody>
      </p:sp>
      <p:sp>
        <p:nvSpPr>
          <p:cNvPr id="3" name="Content Placeholder 2">
            <a:extLst>
              <a:ext uri="{FF2B5EF4-FFF2-40B4-BE49-F238E27FC236}">
                <a16:creationId xmlns:a16="http://schemas.microsoft.com/office/drawing/2014/main" id="{EADEA01E-A21B-89FC-1DCF-807A7AF1C5C4}"/>
              </a:ext>
            </a:extLst>
          </p:cNvPr>
          <p:cNvSpPr>
            <a:spLocks noGrp="1"/>
          </p:cNvSpPr>
          <p:nvPr>
            <p:ph idx="1"/>
          </p:nvPr>
        </p:nvSpPr>
        <p:spPr/>
        <p:txBody>
          <a:bodyPr vert="horz" lIns="91440" tIns="45720" rIns="91440" bIns="45720" rtlCol="0" anchor="t">
            <a:normAutofit/>
          </a:bodyPr>
          <a:lstStyle/>
          <a:p>
            <a:pPr>
              <a:lnSpc>
                <a:spcPct val="200000"/>
              </a:lnSpc>
            </a:pPr>
            <a:r>
              <a:rPr lang="en-US" sz="3200" b="1">
                <a:solidFill>
                  <a:srgbClr val="2751A5"/>
                </a:solidFill>
                <a:ea typeface="+mn-lt"/>
                <a:cs typeface="+mn-lt"/>
              </a:rPr>
              <a:t>February </a:t>
            </a:r>
            <a:r>
              <a:rPr lang="en-US" sz="3200" b="1">
                <a:solidFill>
                  <a:srgbClr val="2751A5"/>
                </a:solidFill>
              </a:rPr>
              <a:t>27th </a:t>
            </a:r>
            <a:endParaRPr lang="en-US" sz="3200" b="1">
              <a:solidFill>
                <a:srgbClr val="2751A5"/>
              </a:solidFill>
              <a:cs typeface="Arial"/>
            </a:endParaRPr>
          </a:p>
          <a:p>
            <a:pPr>
              <a:lnSpc>
                <a:spcPct val="200000"/>
              </a:lnSpc>
            </a:pPr>
            <a:r>
              <a:rPr lang="en-US" sz="3200" b="1">
                <a:solidFill>
                  <a:srgbClr val="2751A5"/>
                </a:solidFill>
                <a:cs typeface="Arial"/>
              </a:rPr>
              <a:t>May 29th </a:t>
            </a:r>
            <a:endParaRPr lang="en-US" sz="3200">
              <a:solidFill>
                <a:srgbClr val="000000"/>
              </a:solidFill>
              <a:cs typeface="Arial"/>
            </a:endParaRPr>
          </a:p>
          <a:p>
            <a:pPr>
              <a:lnSpc>
                <a:spcPct val="200000"/>
              </a:lnSpc>
            </a:pPr>
            <a:r>
              <a:rPr lang="en-US" sz="3200" b="1">
                <a:solidFill>
                  <a:srgbClr val="2751A5"/>
                </a:solidFill>
                <a:cs typeface="Arial"/>
              </a:rPr>
              <a:t>October TBD</a:t>
            </a:r>
          </a:p>
          <a:p>
            <a:pPr marL="0" indent="0">
              <a:buNone/>
            </a:pPr>
            <a:br>
              <a:rPr lang="en-US"/>
            </a:br>
            <a:endParaRPr lang="en-US">
              <a:cs typeface="Arial"/>
            </a:endParaRPr>
          </a:p>
          <a:p>
            <a:endParaRPr lang="en-US">
              <a:cs typeface="Arial"/>
            </a:endParaRPr>
          </a:p>
        </p:txBody>
      </p:sp>
    </p:spTree>
    <p:extLst>
      <p:ext uri="{BB962C8B-B14F-4D97-AF65-F5344CB8AC3E}">
        <p14:creationId xmlns:p14="http://schemas.microsoft.com/office/powerpoint/2010/main" val="1207685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0B30335-E9CA-41B2-B635-435CF91ECC94}"/>
              </a:ext>
            </a:extLst>
          </p:cNvPr>
          <p:cNvSpPr txBox="1">
            <a:spLocks/>
          </p:cNvSpPr>
          <p:nvPr/>
        </p:nvSpPr>
        <p:spPr>
          <a:xfrm>
            <a:off x="1524000" y="-121221"/>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rgbClr val="2751A5"/>
                </a:solidFill>
              </a:rPr>
              <a:t>2025 State of Diabetes</a:t>
            </a:r>
            <a:endParaRPr lang="en-US" b="1">
              <a:solidFill>
                <a:srgbClr val="2751A5"/>
              </a:solidFill>
              <a:cs typeface="Arial"/>
            </a:endParaRPr>
          </a:p>
          <a:p>
            <a:pPr algn="ctr"/>
            <a:endParaRPr lang="en-US" b="1">
              <a:solidFill>
                <a:srgbClr val="2751A5"/>
              </a:solidFill>
              <a:cs typeface="Arial"/>
            </a:endParaRPr>
          </a:p>
        </p:txBody>
      </p:sp>
      <p:sp>
        <p:nvSpPr>
          <p:cNvPr id="2" name="TextBox 1">
            <a:extLst>
              <a:ext uri="{FF2B5EF4-FFF2-40B4-BE49-F238E27FC236}">
                <a16:creationId xmlns:a16="http://schemas.microsoft.com/office/drawing/2014/main" id="{6683FD61-FBFA-0693-2901-77434A820D51}"/>
              </a:ext>
            </a:extLst>
          </p:cNvPr>
          <p:cNvSpPr txBox="1"/>
          <p:nvPr/>
        </p:nvSpPr>
        <p:spPr>
          <a:xfrm>
            <a:off x="615042" y="1719942"/>
            <a:ext cx="5981698"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rgbClr val="2751A5"/>
                </a:solidFill>
              </a:rPr>
              <a:t>Raleigh-Durham</a:t>
            </a:r>
            <a:endParaRPr lang="en-US" sz="2400" b="1">
              <a:solidFill>
                <a:srgbClr val="2751A5"/>
              </a:solidFill>
              <a:cs typeface="Arial"/>
            </a:endParaRPr>
          </a:p>
          <a:p>
            <a:pPr algn="ctr"/>
            <a:r>
              <a:rPr lang="en-US" sz="2400" b="1">
                <a:solidFill>
                  <a:srgbClr val="2751A5"/>
                </a:solidFill>
                <a:ea typeface="+mn-lt"/>
                <a:cs typeface="+mn-lt"/>
              </a:rPr>
              <a:t>North Carolina Central University</a:t>
            </a:r>
            <a:endParaRPr lang="en-US" sz="2400" b="1">
              <a:solidFill>
                <a:srgbClr val="2751A5"/>
              </a:solidFill>
              <a:cs typeface="Arial" panose="020B0604020202020204"/>
            </a:endParaRPr>
          </a:p>
          <a:p>
            <a:pPr algn="ctr"/>
            <a:r>
              <a:rPr lang="en-US" sz="2400" b="1">
                <a:solidFill>
                  <a:srgbClr val="2751A5"/>
                </a:solidFill>
                <a:ea typeface="+mn-lt"/>
                <a:cs typeface="+mn-lt"/>
              </a:rPr>
              <a:t>11/03/2025 </a:t>
            </a:r>
            <a:endParaRPr lang="en-US" sz="2400" b="1">
              <a:solidFill>
                <a:srgbClr val="2751A5"/>
              </a:solidFill>
              <a:cs typeface="Arial" panose="020B0604020202020204"/>
            </a:endParaRPr>
          </a:p>
          <a:p>
            <a:pPr algn="ctr"/>
            <a:r>
              <a:rPr lang="en-US" sz="2400" b="1">
                <a:solidFill>
                  <a:srgbClr val="2751A5"/>
                </a:solidFill>
                <a:ea typeface="+mn-lt"/>
                <a:cs typeface="+mn-lt"/>
              </a:rPr>
              <a:t>11:00 AM - 2:00 PM</a:t>
            </a:r>
            <a:endParaRPr lang="en-US" sz="2400" b="1">
              <a:solidFill>
                <a:srgbClr val="2751A5"/>
              </a:solidFill>
              <a:cs typeface="Arial"/>
            </a:endParaRPr>
          </a:p>
        </p:txBody>
      </p:sp>
      <p:pic>
        <p:nvPicPr>
          <p:cNvPr id="3" name="Picture 2">
            <a:extLst>
              <a:ext uri="{FF2B5EF4-FFF2-40B4-BE49-F238E27FC236}">
                <a16:creationId xmlns:a16="http://schemas.microsoft.com/office/drawing/2014/main" id="{EF7C5BB5-4EB1-BEB4-7F02-4A7E064E814F}"/>
              </a:ext>
            </a:extLst>
          </p:cNvPr>
          <p:cNvPicPr>
            <a:picLocks noChangeAspect="1"/>
          </p:cNvPicPr>
          <p:nvPr/>
        </p:nvPicPr>
        <p:blipFill>
          <a:blip r:embed="rId3"/>
          <a:srcRect l="27164" t="24244" r="27563" b="23968"/>
          <a:stretch>
            <a:fillRect/>
          </a:stretch>
        </p:blipFill>
        <p:spPr>
          <a:xfrm>
            <a:off x="2517197" y="3426178"/>
            <a:ext cx="2190617" cy="2071119"/>
          </a:xfrm>
          <a:prstGeom prst="rect">
            <a:avLst/>
          </a:prstGeom>
        </p:spPr>
      </p:pic>
      <p:sp>
        <p:nvSpPr>
          <p:cNvPr id="4" name="TextBox 3">
            <a:extLst>
              <a:ext uri="{FF2B5EF4-FFF2-40B4-BE49-F238E27FC236}">
                <a16:creationId xmlns:a16="http://schemas.microsoft.com/office/drawing/2014/main" id="{ED74F78B-A075-CC6E-5D14-B83E66576713}"/>
              </a:ext>
            </a:extLst>
          </p:cNvPr>
          <p:cNvSpPr txBox="1"/>
          <p:nvPr/>
        </p:nvSpPr>
        <p:spPr>
          <a:xfrm>
            <a:off x="8213271" y="1943100"/>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5" name="TextBox 4">
            <a:extLst>
              <a:ext uri="{FF2B5EF4-FFF2-40B4-BE49-F238E27FC236}">
                <a16:creationId xmlns:a16="http://schemas.microsoft.com/office/drawing/2014/main" id="{E6FAF6AA-3D0D-354F-2663-A80E02F1D984}"/>
              </a:ext>
            </a:extLst>
          </p:cNvPr>
          <p:cNvSpPr txBox="1"/>
          <p:nvPr/>
        </p:nvSpPr>
        <p:spPr>
          <a:xfrm>
            <a:off x="6651170" y="1714500"/>
            <a:ext cx="4816927"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rgbClr val="2751A5"/>
                </a:solidFill>
              </a:rPr>
              <a:t>Charlotte</a:t>
            </a:r>
            <a:endParaRPr lang="en-US" sz="2400" b="1">
              <a:solidFill>
                <a:srgbClr val="2751A5"/>
              </a:solidFill>
              <a:cs typeface="Arial"/>
            </a:endParaRPr>
          </a:p>
          <a:p>
            <a:pPr algn="ctr"/>
            <a:r>
              <a:rPr lang="en-US" sz="2400" b="1">
                <a:solidFill>
                  <a:srgbClr val="2751A5"/>
                </a:solidFill>
                <a:ea typeface="+mn-lt"/>
                <a:cs typeface="+mn-lt"/>
              </a:rPr>
              <a:t>Northeastern University</a:t>
            </a:r>
          </a:p>
          <a:p>
            <a:pPr algn="ctr"/>
            <a:r>
              <a:rPr lang="en-US" sz="2400" b="1">
                <a:solidFill>
                  <a:srgbClr val="2751A5"/>
                </a:solidFill>
                <a:ea typeface="+mn-lt"/>
                <a:cs typeface="+mn-lt"/>
              </a:rPr>
              <a:t>11/06/2025 </a:t>
            </a:r>
            <a:endParaRPr lang="en-US" sz="2400" b="1">
              <a:solidFill>
                <a:srgbClr val="2751A5"/>
              </a:solidFill>
              <a:cs typeface="Arial" panose="020B0604020202020204"/>
            </a:endParaRPr>
          </a:p>
          <a:p>
            <a:pPr algn="ctr"/>
            <a:r>
              <a:rPr lang="en-US" sz="2400" b="1">
                <a:solidFill>
                  <a:srgbClr val="2751A5"/>
                </a:solidFill>
                <a:ea typeface="+mn-lt"/>
                <a:cs typeface="+mn-lt"/>
              </a:rPr>
              <a:t>9:00 AM - 12:00 PM</a:t>
            </a:r>
            <a:r>
              <a:rPr lang="en-US" sz="2400">
                <a:solidFill>
                  <a:srgbClr val="2751A5"/>
                </a:solidFill>
                <a:ea typeface="+mn-lt"/>
                <a:cs typeface="+mn-lt"/>
              </a:rPr>
              <a:t> </a:t>
            </a:r>
            <a:endParaRPr lang="en-US" sz="2400">
              <a:solidFill>
                <a:srgbClr val="2751A5"/>
              </a:solidFill>
              <a:cs typeface="Arial"/>
            </a:endParaRPr>
          </a:p>
        </p:txBody>
      </p:sp>
      <p:pic>
        <p:nvPicPr>
          <p:cNvPr id="6" name="Picture 5">
            <a:extLst>
              <a:ext uri="{FF2B5EF4-FFF2-40B4-BE49-F238E27FC236}">
                <a16:creationId xmlns:a16="http://schemas.microsoft.com/office/drawing/2014/main" id="{AA2052D4-13E4-4138-E795-C0CB024B87C6}"/>
              </a:ext>
            </a:extLst>
          </p:cNvPr>
          <p:cNvPicPr>
            <a:picLocks noChangeAspect="1"/>
          </p:cNvPicPr>
          <p:nvPr/>
        </p:nvPicPr>
        <p:blipFill>
          <a:blip r:embed="rId4"/>
          <a:srcRect l="28628" t="25038" r="28229" b="25397"/>
          <a:stretch>
            <a:fillRect/>
          </a:stretch>
        </p:blipFill>
        <p:spPr>
          <a:xfrm>
            <a:off x="7970940" y="3426177"/>
            <a:ext cx="2168725" cy="2071113"/>
          </a:xfrm>
          <a:prstGeom prst="rect">
            <a:avLst/>
          </a:prstGeom>
        </p:spPr>
      </p:pic>
    </p:spTree>
    <p:extLst>
      <p:ext uri="{BB962C8B-B14F-4D97-AF65-F5344CB8AC3E}">
        <p14:creationId xmlns:p14="http://schemas.microsoft.com/office/powerpoint/2010/main" val="1756186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DE19C-6AD7-B2C2-9324-9393E399C9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3D8594-5F6C-71DD-CF16-6F98D082E4D2}"/>
              </a:ext>
            </a:extLst>
          </p:cNvPr>
          <p:cNvSpPr>
            <a:spLocks noGrp="1"/>
          </p:cNvSpPr>
          <p:nvPr>
            <p:ph type="title"/>
          </p:nvPr>
        </p:nvSpPr>
        <p:spPr>
          <a:xfrm>
            <a:off x="838200" y="365125"/>
            <a:ext cx="10738944" cy="1351838"/>
          </a:xfrm>
        </p:spPr>
        <p:txBody>
          <a:bodyPr/>
          <a:lstStyle/>
          <a:p>
            <a:pPr algn="ctr"/>
            <a:r>
              <a:rPr lang="en-US" b="1">
                <a:solidFill>
                  <a:srgbClr val="2751A5"/>
                </a:solidFill>
                <a:cs typeface="Arial"/>
              </a:rPr>
              <a:t>ADCES Diabetes Technology Conference</a:t>
            </a:r>
            <a:endParaRPr lang="en-US"/>
          </a:p>
        </p:txBody>
      </p:sp>
      <p:sp>
        <p:nvSpPr>
          <p:cNvPr id="3" name="Content Placeholder 2">
            <a:extLst>
              <a:ext uri="{FF2B5EF4-FFF2-40B4-BE49-F238E27FC236}">
                <a16:creationId xmlns:a16="http://schemas.microsoft.com/office/drawing/2014/main" id="{6C7CA751-012B-5E00-EC03-6526F5413D66}"/>
              </a:ext>
            </a:extLst>
          </p:cNvPr>
          <p:cNvSpPr>
            <a:spLocks noGrp="1"/>
          </p:cNvSpPr>
          <p:nvPr>
            <p:ph idx="1"/>
          </p:nvPr>
        </p:nvSpPr>
        <p:spPr>
          <a:xfrm>
            <a:off x="838200" y="1825625"/>
            <a:ext cx="3894083" cy="4351338"/>
          </a:xfrm>
        </p:spPr>
        <p:txBody>
          <a:bodyPr vert="horz" lIns="91440" tIns="45720" rIns="91440" bIns="45720" rtlCol="0" anchor="t">
            <a:normAutofit/>
          </a:bodyPr>
          <a:lstStyle/>
          <a:p>
            <a:pPr marL="0" indent="0">
              <a:lnSpc>
                <a:spcPct val="100000"/>
              </a:lnSpc>
              <a:buNone/>
            </a:pPr>
            <a:r>
              <a:rPr lang="en-US" sz="3200" b="1">
                <a:solidFill>
                  <a:srgbClr val="2751A5"/>
                </a:solidFill>
                <a:cs typeface="Arial"/>
              </a:rPr>
              <a:t>December 12 – 13</a:t>
            </a:r>
            <a:endParaRPr lang="en-US"/>
          </a:p>
          <a:p>
            <a:pPr marL="0" indent="0">
              <a:lnSpc>
                <a:spcPct val="100000"/>
              </a:lnSpc>
              <a:buNone/>
            </a:pPr>
            <a:r>
              <a:rPr lang="en-US" sz="3200" b="1">
                <a:solidFill>
                  <a:srgbClr val="2751A5"/>
                </a:solidFill>
                <a:cs typeface="Arial"/>
              </a:rPr>
              <a:t>Chicago</a:t>
            </a:r>
          </a:p>
          <a:p>
            <a:pPr marL="0" indent="0">
              <a:lnSpc>
                <a:spcPct val="100000"/>
              </a:lnSpc>
              <a:buNone/>
            </a:pPr>
            <a:endParaRPr lang="en-US" sz="3200" b="1">
              <a:solidFill>
                <a:srgbClr val="2751A5"/>
              </a:solidFill>
              <a:cs typeface="Arial"/>
            </a:endParaRPr>
          </a:p>
          <a:p>
            <a:pPr marL="0" indent="0">
              <a:lnSpc>
                <a:spcPct val="100000"/>
              </a:lnSpc>
              <a:buNone/>
            </a:pPr>
            <a:r>
              <a:rPr lang="en-US" sz="2400" b="1">
                <a:solidFill>
                  <a:srgbClr val="2751A5"/>
                </a:solidFill>
                <a:cs typeface="Arial"/>
              </a:rPr>
              <a:t>Scholarship opportunity through ADCES Foundation</a:t>
            </a:r>
          </a:p>
          <a:p>
            <a:pPr marL="0" indent="0">
              <a:buNone/>
            </a:pPr>
            <a:br>
              <a:rPr lang="en-US"/>
            </a:br>
            <a:endParaRPr lang="en-US">
              <a:cs typeface="Arial"/>
            </a:endParaRPr>
          </a:p>
          <a:p>
            <a:endParaRPr lang="en-US">
              <a:cs typeface="Arial"/>
            </a:endParaRPr>
          </a:p>
        </p:txBody>
      </p:sp>
      <p:pic>
        <p:nvPicPr>
          <p:cNvPr id="4" name="Picture 3">
            <a:extLst>
              <a:ext uri="{FF2B5EF4-FFF2-40B4-BE49-F238E27FC236}">
                <a16:creationId xmlns:a16="http://schemas.microsoft.com/office/drawing/2014/main" id="{6AC14778-21C1-B331-E8E3-42F9307CC1AA}"/>
              </a:ext>
            </a:extLst>
          </p:cNvPr>
          <p:cNvPicPr>
            <a:picLocks noChangeAspect="1"/>
          </p:cNvPicPr>
          <p:nvPr/>
        </p:nvPicPr>
        <p:blipFill>
          <a:blip r:embed="rId3"/>
          <a:stretch>
            <a:fillRect/>
          </a:stretch>
        </p:blipFill>
        <p:spPr>
          <a:xfrm>
            <a:off x="7467600" y="2286328"/>
            <a:ext cx="2590800" cy="2495550"/>
          </a:xfrm>
          <a:prstGeom prst="rect">
            <a:avLst/>
          </a:prstGeom>
        </p:spPr>
      </p:pic>
    </p:spTree>
    <p:extLst>
      <p:ext uri="{BB962C8B-B14F-4D97-AF65-F5344CB8AC3E}">
        <p14:creationId xmlns:p14="http://schemas.microsoft.com/office/powerpoint/2010/main" val="3133785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1A44E-5CAB-A297-6A5C-6DCE82925D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6A1A9B-4974-2EF2-BCF2-21DDE3C21C6D}"/>
              </a:ext>
            </a:extLst>
          </p:cNvPr>
          <p:cNvSpPr>
            <a:spLocks noGrp="1"/>
          </p:cNvSpPr>
          <p:nvPr>
            <p:ph type="ctrTitle"/>
          </p:nvPr>
        </p:nvSpPr>
        <p:spPr/>
        <p:txBody>
          <a:bodyPr anchor="ctr">
            <a:normAutofit/>
          </a:bodyPr>
          <a:lstStyle/>
          <a:p>
            <a:r>
              <a:rPr lang="en-US" sz="4400" b="1">
                <a:solidFill>
                  <a:srgbClr val="2751A5"/>
                </a:solidFill>
              </a:rPr>
              <a:t>Innovations in Diabetes Care</a:t>
            </a:r>
            <a:endParaRPr lang="en-US" sz="4400" b="1">
              <a:solidFill>
                <a:srgbClr val="2751A5"/>
              </a:solidFill>
              <a:cs typeface="Arial"/>
            </a:endParaRPr>
          </a:p>
        </p:txBody>
      </p:sp>
      <p:sp>
        <p:nvSpPr>
          <p:cNvPr id="3" name="Subtitle 2">
            <a:extLst>
              <a:ext uri="{FF2B5EF4-FFF2-40B4-BE49-F238E27FC236}">
                <a16:creationId xmlns:a16="http://schemas.microsoft.com/office/drawing/2014/main" id="{1F0FB0AE-56F7-4871-575B-D02B63A7464E}"/>
              </a:ext>
            </a:extLst>
          </p:cNvPr>
          <p:cNvSpPr>
            <a:spLocks noGrp="1"/>
          </p:cNvSpPr>
          <p:nvPr>
            <p:ph type="subTitle" idx="1"/>
          </p:nvPr>
        </p:nvSpPr>
        <p:spPr/>
        <p:txBody>
          <a:bodyPr vert="horz" lIns="91440" tIns="45720" rIns="91440" bIns="45720" rtlCol="0" anchor="t">
            <a:normAutofit/>
          </a:bodyPr>
          <a:lstStyle/>
          <a:p>
            <a:r>
              <a:rPr lang="en-US" sz="2800">
                <a:solidFill>
                  <a:srgbClr val="2751A5"/>
                </a:solidFill>
              </a:rPr>
              <a:t>John Buse, MD, PhD</a:t>
            </a:r>
            <a:endParaRPr lang="en-US"/>
          </a:p>
          <a:p>
            <a:r>
              <a:rPr lang="en-US" sz="2800">
                <a:solidFill>
                  <a:srgbClr val="2751A5"/>
                </a:solidFill>
              </a:rPr>
              <a:t>University of North Carolina School of Medicine</a:t>
            </a:r>
            <a:endParaRPr lang="en-US" sz="2800">
              <a:solidFill>
                <a:srgbClr val="2751A5"/>
              </a:solidFill>
              <a:cs typeface="Arial"/>
            </a:endParaRPr>
          </a:p>
        </p:txBody>
      </p:sp>
    </p:spTree>
    <p:extLst>
      <p:ext uri="{BB962C8B-B14F-4D97-AF65-F5344CB8AC3E}">
        <p14:creationId xmlns:p14="http://schemas.microsoft.com/office/powerpoint/2010/main" val="3945899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879DB-0FE2-4EDD-A7D5-1B15655BE4E7}"/>
              </a:ext>
            </a:extLst>
          </p:cNvPr>
          <p:cNvSpPr>
            <a:spLocks noGrp="1"/>
          </p:cNvSpPr>
          <p:nvPr>
            <p:ph type="ctrTitle"/>
          </p:nvPr>
        </p:nvSpPr>
        <p:spPr>
          <a:xfrm>
            <a:off x="2209800" y="1524000"/>
            <a:ext cx="7772400" cy="2773468"/>
          </a:xfrm>
        </p:spPr>
        <p:txBody>
          <a:bodyPr/>
          <a:lstStyle/>
          <a:p>
            <a:r>
              <a:rPr lang="en-US" sz="8800" b="1">
                <a:solidFill>
                  <a:srgbClr val="2751A5"/>
                </a:solidFill>
                <a:latin typeface="Calibri"/>
                <a:ea typeface="Calibri"/>
                <a:cs typeface="Calibri"/>
              </a:rPr>
              <a:t>Poster Review</a:t>
            </a:r>
            <a:br>
              <a:rPr lang="en-US" sz="8800" b="1">
                <a:solidFill>
                  <a:srgbClr val="2751A5"/>
                </a:solidFill>
                <a:latin typeface="Calibri"/>
                <a:ea typeface="Calibri"/>
                <a:cs typeface="Calibri"/>
              </a:rPr>
            </a:br>
            <a:r>
              <a:rPr lang="en-US" sz="7200" b="1">
                <a:solidFill>
                  <a:srgbClr val="2751A5"/>
                </a:solidFill>
                <a:latin typeface="Calibri"/>
                <a:ea typeface="Calibri"/>
                <a:cs typeface="Calibri"/>
              </a:rPr>
              <a:t>30 minutes</a:t>
            </a:r>
          </a:p>
        </p:txBody>
      </p:sp>
    </p:spTree>
    <p:extLst>
      <p:ext uri="{BB962C8B-B14F-4D97-AF65-F5344CB8AC3E}">
        <p14:creationId xmlns:p14="http://schemas.microsoft.com/office/powerpoint/2010/main" val="3099202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34B79-CF11-A4E2-CCDB-55EF29A4E1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223D0E-98EC-CA48-3D1E-F72E2AEE2ED8}"/>
              </a:ext>
            </a:extLst>
          </p:cNvPr>
          <p:cNvSpPr>
            <a:spLocks noGrp="1"/>
          </p:cNvSpPr>
          <p:nvPr>
            <p:ph type="ctrTitle"/>
          </p:nvPr>
        </p:nvSpPr>
        <p:spPr/>
        <p:txBody>
          <a:bodyPr anchor="ctr">
            <a:normAutofit/>
          </a:bodyPr>
          <a:lstStyle/>
          <a:p>
            <a:r>
              <a:rPr lang="en-US" sz="4400" b="1">
                <a:solidFill>
                  <a:srgbClr val="2751A5"/>
                </a:solidFill>
              </a:rPr>
              <a:t>Workgroup Updates</a:t>
            </a:r>
            <a:endParaRPr lang="en-US" sz="4400" b="1">
              <a:solidFill>
                <a:srgbClr val="2751A5"/>
              </a:solidFill>
              <a:cs typeface="Arial"/>
            </a:endParaRPr>
          </a:p>
        </p:txBody>
      </p:sp>
      <p:sp>
        <p:nvSpPr>
          <p:cNvPr id="3" name="TextBox 2">
            <a:extLst>
              <a:ext uri="{FF2B5EF4-FFF2-40B4-BE49-F238E27FC236}">
                <a16:creationId xmlns:a16="http://schemas.microsoft.com/office/drawing/2014/main" id="{8473DF71-53DC-0DB9-C594-32BB9D796708}"/>
              </a:ext>
            </a:extLst>
          </p:cNvPr>
          <p:cNvSpPr txBox="1"/>
          <p:nvPr/>
        </p:nvSpPr>
        <p:spPr>
          <a:xfrm>
            <a:off x="2351690" y="3231931"/>
            <a:ext cx="7472854" cy="38779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solidFill>
                  <a:srgbClr val="2751A5"/>
                </a:solidFill>
                <a:ea typeface="+mn-lt"/>
                <a:cs typeface="+mn-lt"/>
              </a:rPr>
              <a:t>T1D Trends and Needs</a:t>
            </a:r>
            <a:endParaRPr lang="en-US" sz="2400" dirty="0">
              <a:solidFill>
                <a:srgbClr val="2751A5"/>
              </a:solidFill>
              <a:ea typeface="+mn-lt"/>
              <a:cs typeface="+mn-lt"/>
            </a:endParaRPr>
          </a:p>
          <a:p>
            <a:pPr algn="ctr"/>
            <a:r>
              <a:rPr lang="en-US" sz="2400" dirty="0">
                <a:solidFill>
                  <a:srgbClr val="2751A5"/>
                </a:solidFill>
                <a:ea typeface="+mn-lt"/>
                <a:cs typeface="+mn-lt"/>
              </a:rPr>
              <a:t>Cara Cortazzo, </a:t>
            </a:r>
            <a:r>
              <a:rPr lang="en-US" sz="2400" dirty="0">
                <a:solidFill>
                  <a:srgbClr val="2751A5"/>
                </a:solidFill>
              </a:rPr>
              <a:t>Sanofi</a:t>
            </a:r>
            <a:endParaRPr lang="en-US" sz="2400" dirty="0" err="1">
              <a:solidFill>
                <a:srgbClr val="2751A5"/>
              </a:solidFill>
              <a:ea typeface="+mn-lt"/>
              <a:cs typeface="+mn-lt"/>
            </a:endParaRPr>
          </a:p>
          <a:p>
            <a:pPr algn="ctr"/>
            <a:endParaRPr lang="en-US" sz="2400" dirty="0">
              <a:solidFill>
                <a:srgbClr val="2751A5"/>
              </a:solidFill>
              <a:cs typeface="Arial"/>
            </a:endParaRPr>
          </a:p>
          <a:p>
            <a:pPr algn="ctr"/>
            <a:endParaRPr lang="en-US" sz="2400">
              <a:solidFill>
                <a:srgbClr val="2751A5"/>
              </a:solidFill>
              <a:ea typeface="+mn-lt"/>
              <a:cs typeface="+mn-lt"/>
            </a:endParaRPr>
          </a:p>
          <a:p>
            <a:pPr algn="ctr"/>
            <a:r>
              <a:rPr lang="en-US" sz="2400" b="1" dirty="0">
                <a:solidFill>
                  <a:srgbClr val="2751A5"/>
                </a:solidFill>
                <a:ea typeface="+mn-lt"/>
                <a:cs typeface="+mn-lt"/>
              </a:rPr>
              <a:t>Emerging Science and Evidence</a:t>
            </a:r>
            <a:endParaRPr lang="en-US" sz="2400" dirty="0">
              <a:solidFill>
                <a:srgbClr val="2751A5"/>
              </a:solidFill>
              <a:ea typeface="+mn-lt"/>
              <a:cs typeface="+mn-lt"/>
            </a:endParaRPr>
          </a:p>
          <a:p>
            <a:pPr algn="ctr"/>
            <a:r>
              <a:rPr lang="en-US" sz="2400" dirty="0">
                <a:solidFill>
                  <a:srgbClr val="2751A5"/>
                </a:solidFill>
                <a:latin typeface="Arial"/>
                <a:cs typeface="Segoe UI"/>
              </a:rPr>
              <a:t>Claudia Giraldo, CCCPH</a:t>
            </a:r>
            <a:endParaRPr lang="en-US" sz="2400" dirty="0">
              <a:solidFill>
                <a:srgbClr val="2751A5"/>
              </a:solidFill>
              <a:latin typeface="Arial"/>
              <a:cs typeface="Arial" panose="020B0604020202020204"/>
            </a:endParaRPr>
          </a:p>
          <a:p>
            <a:br>
              <a:rPr lang="en-US" dirty="0"/>
            </a:br>
            <a:endParaRPr lang="en-US"/>
          </a:p>
          <a:p>
            <a:pPr algn="ctr"/>
            <a:endParaRPr lang="en-US" sz="2400">
              <a:solidFill>
                <a:srgbClr val="2751A5"/>
              </a:solidFill>
              <a:cs typeface="Arial"/>
            </a:endParaRPr>
          </a:p>
          <a:p>
            <a:pPr algn="ctr"/>
            <a:endParaRPr lang="en-US" sz="2400">
              <a:solidFill>
                <a:srgbClr val="2751A5"/>
              </a:solidFill>
              <a:cs typeface="Arial"/>
            </a:endParaRPr>
          </a:p>
          <a:p>
            <a:endParaRPr lang="en-US">
              <a:cs typeface="Arial"/>
            </a:endParaRPr>
          </a:p>
        </p:txBody>
      </p:sp>
    </p:spTree>
    <p:extLst>
      <p:ext uri="{BB962C8B-B14F-4D97-AF65-F5344CB8AC3E}">
        <p14:creationId xmlns:p14="http://schemas.microsoft.com/office/powerpoint/2010/main" val="2357207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78783-F48F-4B92-1761-095065B93A5C}"/>
              </a:ext>
            </a:extLst>
          </p:cNvPr>
          <p:cNvSpPr>
            <a:spLocks noGrp="1"/>
          </p:cNvSpPr>
          <p:nvPr>
            <p:ph type="ctrTitle"/>
          </p:nvPr>
        </p:nvSpPr>
        <p:spPr>
          <a:xfrm>
            <a:off x="1094510" y="346509"/>
            <a:ext cx="10002981" cy="1002146"/>
          </a:xfrm>
        </p:spPr>
        <p:txBody>
          <a:bodyPr>
            <a:noAutofit/>
          </a:bodyPr>
          <a:lstStyle/>
          <a:p>
            <a:r>
              <a:rPr lang="en-US" sz="4400" b="1" dirty="0">
                <a:solidFill>
                  <a:srgbClr val="2751A5"/>
                </a:solidFill>
                <a:latin typeface="Arial"/>
                <a:cs typeface="Arial"/>
              </a:rPr>
              <a:t>T1D Trends and Needs Workgroup</a:t>
            </a:r>
            <a:endParaRPr lang="en-US"/>
          </a:p>
        </p:txBody>
      </p:sp>
      <p:sp>
        <p:nvSpPr>
          <p:cNvPr id="4" name="TextBox 3">
            <a:extLst>
              <a:ext uri="{FF2B5EF4-FFF2-40B4-BE49-F238E27FC236}">
                <a16:creationId xmlns:a16="http://schemas.microsoft.com/office/drawing/2014/main" id="{A5278B7B-71B4-4971-5F2B-D4B849C39388}"/>
              </a:ext>
            </a:extLst>
          </p:cNvPr>
          <p:cNvSpPr txBox="1"/>
          <p:nvPr/>
        </p:nvSpPr>
        <p:spPr>
          <a:xfrm>
            <a:off x="249382" y="1717964"/>
            <a:ext cx="3893127" cy="45141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575"/>
              </a:lnSpc>
            </a:pPr>
            <a:r>
              <a:rPr lang="en-US" sz="2000" b="1" dirty="0">
                <a:solidFill>
                  <a:srgbClr val="2751A5"/>
                </a:solidFill>
                <a:latin typeface="Arial"/>
                <a:cs typeface="Segoe UI"/>
              </a:rPr>
              <a:t>One-Page Resource</a:t>
            </a:r>
            <a:r>
              <a:rPr lang="en-US" sz="2000" dirty="0">
                <a:solidFill>
                  <a:srgbClr val="2751A5"/>
                </a:solidFill>
                <a:latin typeface="Arial"/>
                <a:cs typeface="Segoe UI"/>
              </a:rPr>
              <a:t>​</a:t>
            </a:r>
          </a:p>
          <a:p>
            <a:pPr>
              <a:lnSpc>
                <a:spcPts val="1575"/>
              </a:lnSpc>
            </a:pPr>
            <a:r>
              <a:rPr lang="en-US" sz="2000" dirty="0">
                <a:solidFill>
                  <a:srgbClr val="2751A5"/>
                </a:solidFill>
                <a:latin typeface="Arial"/>
                <a:cs typeface="Segoe UI"/>
              </a:rPr>
              <a:t>​</a:t>
            </a:r>
          </a:p>
          <a:p>
            <a:pPr>
              <a:lnSpc>
                <a:spcPts val="1800"/>
              </a:lnSpc>
            </a:pPr>
            <a:r>
              <a:rPr lang="en-US" sz="2000" b="1" dirty="0">
                <a:solidFill>
                  <a:srgbClr val="2751A5"/>
                </a:solidFill>
                <a:latin typeface="Arial"/>
                <a:cs typeface="Segoe UI"/>
              </a:rPr>
              <a:t>Goals:</a:t>
            </a:r>
            <a:r>
              <a:rPr lang="en-US" sz="2000" dirty="0">
                <a:solidFill>
                  <a:srgbClr val="2751A5"/>
                </a:solidFill>
                <a:latin typeface="Arial"/>
                <a:cs typeface="Segoe UI"/>
              </a:rPr>
              <a:t> Create an easy-to-use, NC-specific snapshot of T1D​</a:t>
            </a:r>
          </a:p>
          <a:p>
            <a:pPr marL="228600" indent="-228600">
              <a:buFont typeface=""/>
              <a:buChar char="•"/>
            </a:pPr>
            <a:endParaRPr lang="en-US" sz="2000" dirty="0">
              <a:solidFill>
                <a:srgbClr val="2751A5"/>
              </a:solidFill>
              <a:cs typeface="Arial"/>
            </a:endParaRPr>
          </a:p>
          <a:p>
            <a:pPr>
              <a:lnSpc>
                <a:spcPts val="1800"/>
              </a:lnSpc>
            </a:pPr>
            <a:r>
              <a:rPr lang="en-US" sz="2000" b="1" dirty="0">
                <a:solidFill>
                  <a:srgbClr val="2751A5"/>
                </a:solidFill>
                <a:latin typeface="Arial"/>
                <a:cs typeface="Segoe UI"/>
              </a:rPr>
              <a:t>Audiences:</a:t>
            </a:r>
            <a:r>
              <a:rPr lang="en-US" sz="2000" dirty="0">
                <a:solidFill>
                  <a:srgbClr val="2751A5"/>
                </a:solidFill>
                <a:latin typeface="Arial"/>
                <a:cs typeface="Segoe UI"/>
              </a:rPr>
              <a:t> legislators, decision-makers, leaders outside the T1D community​</a:t>
            </a:r>
          </a:p>
          <a:p>
            <a:pPr marL="228600" indent="-228600">
              <a:buFont typeface=""/>
              <a:buChar char="•"/>
            </a:pPr>
            <a:endParaRPr lang="en-US" sz="2000" dirty="0">
              <a:solidFill>
                <a:srgbClr val="2751A5"/>
              </a:solidFill>
              <a:cs typeface="Arial"/>
            </a:endParaRPr>
          </a:p>
          <a:p>
            <a:pPr>
              <a:lnSpc>
                <a:spcPts val="1800"/>
              </a:lnSpc>
            </a:pPr>
            <a:r>
              <a:rPr lang="en-US" sz="2000" b="1" dirty="0">
                <a:solidFill>
                  <a:srgbClr val="2751A5"/>
                </a:solidFill>
                <a:latin typeface="Arial"/>
                <a:cs typeface="Segoe UI"/>
              </a:rPr>
              <a:t>Intent:​</a:t>
            </a:r>
          </a:p>
          <a:p>
            <a:pPr>
              <a:lnSpc>
                <a:spcPts val="1800"/>
              </a:lnSpc>
            </a:pPr>
            <a:r>
              <a:rPr lang="en-US" sz="2000" dirty="0">
                <a:solidFill>
                  <a:srgbClr val="2751A5"/>
                </a:solidFill>
                <a:latin typeface="Arial"/>
                <a:cs typeface="Segoe UI"/>
              </a:rPr>
              <a:t>Provide credible, concise NC data​</a:t>
            </a:r>
          </a:p>
          <a:p>
            <a:pPr>
              <a:lnSpc>
                <a:spcPts val="1800"/>
              </a:lnSpc>
            </a:pPr>
            <a:r>
              <a:rPr lang="en-US" sz="2000" dirty="0">
                <a:solidFill>
                  <a:srgbClr val="2751A5"/>
                </a:solidFill>
                <a:latin typeface="Arial"/>
                <a:cs typeface="Segoe UI"/>
              </a:rPr>
              <a:t>​</a:t>
            </a:r>
          </a:p>
          <a:p>
            <a:pPr>
              <a:lnSpc>
                <a:spcPts val="1800"/>
              </a:lnSpc>
            </a:pPr>
            <a:r>
              <a:rPr lang="en-US" sz="2000" dirty="0">
                <a:solidFill>
                  <a:srgbClr val="2751A5"/>
                </a:solidFill>
                <a:latin typeface="Arial"/>
                <a:cs typeface="Segoe UI"/>
              </a:rPr>
              <a:t>Build awareness without stigma​</a:t>
            </a:r>
          </a:p>
          <a:p>
            <a:pPr>
              <a:lnSpc>
                <a:spcPts val="1800"/>
              </a:lnSpc>
            </a:pPr>
            <a:r>
              <a:rPr lang="en-US" sz="2000" dirty="0">
                <a:solidFill>
                  <a:srgbClr val="2751A5"/>
                </a:solidFill>
                <a:latin typeface="Arial"/>
                <a:cs typeface="Segoe UI"/>
              </a:rPr>
              <a:t>​</a:t>
            </a:r>
          </a:p>
          <a:p>
            <a:pPr>
              <a:lnSpc>
                <a:spcPts val="1800"/>
              </a:lnSpc>
            </a:pPr>
            <a:r>
              <a:rPr lang="en-US" sz="2000" dirty="0">
                <a:solidFill>
                  <a:srgbClr val="2751A5"/>
                </a:solidFill>
                <a:latin typeface="Arial"/>
                <a:cs typeface="Segoe UI"/>
              </a:rPr>
              <a:t>Support advocacy conversations​</a:t>
            </a:r>
          </a:p>
          <a:p>
            <a:pPr>
              <a:lnSpc>
                <a:spcPts val="3525"/>
              </a:lnSpc>
            </a:pPr>
            <a:r>
              <a:rPr lang="en-US" sz="2000" dirty="0">
                <a:solidFill>
                  <a:srgbClr val="2751A5"/>
                </a:solidFill>
                <a:latin typeface="Arial"/>
                <a:cs typeface="Segoe UI"/>
              </a:rPr>
              <a:t>​</a:t>
            </a:r>
          </a:p>
        </p:txBody>
      </p:sp>
      <p:sp>
        <p:nvSpPr>
          <p:cNvPr id="5" name="TextBox 4">
            <a:extLst>
              <a:ext uri="{FF2B5EF4-FFF2-40B4-BE49-F238E27FC236}">
                <a16:creationId xmlns:a16="http://schemas.microsoft.com/office/drawing/2014/main" id="{81A13E47-68DB-398F-FF18-E4B3A794343C}"/>
              </a:ext>
            </a:extLst>
          </p:cNvPr>
          <p:cNvSpPr txBox="1"/>
          <p:nvPr/>
        </p:nvSpPr>
        <p:spPr>
          <a:xfrm>
            <a:off x="4142509" y="1717964"/>
            <a:ext cx="3851563" cy="29136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950"/>
              </a:lnSpc>
            </a:pPr>
            <a:r>
              <a:rPr lang="en-US" sz="2000" b="1" dirty="0">
                <a:solidFill>
                  <a:srgbClr val="2751A5"/>
                </a:solidFill>
                <a:latin typeface="Arial"/>
                <a:cs typeface="Segoe UI"/>
              </a:rPr>
              <a:t>DAC February Meeting (T1D Focus)</a:t>
            </a:r>
            <a:r>
              <a:rPr lang="en-US" sz="2000" dirty="0">
                <a:solidFill>
                  <a:srgbClr val="2751A5"/>
                </a:solidFill>
                <a:latin typeface="Arial"/>
                <a:cs typeface="Segoe UI"/>
              </a:rPr>
              <a:t>​</a:t>
            </a:r>
          </a:p>
          <a:p>
            <a:pPr>
              <a:lnSpc>
                <a:spcPts val="1950"/>
              </a:lnSpc>
            </a:pPr>
            <a:endParaRPr lang="en-US" sz="2000" dirty="0">
              <a:solidFill>
                <a:srgbClr val="2751A5"/>
              </a:solidFill>
              <a:latin typeface="Arial"/>
              <a:cs typeface="Segoe UI"/>
            </a:endParaRPr>
          </a:p>
          <a:p>
            <a:pPr>
              <a:lnSpc>
                <a:spcPts val="1950"/>
              </a:lnSpc>
            </a:pPr>
            <a:r>
              <a:rPr lang="en-US" sz="2000" b="1" dirty="0">
                <a:solidFill>
                  <a:srgbClr val="2751A5"/>
                </a:solidFill>
                <a:latin typeface="Arial"/>
                <a:cs typeface="Segoe UI"/>
              </a:rPr>
              <a:t>Goals</a:t>
            </a:r>
            <a:r>
              <a:rPr lang="en-US" sz="2000" dirty="0">
                <a:solidFill>
                  <a:srgbClr val="2751A5"/>
                </a:solidFill>
                <a:latin typeface="Arial"/>
                <a:cs typeface="Segoe UI"/>
              </a:rPr>
              <a:t>:​</a:t>
            </a:r>
          </a:p>
          <a:p>
            <a:pPr marL="742950" lvl="1" indent="-285750">
              <a:lnSpc>
                <a:spcPts val="1950"/>
              </a:lnSpc>
              <a:buFont typeface="Arial,Sans-Serif"/>
              <a:buChar char="•"/>
            </a:pPr>
            <a:r>
              <a:rPr lang="en-US" sz="2000" dirty="0">
                <a:solidFill>
                  <a:srgbClr val="2751A5"/>
                </a:solidFill>
                <a:latin typeface="Arial"/>
                <a:cs typeface="Arial"/>
              </a:rPr>
              <a:t>Share latest CGM technology and data​</a:t>
            </a:r>
          </a:p>
          <a:p>
            <a:pPr>
              <a:lnSpc>
                <a:spcPts val="1950"/>
              </a:lnSpc>
            </a:pPr>
            <a:r>
              <a:rPr lang="en-US" sz="2000" dirty="0">
                <a:solidFill>
                  <a:srgbClr val="2751A5"/>
                </a:solidFill>
                <a:latin typeface="Arial"/>
                <a:cs typeface="Segoe UI"/>
              </a:rPr>
              <a:t>​</a:t>
            </a:r>
          </a:p>
          <a:p>
            <a:pPr marL="742950" lvl="1" indent="-285750">
              <a:lnSpc>
                <a:spcPts val="1950"/>
              </a:lnSpc>
              <a:buFont typeface="Arial,Sans-Serif"/>
              <a:buChar char="•"/>
            </a:pPr>
            <a:r>
              <a:rPr lang="en-US" sz="2000" dirty="0">
                <a:solidFill>
                  <a:srgbClr val="2751A5"/>
                </a:solidFill>
                <a:latin typeface="Arial"/>
                <a:cs typeface="Arial"/>
              </a:rPr>
              <a:t>Share screening and advocacy information ​</a:t>
            </a:r>
          </a:p>
          <a:p>
            <a:pPr>
              <a:lnSpc>
                <a:spcPts val="1950"/>
              </a:lnSpc>
            </a:pPr>
            <a:r>
              <a:rPr lang="en-US" sz="2000" dirty="0">
                <a:solidFill>
                  <a:srgbClr val="2751A5"/>
                </a:solidFill>
                <a:latin typeface="Arial"/>
                <a:cs typeface="Segoe UI"/>
              </a:rPr>
              <a:t>​</a:t>
            </a:r>
          </a:p>
        </p:txBody>
      </p:sp>
      <p:sp>
        <p:nvSpPr>
          <p:cNvPr id="6" name="TextBox 5">
            <a:extLst>
              <a:ext uri="{FF2B5EF4-FFF2-40B4-BE49-F238E27FC236}">
                <a16:creationId xmlns:a16="http://schemas.microsoft.com/office/drawing/2014/main" id="{75A207AB-28B4-B546-A777-F5283B6C46D9}"/>
              </a:ext>
            </a:extLst>
          </p:cNvPr>
          <p:cNvSpPr txBox="1"/>
          <p:nvPr/>
        </p:nvSpPr>
        <p:spPr>
          <a:xfrm>
            <a:off x="8201890" y="1717964"/>
            <a:ext cx="3851563" cy="29136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950"/>
              </a:lnSpc>
            </a:pPr>
            <a:r>
              <a:rPr lang="en-US" sz="2000" b="1" dirty="0">
                <a:solidFill>
                  <a:srgbClr val="2751A5"/>
                </a:solidFill>
                <a:latin typeface="Arial"/>
                <a:cs typeface="Segoe UI"/>
              </a:rPr>
              <a:t>Next Steps for Workgroup​</a:t>
            </a:r>
          </a:p>
          <a:p>
            <a:pPr>
              <a:lnSpc>
                <a:spcPts val="1950"/>
              </a:lnSpc>
            </a:pPr>
            <a:r>
              <a:rPr lang="en-US" sz="2000" dirty="0">
                <a:solidFill>
                  <a:srgbClr val="2751A5"/>
                </a:solidFill>
                <a:latin typeface="Arial"/>
                <a:cs typeface="Segoe UI"/>
              </a:rPr>
              <a:t>​</a:t>
            </a:r>
          </a:p>
          <a:p>
            <a:pPr marL="342900" indent="-342900">
              <a:lnSpc>
                <a:spcPts val="1950"/>
              </a:lnSpc>
              <a:buFont typeface="Arial"/>
              <a:buChar char="•"/>
            </a:pPr>
            <a:r>
              <a:rPr lang="en-US" sz="2000" dirty="0">
                <a:solidFill>
                  <a:srgbClr val="2751A5"/>
                </a:solidFill>
                <a:latin typeface="Arial"/>
                <a:cs typeface="Segoe UI"/>
              </a:rPr>
              <a:t>Finalize &amp; publish NC T1D one-pager​</a:t>
            </a:r>
          </a:p>
          <a:p>
            <a:pPr>
              <a:lnSpc>
                <a:spcPts val="1950"/>
              </a:lnSpc>
            </a:pPr>
            <a:r>
              <a:rPr lang="en-US" sz="2000" dirty="0">
                <a:solidFill>
                  <a:srgbClr val="2751A5"/>
                </a:solidFill>
                <a:latin typeface="Arial"/>
                <a:cs typeface="Segoe UI"/>
              </a:rPr>
              <a:t>​</a:t>
            </a:r>
          </a:p>
          <a:p>
            <a:pPr marL="342900" indent="-342900">
              <a:lnSpc>
                <a:spcPts val="1950"/>
              </a:lnSpc>
              <a:buFont typeface="Arial"/>
              <a:buChar char="•"/>
            </a:pPr>
            <a:r>
              <a:rPr lang="en-US" sz="2000" dirty="0">
                <a:solidFill>
                  <a:srgbClr val="2751A5"/>
                </a:solidFill>
                <a:latin typeface="Arial"/>
                <a:cs typeface="Segoe UI"/>
              </a:rPr>
              <a:t>Prepare DAC content &amp; speakers for February meeting ​</a:t>
            </a:r>
          </a:p>
          <a:p>
            <a:pPr>
              <a:lnSpc>
                <a:spcPts val="1950"/>
              </a:lnSpc>
            </a:pPr>
            <a:r>
              <a:rPr lang="en-US" sz="2000" dirty="0">
                <a:solidFill>
                  <a:srgbClr val="2751A5"/>
                </a:solidFill>
                <a:latin typeface="Arial"/>
                <a:cs typeface="Segoe UI"/>
              </a:rPr>
              <a:t>​</a:t>
            </a:r>
          </a:p>
          <a:p>
            <a:pPr marL="342900" indent="-342900">
              <a:lnSpc>
                <a:spcPts val="1950"/>
              </a:lnSpc>
              <a:buFont typeface="Arial"/>
              <a:buChar char="•"/>
            </a:pPr>
            <a:r>
              <a:rPr lang="en-US" sz="2000" dirty="0">
                <a:solidFill>
                  <a:srgbClr val="2751A5"/>
                </a:solidFill>
                <a:latin typeface="Arial"/>
                <a:cs typeface="Segoe UI"/>
              </a:rPr>
              <a:t>Ongoing collaboration across NC partners</a:t>
            </a:r>
          </a:p>
        </p:txBody>
      </p:sp>
    </p:spTree>
    <p:extLst>
      <p:ext uri="{BB962C8B-B14F-4D97-AF65-F5344CB8AC3E}">
        <p14:creationId xmlns:p14="http://schemas.microsoft.com/office/powerpoint/2010/main" val="3042531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Graphical user interface&#10;&#10;AI-generated content may be incorrect.">
            <a:extLst>
              <a:ext uri="{FF2B5EF4-FFF2-40B4-BE49-F238E27FC236}">
                <a16:creationId xmlns:a16="http://schemas.microsoft.com/office/drawing/2014/main" id="{59BB038D-EC7A-C5E7-C490-8B55D9CF0F22}"/>
              </a:ext>
            </a:extLst>
          </p:cNvPr>
          <p:cNvPicPr>
            <a:picLocks noChangeAspect="1"/>
          </p:cNvPicPr>
          <p:nvPr/>
        </p:nvPicPr>
        <p:blipFill>
          <a:blip r:embed="rId2">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spTree>
    <p:extLst>
      <p:ext uri="{BB962C8B-B14F-4D97-AF65-F5344CB8AC3E}">
        <p14:creationId xmlns:p14="http://schemas.microsoft.com/office/powerpoint/2010/main" val="1154411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Zoom unveils groundbreaking 1 million attendee capability for Zoom Webinars  | Zoom - Zoom">
            <a:extLst>
              <a:ext uri="{FF2B5EF4-FFF2-40B4-BE49-F238E27FC236}">
                <a16:creationId xmlns:a16="http://schemas.microsoft.com/office/drawing/2014/main" id="{DAFAB0EE-A526-CBD3-5061-2D9DF9094E89}"/>
              </a:ext>
            </a:extLst>
          </p:cNvPr>
          <p:cNvPicPr>
            <a:picLocks noChangeAspect="1"/>
          </p:cNvPicPr>
          <p:nvPr/>
        </p:nvPicPr>
        <p:blipFill>
          <a:blip r:embed="rId3"/>
          <a:stretch>
            <a:fillRect/>
          </a:stretch>
        </p:blipFill>
        <p:spPr>
          <a:xfrm>
            <a:off x="2491317" y="868593"/>
            <a:ext cx="7431616" cy="5205478"/>
          </a:xfrm>
          <a:prstGeom prst="rect">
            <a:avLst/>
          </a:prstGeom>
        </p:spPr>
      </p:pic>
      <p:sp>
        <p:nvSpPr>
          <p:cNvPr id="2" name="TextBox 1"/>
          <p:cNvSpPr txBox="1"/>
          <p:nvPr/>
        </p:nvSpPr>
        <p:spPr>
          <a:xfrm>
            <a:off x="1623254" y="152400"/>
            <a:ext cx="8948283" cy="523220"/>
          </a:xfrm>
          <a:prstGeom prst="rect">
            <a:avLst/>
          </a:prstGeom>
          <a:noFill/>
        </p:spPr>
        <p:txBody>
          <a:bodyPr wrap="none" lIns="91440" tIns="45720" rIns="91440" bIns="45720" rtlCol="0" anchor="t">
            <a:spAutoFit/>
          </a:bodyPr>
          <a:lstStyle/>
          <a:p>
            <a:pPr algn="ctr"/>
            <a:r>
              <a:rPr lang="en-US" sz="2800" b="1" dirty="0">
                <a:solidFill>
                  <a:srgbClr val="2751A5"/>
                </a:solidFill>
              </a:rPr>
              <a:t>Zoom Housekeeping: What You See as an Attendee</a:t>
            </a:r>
          </a:p>
        </p:txBody>
      </p:sp>
      <p:sp>
        <p:nvSpPr>
          <p:cNvPr id="4" name="Rectangle 3"/>
          <p:cNvSpPr/>
          <p:nvPr/>
        </p:nvSpPr>
        <p:spPr>
          <a:xfrm>
            <a:off x="4615943" y="5379974"/>
            <a:ext cx="610278" cy="35577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a:off x="4938183" y="5894409"/>
            <a:ext cx="260774" cy="80348"/>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934533" y="4443137"/>
            <a:ext cx="2374053" cy="369332"/>
          </a:xfrm>
          <a:prstGeom prst="rect">
            <a:avLst/>
          </a:prstGeom>
          <a:noFill/>
        </p:spPr>
        <p:txBody>
          <a:bodyPr wrap="square" lIns="91440" tIns="45720" rIns="91440" bIns="45720" rtlCol="0" anchor="t">
            <a:spAutoFit/>
          </a:bodyPr>
          <a:lstStyle/>
          <a:p>
            <a:r>
              <a:rPr lang="en-US" dirty="0"/>
              <a:t>Raise your hand</a:t>
            </a:r>
            <a:endParaRPr lang="en-US" dirty="0">
              <a:cs typeface="Arial"/>
            </a:endParaRPr>
          </a:p>
        </p:txBody>
      </p:sp>
      <p:sp>
        <p:nvSpPr>
          <p:cNvPr id="7" name="Rectangle 6"/>
          <p:cNvSpPr/>
          <p:nvPr/>
        </p:nvSpPr>
        <p:spPr>
          <a:xfrm>
            <a:off x="6813041" y="5348902"/>
            <a:ext cx="529506" cy="3849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7359904" y="4678850"/>
            <a:ext cx="2633894" cy="64558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318496" y="1123645"/>
            <a:ext cx="1582335" cy="1477328"/>
          </a:xfrm>
          <a:prstGeom prst="rect">
            <a:avLst/>
          </a:prstGeom>
          <a:noFill/>
        </p:spPr>
        <p:txBody>
          <a:bodyPr wrap="square" rtlCol="0">
            <a:spAutoFit/>
          </a:bodyPr>
          <a:lstStyle/>
          <a:p>
            <a:r>
              <a:rPr lang="en-US"/>
              <a:t>Change your view and how you see participants and speakers</a:t>
            </a:r>
          </a:p>
        </p:txBody>
      </p:sp>
      <p:cxnSp>
        <p:nvCxnSpPr>
          <p:cNvPr id="10" name="Straight Arrow Connector 9"/>
          <p:cNvCxnSpPr/>
          <p:nvPr/>
        </p:nvCxnSpPr>
        <p:spPr>
          <a:xfrm flipH="1" flipV="1">
            <a:off x="9938850" y="1294638"/>
            <a:ext cx="365592" cy="5774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224780" y="5840722"/>
            <a:ext cx="1444752" cy="369332"/>
          </a:xfrm>
          <a:prstGeom prst="rect">
            <a:avLst/>
          </a:prstGeom>
          <a:noFill/>
        </p:spPr>
        <p:txBody>
          <a:bodyPr wrap="square" rtlCol="0">
            <a:spAutoFit/>
          </a:bodyPr>
          <a:lstStyle/>
          <a:p>
            <a:r>
              <a:rPr lang="en-US"/>
              <a:t>Chat box</a:t>
            </a:r>
          </a:p>
        </p:txBody>
      </p:sp>
      <p:sp>
        <p:nvSpPr>
          <p:cNvPr id="12" name="Rectangle 11"/>
          <p:cNvSpPr/>
          <p:nvPr/>
        </p:nvSpPr>
        <p:spPr>
          <a:xfrm>
            <a:off x="9347116" y="1121486"/>
            <a:ext cx="349842" cy="283811"/>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H="1" flipV="1">
            <a:off x="3466931" y="5953360"/>
            <a:ext cx="501267" cy="293499"/>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985448" y="6210359"/>
            <a:ext cx="3176082" cy="369332"/>
          </a:xfrm>
          <a:prstGeom prst="rect">
            <a:avLst/>
          </a:prstGeom>
          <a:noFill/>
        </p:spPr>
        <p:txBody>
          <a:bodyPr wrap="square" rtlCol="0">
            <a:spAutoFit/>
          </a:bodyPr>
          <a:lstStyle/>
          <a:p>
            <a:r>
              <a:rPr lang="en-US"/>
              <a:t>Mic (mute) and Camera</a:t>
            </a:r>
          </a:p>
        </p:txBody>
      </p:sp>
      <p:sp>
        <p:nvSpPr>
          <p:cNvPr id="13" name="Rectangle 12"/>
          <p:cNvSpPr/>
          <p:nvPr/>
        </p:nvSpPr>
        <p:spPr>
          <a:xfrm>
            <a:off x="2706032" y="5221224"/>
            <a:ext cx="1280498" cy="620353"/>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0079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09FD7-500F-0344-7109-25F617998A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2F6F8D-B728-E706-F680-81906AD2BED1}"/>
              </a:ext>
            </a:extLst>
          </p:cNvPr>
          <p:cNvSpPr>
            <a:spLocks noGrp="1"/>
          </p:cNvSpPr>
          <p:nvPr>
            <p:ph type="ctrTitle"/>
          </p:nvPr>
        </p:nvSpPr>
        <p:spPr>
          <a:xfrm>
            <a:off x="1524000" y="916417"/>
            <a:ext cx="9144000" cy="2387600"/>
          </a:xfrm>
        </p:spPr>
        <p:txBody>
          <a:bodyPr anchor="ctr">
            <a:normAutofit/>
          </a:bodyPr>
          <a:lstStyle/>
          <a:p>
            <a:r>
              <a:rPr lang="en-US" sz="4400" b="1">
                <a:solidFill>
                  <a:srgbClr val="2751A5"/>
                </a:solidFill>
              </a:rPr>
              <a:t>Diabetes Self-Management Education and Support (DSMES) Updates</a:t>
            </a:r>
            <a:endParaRPr lang="en-US"/>
          </a:p>
        </p:txBody>
      </p:sp>
      <p:sp>
        <p:nvSpPr>
          <p:cNvPr id="4" name="Subtitle 2">
            <a:extLst>
              <a:ext uri="{FF2B5EF4-FFF2-40B4-BE49-F238E27FC236}">
                <a16:creationId xmlns:a16="http://schemas.microsoft.com/office/drawing/2014/main" id="{F3D25B8D-D023-63DE-53E6-268147D71C0D}"/>
              </a:ext>
            </a:extLst>
          </p:cNvPr>
          <p:cNvSpPr>
            <a:spLocks noGrp="1"/>
          </p:cNvSpPr>
          <p:nvPr>
            <p:ph type="subTitle" idx="1"/>
          </p:nvPr>
        </p:nvSpPr>
        <p:spPr>
          <a:xfrm>
            <a:off x="1524000" y="3828579"/>
            <a:ext cx="9144000" cy="1655762"/>
          </a:xfrm>
        </p:spPr>
        <p:txBody>
          <a:bodyPr vert="horz" lIns="91440" tIns="45720" rIns="91440" bIns="45720" rtlCol="0" anchor="t">
            <a:normAutofit/>
          </a:bodyPr>
          <a:lstStyle/>
          <a:p>
            <a:r>
              <a:rPr lang="en-US" sz="2800">
                <a:solidFill>
                  <a:srgbClr val="2751A5"/>
                </a:solidFill>
                <a:cs typeface="Arial"/>
              </a:rPr>
              <a:t>Corissa Payton</a:t>
            </a:r>
          </a:p>
          <a:p>
            <a:r>
              <a:rPr lang="en-US" sz="2800">
                <a:solidFill>
                  <a:srgbClr val="2751A5"/>
                </a:solidFill>
                <a:cs typeface="Arial"/>
              </a:rPr>
              <a:t>DSMES Quality Coordinator</a:t>
            </a:r>
          </a:p>
          <a:p>
            <a:r>
              <a:rPr lang="en-US" sz="2800">
                <a:solidFill>
                  <a:srgbClr val="2751A5"/>
                </a:solidFill>
                <a:cs typeface="Arial"/>
              </a:rPr>
              <a:t>NC Department of Health and Human Services</a:t>
            </a:r>
          </a:p>
        </p:txBody>
      </p:sp>
    </p:spTree>
    <p:extLst>
      <p:ext uri="{BB962C8B-B14F-4D97-AF65-F5344CB8AC3E}">
        <p14:creationId xmlns:p14="http://schemas.microsoft.com/office/powerpoint/2010/main" val="2192821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2616B-FFB6-103C-E0B9-B23DD0779D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1ACE05-497A-5E44-97D6-262F4A29542A}"/>
              </a:ext>
            </a:extLst>
          </p:cNvPr>
          <p:cNvSpPr>
            <a:spLocks noGrp="1"/>
          </p:cNvSpPr>
          <p:nvPr>
            <p:ph type="title"/>
          </p:nvPr>
        </p:nvSpPr>
        <p:spPr/>
        <p:txBody>
          <a:bodyPr/>
          <a:lstStyle/>
          <a:p>
            <a:pPr algn="ctr"/>
            <a:r>
              <a:rPr lang="en-US" b="1">
                <a:solidFill>
                  <a:srgbClr val="2751A5"/>
                </a:solidFill>
                <a:cs typeface="Arial"/>
              </a:rPr>
              <a:t>DSMES in North Carolina</a:t>
            </a:r>
            <a:endParaRPr lang="en-US"/>
          </a:p>
        </p:txBody>
      </p:sp>
      <p:sp>
        <p:nvSpPr>
          <p:cNvPr id="3" name="Content Placeholder 2">
            <a:extLst>
              <a:ext uri="{FF2B5EF4-FFF2-40B4-BE49-F238E27FC236}">
                <a16:creationId xmlns:a16="http://schemas.microsoft.com/office/drawing/2014/main" id="{EADEA01E-A21B-89FC-1DCF-807A7AF1C5C4}"/>
              </a:ext>
            </a:extLst>
          </p:cNvPr>
          <p:cNvSpPr>
            <a:spLocks noGrp="1"/>
          </p:cNvSpPr>
          <p:nvPr>
            <p:ph idx="1"/>
          </p:nvPr>
        </p:nvSpPr>
        <p:spPr/>
        <p:txBody>
          <a:bodyPr vert="horz" lIns="91440" tIns="45720" rIns="91440" bIns="45720" rtlCol="0" anchor="t">
            <a:normAutofit fontScale="77500" lnSpcReduction="20000"/>
          </a:bodyPr>
          <a:lstStyle/>
          <a:p>
            <a:pPr marL="0" indent="0">
              <a:buNone/>
            </a:pPr>
            <a:r>
              <a:rPr lang="en-US">
                <a:hlinkClick r:id="rId3"/>
              </a:rPr>
              <a:t>2024 Diabetes Self-Management Education and Support State Data Report</a:t>
            </a:r>
            <a:endParaRPr lang="en-US"/>
          </a:p>
          <a:p>
            <a:pPr marL="0" indent="0">
              <a:lnSpc>
                <a:spcPct val="10000"/>
              </a:lnSpc>
              <a:buNone/>
            </a:pPr>
            <a:endParaRPr lang="en-US" sz="3500">
              <a:cs typeface="Arial"/>
            </a:endParaRPr>
          </a:p>
          <a:p>
            <a:pPr indent="0">
              <a:lnSpc>
                <a:spcPct val="160000"/>
              </a:lnSpc>
              <a:buFont typeface="Arial"/>
              <a:buChar char="•"/>
            </a:pPr>
            <a:r>
              <a:rPr lang="en-US" sz="2200">
                <a:solidFill>
                  <a:srgbClr val="2751A5"/>
                </a:solidFill>
                <a:cs typeface="Arial"/>
              </a:rPr>
              <a:t> NC ranks in the</a:t>
            </a:r>
            <a:r>
              <a:rPr lang="en-US" sz="2200" b="1">
                <a:solidFill>
                  <a:srgbClr val="2751A5"/>
                </a:solidFill>
                <a:cs typeface="Arial"/>
              </a:rPr>
              <a:t> top 10 states in the nation</a:t>
            </a:r>
            <a:r>
              <a:rPr lang="en-US" sz="2200">
                <a:solidFill>
                  <a:srgbClr val="2751A5"/>
                </a:solidFill>
                <a:cs typeface="Arial"/>
              </a:rPr>
              <a:t> for DSMES</a:t>
            </a:r>
          </a:p>
          <a:p>
            <a:pPr indent="0">
              <a:lnSpc>
                <a:spcPct val="160000"/>
              </a:lnSpc>
              <a:buFont typeface="Arial"/>
              <a:buChar char="•"/>
            </a:pPr>
            <a:r>
              <a:rPr lang="en-US" sz="2200">
                <a:solidFill>
                  <a:srgbClr val="2751A5"/>
                </a:solidFill>
                <a:cs typeface="Arial"/>
              </a:rPr>
              <a:t> 72 active programs  | </a:t>
            </a:r>
            <a:r>
              <a:rPr lang="en-US" sz="2200" b="1">
                <a:solidFill>
                  <a:srgbClr val="2751A5"/>
                </a:solidFill>
                <a:cs typeface="Arial"/>
              </a:rPr>
              <a:t> 6th highest in U.S. </a:t>
            </a:r>
            <a:r>
              <a:rPr lang="en-US" sz="2200">
                <a:solidFill>
                  <a:srgbClr val="2751A5"/>
                </a:solidFill>
                <a:cs typeface="Arial"/>
              </a:rPr>
              <a:t>(behind only the largest like TX, CA, NY, OH, and FL)</a:t>
            </a:r>
          </a:p>
          <a:p>
            <a:pPr indent="0">
              <a:lnSpc>
                <a:spcPct val="160000"/>
              </a:lnSpc>
              <a:buFont typeface="Arial"/>
              <a:buChar char="•"/>
            </a:pPr>
            <a:r>
              <a:rPr lang="en-US" sz="2200">
                <a:solidFill>
                  <a:srgbClr val="2751A5"/>
                </a:solidFill>
                <a:cs typeface="Arial"/>
              </a:rPr>
              <a:t> 32,634 participants  |  More than every Southeast state except FL</a:t>
            </a:r>
          </a:p>
          <a:p>
            <a:pPr indent="0">
              <a:lnSpc>
                <a:spcPct val="160000"/>
              </a:lnSpc>
              <a:buFont typeface="Arial"/>
              <a:buChar char="•"/>
            </a:pPr>
            <a:r>
              <a:rPr lang="en-US" sz="2200">
                <a:solidFill>
                  <a:srgbClr val="2751A5"/>
                </a:solidFill>
                <a:cs typeface="Arial"/>
              </a:rPr>
              <a:t> 3.2% of adults with diabetes reached  |  </a:t>
            </a:r>
            <a:r>
              <a:rPr lang="en-US" sz="2200" b="1">
                <a:solidFill>
                  <a:srgbClr val="2751A5"/>
                </a:solidFill>
                <a:cs typeface="Arial"/>
              </a:rPr>
              <a:t>5th in the U.S.</a:t>
            </a:r>
            <a:r>
              <a:rPr lang="en-US" sz="2200">
                <a:solidFill>
                  <a:srgbClr val="2751A5"/>
                </a:solidFill>
                <a:cs typeface="Arial"/>
              </a:rPr>
              <a:t> and above the national average of 3%</a:t>
            </a:r>
            <a:br>
              <a:rPr lang="en-US" sz="1800">
                <a:cs typeface="Arial"/>
              </a:rPr>
            </a:br>
            <a:br>
              <a:rPr lang="en-US" sz="1000">
                <a:solidFill>
                  <a:srgbClr val="2751A5"/>
                </a:solidFill>
                <a:cs typeface="Arial"/>
              </a:rPr>
            </a:br>
            <a:endParaRPr lang="en-US" sz="1000">
              <a:cs typeface="Arial"/>
            </a:endParaRPr>
          </a:p>
          <a:p>
            <a:pPr marL="0" indent="0">
              <a:buNone/>
            </a:pPr>
            <a:endParaRPr lang="en-US">
              <a:cs typeface="Arial"/>
            </a:endParaRPr>
          </a:p>
          <a:p>
            <a:pPr marL="0" indent="0">
              <a:buNone/>
            </a:pPr>
            <a:endParaRPr lang="en-US">
              <a:cs typeface="Arial"/>
            </a:endParaRPr>
          </a:p>
          <a:p>
            <a:pPr marL="0" indent="0">
              <a:buNone/>
            </a:pPr>
            <a:br>
              <a:rPr lang="en-US"/>
            </a:br>
            <a:endParaRPr lang="en-US">
              <a:cs typeface="Arial"/>
            </a:endParaRPr>
          </a:p>
          <a:p>
            <a:endParaRPr lang="en-US">
              <a:cs typeface="Arial"/>
            </a:endParaRPr>
          </a:p>
        </p:txBody>
      </p:sp>
    </p:spTree>
    <p:extLst>
      <p:ext uri="{BB962C8B-B14F-4D97-AF65-F5344CB8AC3E}">
        <p14:creationId xmlns:p14="http://schemas.microsoft.com/office/powerpoint/2010/main" val="712603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1DF7A-2B15-2BAA-2F22-CC2E0D5E83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2575C4-D3E0-96AC-DF05-C61549A9224F}"/>
              </a:ext>
            </a:extLst>
          </p:cNvPr>
          <p:cNvSpPr>
            <a:spLocks noGrp="1"/>
          </p:cNvSpPr>
          <p:nvPr>
            <p:ph type="title"/>
          </p:nvPr>
        </p:nvSpPr>
        <p:spPr>
          <a:xfrm>
            <a:off x="838200" y="390716"/>
            <a:ext cx="10515600" cy="1325563"/>
          </a:xfrm>
        </p:spPr>
        <p:txBody>
          <a:bodyPr/>
          <a:lstStyle/>
          <a:p>
            <a:pPr algn="ctr"/>
            <a:r>
              <a:rPr lang="en-US" b="1">
                <a:solidFill>
                  <a:srgbClr val="2751A5"/>
                </a:solidFill>
                <a:cs typeface="Arial"/>
              </a:rPr>
              <a:t>CDC Diabetes Management Collaborative (DMC)</a:t>
            </a:r>
            <a:endParaRPr lang="en-US"/>
          </a:p>
        </p:txBody>
      </p:sp>
      <p:sp>
        <p:nvSpPr>
          <p:cNvPr id="7" name="Content Placeholder 2">
            <a:extLst>
              <a:ext uri="{FF2B5EF4-FFF2-40B4-BE49-F238E27FC236}">
                <a16:creationId xmlns:a16="http://schemas.microsoft.com/office/drawing/2014/main" id="{307C0521-BD92-00BA-195E-E061025AB3F4}"/>
              </a:ext>
            </a:extLst>
          </p:cNvPr>
          <p:cNvSpPr>
            <a:spLocks noGrp="1"/>
          </p:cNvSpPr>
          <p:nvPr>
            <p:ph idx="1"/>
          </p:nvPr>
        </p:nvSpPr>
        <p:spPr>
          <a:xfrm>
            <a:off x="838200" y="1721241"/>
            <a:ext cx="3073052" cy="4351338"/>
          </a:xfrm>
        </p:spPr>
        <p:txBody>
          <a:bodyPr vert="horz" lIns="91440" tIns="45720" rIns="91440" bIns="45720" rtlCol="0" anchor="t">
            <a:normAutofit/>
          </a:bodyPr>
          <a:lstStyle/>
          <a:p>
            <a:pPr marL="0" indent="0">
              <a:lnSpc>
                <a:spcPct val="100000"/>
              </a:lnSpc>
              <a:spcBef>
                <a:spcPts val="0"/>
              </a:spcBef>
              <a:buNone/>
            </a:pPr>
            <a:r>
              <a:rPr lang="en-US" sz="1100" b="1">
                <a:solidFill>
                  <a:srgbClr val="2751A5"/>
                </a:solidFill>
                <a:cs typeface="Arial"/>
              </a:rPr>
              <a:t>Diabetes Organizations</a:t>
            </a:r>
            <a:endParaRPr lang="en-US" sz="1100">
              <a:solidFill>
                <a:srgbClr val="2751A5"/>
              </a:solidFill>
              <a:cs typeface="Arial"/>
            </a:endParaRPr>
          </a:p>
          <a:p>
            <a:pPr marL="171450" indent="-171450">
              <a:lnSpc>
                <a:spcPct val="100000"/>
              </a:lnSpc>
              <a:spcBef>
                <a:spcPts val="0"/>
              </a:spcBef>
            </a:pPr>
            <a:r>
              <a:rPr lang="en-US" sz="1100">
                <a:solidFill>
                  <a:srgbClr val="2751A5"/>
                </a:solidFill>
                <a:cs typeface="Arial"/>
              </a:rPr>
              <a:t>American Diabetes Association</a:t>
            </a:r>
            <a:endParaRPr lang="en-US" sz="1100" b="1">
              <a:solidFill>
                <a:srgbClr val="2751A5"/>
              </a:solidFill>
              <a:cs typeface="Arial"/>
            </a:endParaRPr>
          </a:p>
          <a:p>
            <a:pPr marL="171450" indent="-171450">
              <a:lnSpc>
                <a:spcPct val="100000"/>
              </a:lnSpc>
              <a:spcBef>
                <a:spcPts val="0"/>
              </a:spcBef>
            </a:pPr>
            <a:r>
              <a:rPr lang="en-US" sz="1100">
                <a:solidFill>
                  <a:srgbClr val="2751A5"/>
                </a:solidFill>
                <a:cs typeface="Arial"/>
              </a:rPr>
              <a:t>Association of Diabetes Care and Education Specialists</a:t>
            </a:r>
          </a:p>
          <a:p>
            <a:pPr marL="171450" indent="-171450">
              <a:lnSpc>
                <a:spcPct val="100000"/>
              </a:lnSpc>
              <a:spcBef>
                <a:spcPts val="0"/>
              </a:spcBef>
            </a:pPr>
            <a:r>
              <a:rPr lang="en-US" sz="1100">
                <a:solidFill>
                  <a:srgbClr val="2751A5"/>
                </a:solidFill>
                <a:cs typeface="Arial"/>
              </a:rPr>
              <a:t>Beyond Type 1</a:t>
            </a:r>
          </a:p>
          <a:p>
            <a:pPr marL="171450" indent="-171450">
              <a:lnSpc>
                <a:spcPct val="100000"/>
              </a:lnSpc>
              <a:spcBef>
                <a:spcPts val="0"/>
              </a:spcBef>
            </a:pPr>
            <a:r>
              <a:rPr lang="en-US" sz="1100">
                <a:solidFill>
                  <a:srgbClr val="2751A5"/>
                </a:solidFill>
                <a:cs typeface="Arial"/>
              </a:rPr>
              <a:t>Children with Diabetes</a:t>
            </a:r>
          </a:p>
          <a:p>
            <a:pPr marL="171450" indent="-171450">
              <a:lnSpc>
                <a:spcPct val="100000"/>
              </a:lnSpc>
              <a:spcBef>
                <a:spcPts val="0"/>
              </a:spcBef>
            </a:pPr>
            <a:r>
              <a:rPr lang="en-US" sz="1100">
                <a:solidFill>
                  <a:srgbClr val="2751A5"/>
                </a:solidFill>
                <a:cs typeface="Arial"/>
              </a:rPr>
              <a:t>Diabetes Leadership Council</a:t>
            </a:r>
          </a:p>
          <a:p>
            <a:pPr marL="171450" indent="-171450">
              <a:lnSpc>
                <a:spcPct val="100000"/>
              </a:lnSpc>
              <a:spcBef>
                <a:spcPts val="0"/>
              </a:spcBef>
            </a:pPr>
            <a:r>
              <a:rPr lang="en-US" sz="1100" err="1">
                <a:solidFill>
                  <a:srgbClr val="2751A5"/>
                </a:solidFill>
                <a:cs typeface="Arial"/>
              </a:rPr>
              <a:t>DiabetesSisters</a:t>
            </a:r>
            <a:endParaRPr lang="en-US" sz="1100">
              <a:solidFill>
                <a:srgbClr val="2751A5"/>
              </a:solidFill>
              <a:cs typeface="Arial"/>
            </a:endParaRPr>
          </a:p>
          <a:p>
            <a:pPr marL="171450" indent="-171450">
              <a:lnSpc>
                <a:spcPct val="100000"/>
              </a:lnSpc>
              <a:spcBef>
                <a:spcPts val="0"/>
              </a:spcBef>
            </a:pPr>
            <a:r>
              <a:rPr lang="en-US" sz="1100">
                <a:solidFill>
                  <a:srgbClr val="2751A5"/>
                </a:solidFill>
                <a:cs typeface="Arial"/>
              </a:rPr>
              <a:t>Diabetes by Design</a:t>
            </a:r>
          </a:p>
          <a:p>
            <a:pPr marL="171450" indent="-171450">
              <a:lnSpc>
                <a:spcPct val="100000"/>
              </a:lnSpc>
              <a:spcBef>
                <a:spcPts val="0"/>
              </a:spcBef>
            </a:pPr>
            <a:r>
              <a:rPr lang="en-US" sz="1100">
                <a:solidFill>
                  <a:srgbClr val="2751A5"/>
                </a:solidFill>
                <a:cs typeface="Arial"/>
              </a:rPr>
              <a:t>Taking Control of Your Diabetes</a:t>
            </a:r>
          </a:p>
          <a:p>
            <a:pPr marL="171450" indent="-171450">
              <a:lnSpc>
                <a:spcPct val="100000"/>
              </a:lnSpc>
              <a:spcBef>
                <a:spcPts val="0"/>
              </a:spcBef>
            </a:pPr>
            <a:endParaRPr lang="en-US" sz="1100">
              <a:solidFill>
                <a:srgbClr val="2751A5"/>
              </a:solidFill>
              <a:cs typeface="Arial"/>
            </a:endParaRPr>
          </a:p>
          <a:p>
            <a:pPr marL="0" indent="0">
              <a:lnSpc>
                <a:spcPct val="100000"/>
              </a:lnSpc>
              <a:spcBef>
                <a:spcPts val="0"/>
              </a:spcBef>
              <a:buNone/>
            </a:pPr>
            <a:r>
              <a:rPr lang="en-US" sz="1100" b="1">
                <a:solidFill>
                  <a:srgbClr val="2751A5"/>
                </a:solidFill>
                <a:cs typeface="Arial"/>
              </a:rPr>
              <a:t>Faith-Based Organizations</a:t>
            </a:r>
            <a:endParaRPr lang="en-US" sz="1100">
              <a:solidFill>
                <a:srgbClr val="2751A5"/>
              </a:solidFill>
              <a:cs typeface="Arial"/>
            </a:endParaRPr>
          </a:p>
          <a:p>
            <a:pPr marL="171450" indent="-171450">
              <a:lnSpc>
                <a:spcPct val="100000"/>
              </a:lnSpc>
              <a:spcBef>
                <a:spcPts val="0"/>
              </a:spcBef>
            </a:pPr>
            <a:r>
              <a:rPr lang="en-US" sz="1100">
                <a:solidFill>
                  <a:srgbClr val="2751A5"/>
                </a:solidFill>
                <a:cs typeface="Arial"/>
              </a:rPr>
              <a:t>Balm in Gilead</a:t>
            </a:r>
            <a:endParaRPr lang="en-US" sz="1100" b="1">
              <a:solidFill>
                <a:srgbClr val="2751A5"/>
              </a:solidFill>
              <a:cs typeface="Arial"/>
            </a:endParaRPr>
          </a:p>
          <a:p>
            <a:pPr marL="171450" indent="-171450">
              <a:lnSpc>
                <a:spcPct val="100000"/>
              </a:lnSpc>
              <a:spcBef>
                <a:spcPts val="0"/>
              </a:spcBef>
            </a:pPr>
            <a:endParaRPr lang="en-US" sz="1100">
              <a:solidFill>
                <a:srgbClr val="2751A5"/>
              </a:solidFill>
              <a:cs typeface="Arial"/>
            </a:endParaRPr>
          </a:p>
          <a:p>
            <a:pPr marL="0" indent="0">
              <a:lnSpc>
                <a:spcPct val="100000"/>
              </a:lnSpc>
              <a:spcBef>
                <a:spcPts val="0"/>
              </a:spcBef>
              <a:buNone/>
            </a:pPr>
            <a:r>
              <a:rPr lang="en-US" sz="1100" b="1">
                <a:solidFill>
                  <a:srgbClr val="2751A5"/>
                </a:solidFill>
                <a:cs typeface="Arial"/>
              </a:rPr>
              <a:t>Federal Agencies</a:t>
            </a:r>
            <a:endParaRPr lang="en-US" sz="1100">
              <a:solidFill>
                <a:srgbClr val="2751A5"/>
              </a:solidFill>
              <a:cs typeface="Arial"/>
            </a:endParaRPr>
          </a:p>
          <a:p>
            <a:pPr marL="171450" indent="-171450">
              <a:lnSpc>
                <a:spcPct val="100000"/>
              </a:lnSpc>
              <a:spcBef>
                <a:spcPts val="0"/>
              </a:spcBef>
            </a:pPr>
            <a:r>
              <a:rPr lang="en-US" sz="1100">
                <a:solidFill>
                  <a:srgbClr val="2751A5"/>
                </a:solidFill>
                <a:cs typeface="Arial"/>
              </a:rPr>
              <a:t>Centers for Disease Control and Prevention Centers for Medicare &amp; Medicaid Services (CMS)</a:t>
            </a:r>
          </a:p>
          <a:p>
            <a:pPr marL="171450" indent="-171450">
              <a:lnSpc>
                <a:spcPct val="100000"/>
              </a:lnSpc>
              <a:spcBef>
                <a:spcPts val="0"/>
              </a:spcBef>
            </a:pPr>
            <a:r>
              <a:rPr lang="en-US" sz="1100">
                <a:solidFill>
                  <a:srgbClr val="2751A5"/>
                </a:solidFill>
                <a:cs typeface="Arial"/>
              </a:rPr>
              <a:t>Department of Defense</a:t>
            </a:r>
          </a:p>
          <a:p>
            <a:pPr marL="171450" indent="-171450">
              <a:lnSpc>
                <a:spcPct val="100000"/>
              </a:lnSpc>
              <a:spcBef>
                <a:spcPts val="0"/>
              </a:spcBef>
            </a:pPr>
            <a:r>
              <a:rPr lang="en-US" sz="1100">
                <a:solidFill>
                  <a:srgbClr val="2751A5"/>
                </a:solidFill>
                <a:cs typeface="Arial"/>
              </a:rPr>
              <a:t>Department of Veteran Affairs</a:t>
            </a:r>
          </a:p>
          <a:p>
            <a:pPr marL="171450" indent="-171450">
              <a:lnSpc>
                <a:spcPct val="100000"/>
              </a:lnSpc>
              <a:spcBef>
                <a:spcPts val="0"/>
              </a:spcBef>
            </a:pPr>
            <a:r>
              <a:rPr lang="en-US" sz="1100">
                <a:solidFill>
                  <a:srgbClr val="2751A5"/>
                </a:solidFill>
                <a:cs typeface="Arial"/>
              </a:rPr>
              <a:t>Indian Health Services</a:t>
            </a:r>
          </a:p>
          <a:p>
            <a:pPr marL="171450" indent="-171450">
              <a:lnSpc>
                <a:spcPct val="100000"/>
              </a:lnSpc>
              <a:spcBef>
                <a:spcPts val="0"/>
              </a:spcBef>
            </a:pPr>
            <a:endParaRPr lang="en-US" sz="1100">
              <a:solidFill>
                <a:srgbClr val="2751A5"/>
              </a:solidFill>
              <a:cs typeface="Arial"/>
            </a:endParaRPr>
          </a:p>
          <a:p>
            <a:pPr marL="0" indent="0">
              <a:lnSpc>
                <a:spcPct val="100000"/>
              </a:lnSpc>
              <a:spcBef>
                <a:spcPts val="0"/>
              </a:spcBef>
              <a:buNone/>
            </a:pPr>
            <a:r>
              <a:rPr lang="en-US" sz="1100" b="1">
                <a:solidFill>
                  <a:srgbClr val="2751A5"/>
                </a:solidFill>
                <a:cs typeface="Arial"/>
              </a:rPr>
              <a:t>Universities/Medical Schools</a:t>
            </a:r>
            <a:endParaRPr lang="en-US" sz="1100">
              <a:solidFill>
                <a:srgbClr val="2751A5"/>
              </a:solidFill>
              <a:cs typeface="Arial"/>
            </a:endParaRPr>
          </a:p>
          <a:p>
            <a:pPr marL="171450" indent="-171450">
              <a:lnSpc>
                <a:spcPct val="100000"/>
              </a:lnSpc>
              <a:spcBef>
                <a:spcPts val="0"/>
              </a:spcBef>
            </a:pPr>
            <a:r>
              <a:rPr lang="en-US" sz="1100">
                <a:solidFill>
                  <a:srgbClr val="2751A5"/>
                </a:solidFill>
                <a:cs typeface="Arial"/>
              </a:rPr>
              <a:t>University of Illinois Chicago (UIC) Diabetes Empowerment Education Program (DEEP)</a:t>
            </a:r>
            <a:endParaRPr lang="en-US" sz="1100" b="1">
              <a:solidFill>
                <a:srgbClr val="2751A5"/>
              </a:solidFill>
              <a:cs typeface="Arial"/>
            </a:endParaRPr>
          </a:p>
          <a:p>
            <a:pPr marL="171450" indent="-171450">
              <a:lnSpc>
                <a:spcPct val="100000"/>
              </a:lnSpc>
              <a:spcBef>
                <a:spcPts val="0"/>
              </a:spcBef>
            </a:pPr>
            <a:endParaRPr lang="en-US" sz="1100">
              <a:solidFill>
                <a:srgbClr val="2751A5"/>
              </a:solidFill>
              <a:cs typeface="Arial"/>
            </a:endParaRPr>
          </a:p>
          <a:p>
            <a:pPr marL="0" indent="0">
              <a:buNone/>
            </a:pPr>
            <a:endParaRPr lang="en-US" sz="1100" b="1">
              <a:solidFill>
                <a:srgbClr val="000000"/>
              </a:solidFill>
              <a:cs typeface="Arial"/>
            </a:endParaRPr>
          </a:p>
        </p:txBody>
      </p:sp>
      <p:sp>
        <p:nvSpPr>
          <p:cNvPr id="11" name="Content Placeholder 2">
            <a:extLst>
              <a:ext uri="{FF2B5EF4-FFF2-40B4-BE49-F238E27FC236}">
                <a16:creationId xmlns:a16="http://schemas.microsoft.com/office/drawing/2014/main" id="{9E21A484-3347-3214-ED23-985C4690C178}"/>
              </a:ext>
            </a:extLst>
          </p:cNvPr>
          <p:cNvSpPr txBox="1">
            <a:spLocks/>
          </p:cNvSpPr>
          <p:nvPr/>
        </p:nvSpPr>
        <p:spPr>
          <a:xfrm>
            <a:off x="4251543" y="1721241"/>
            <a:ext cx="3073051"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100" b="1">
                <a:solidFill>
                  <a:srgbClr val="2751A5"/>
                </a:solidFill>
                <a:cs typeface="Arial"/>
              </a:rPr>
              <a:t>Population-Focused Health Organizations</a:t>
            </a:r>
          </a:p>
          <a:p>
            <a:pPr marL="171450" indent="-171450">
              <a:lnSpc>
                <a:spcPct val="100000"/>
              </a:lnSpc>
              <a:spcBef>
                <a:spcPts val="0"/>
              </a:spcBef>
            </a:pPr>
            <a:r>
              <a:rPr lang="en-US" sz="1100">
                <a:solidFill>
                  <a:srgbClr val="2751A5"/>
                </a:solidFill>
                <a:cs typeface="Arial"/>
              </a:rPr>
              <a:t>American Association on Health and Disability</a:t>
            </a:r>
            <a:endParaRPr lang="en-US" sz="1100" b="1">
              <a:solidFill>
                <a:srgbClr val="2751A5"/>
              </a:solidFill>
              <a:cs typeface="Arial"/>
            </a:endParaRPr>
          </a:p>
          <a:p>
            <a:pPr marL="171450" indent="-171450">
              <a:lnSpc>
                <a:spcPct val="100000"/>
              </a:lnSpc>
              <a:spcBef>
                <a:spcPts val="0"/>
              </a:spcBef>
            </a:pPr>
            <a:r>
              <a:rPr lang="en-US" sz="1100">
                <a:solidFill>
                  <a:srgbClr val="2751A5"/>
                </a:solidFill>
                <a:cs typeface="Arial"/>
              </a:rPr>
              <a:t>American Psychological Association</a:t>
            </a:r>
          </a:p>
          <a:p>
            <a:pPr marL="171450" indent="-171450">
              <a:lnSpc>
                <a:spcPct val="100000"/>
              </a:lnSpc>
              <a:spcBef>
                <a:spcPts val="0"/>
              </a:spcBef>
            </a:pPr>
            <a:r>
              <a:rPr lang="en-US" sz="1100">
                <a:solidFill>
                  <a:srgbClr val="2751A5"/>
                </a:solidFill>
                <a:cs typeface="Arial"/>
              </a:rPr>
              <a:t>Association of Asian Pacific Community Health Organizations</a:t>
            </a:r>
          </a:p>
          <a:p>
            <a:pPr marL="171450" indent="-171450">
              <a:lnSpc>
                <a:spcPct val="100000"/>
              </a:lnSpc>
              <a:spcBef>
                <a:spcPts val="0"/>
              </a:spcBef>
            </a:pPr>
            <a:r>
              <a:rPr lang="en-US" sz="1100">
                <a:solidFill>
                  <a:srgbClr val="2751A5"/>
                </a:solidFill>
                <a:cs typeface="Arial"/>
              </a:rPr>
              <a:t>Black Women's Health Imperative</a:t>
            </a:r>
          </a:p>
          <a:p>
            <a:pPr marL="171450" indent="-171450">
              <a:lnSpc>
                <a:spcPct val="100000"/>
              </a:lnSpc>
              <a:spcBef>
                <a:spcPts val="0"/>
              </a:spcBef>
            </a:pPr>
            <a:r>
              <a:rPr lang="en-US" sz="1100">
                <a:solidFill>
                  <a:srgbClr val="2751A5"/>
                </a:solidFill>
                <a:cs typeface="Arial"/>
              </a:rPr>
              <a:t>Migrant Clinicians Network</a:t>
            </a:r>
          </a:p>
          <a:p>
            <a:pPr marL="171450" indent="-171450">
              <a:lnSpc>
                <a:spcPct val="100000"/>
              </a:lnSpc>
              <a:spcBef>
                <a:spcPts val="0"/>
              </a:spcBef>
            </a:pPr>
            <a:r>
              <a:rPr lang="en-US" sz="1100">
                <a:solidFill>
                  <a:srgbClr val="2751A5"/>
                </a:solidFill>
                <a:cs typeface="Arial"/>
              </a:rPr>
              <a:t>National Alliance for Hispanic Health</a:t>
            </a:r>
          </a:p>
          <a:p>
            <a:pPr marL="171450" indent="-171450">
              <a:lnSpc>
                <a:spcPct val="100000"/>
              </a:lnSpc>
              <a:spcBef>
                <a:spcPts val="0"/>
              </a:spcBef>
            </a:pPr>
            <a:r>
              <a:rPr lang="en-US" sz="1100">
                <a:solidFill>
                  <a:srgbClr val="2751A5"/>
                </a:solidFill>
                <a:cs typeface="Arial"/>
              </a:rPr>
              <a:t>National Association of Pasifika Organizations</a:t>
            </a:r>
          </a:p>
          <a:p>
            <a:pPr marL="171450" indent="-171450">
              <a:lnSpc>
                <a:spcPct val="100000"/>
              </a:lnSpc>
              <a:spcBef>
                <a:spcPts val="0"/>
              </a:spcBef>
            </a:pPr>
            <a:r>
              <a:rPr lang="en-US" sz="1100">
                <a:solidFill>
                  <a:srgbClr val="2751A5"/>
                </a:solidFill>
                <a:cs typeface="Arial"/>
              </a:rPr>
              <a:t>National Black Nurses Association</a:t>
            </a:r>
          </a:p>
          <a:p>
            <a:pPr marL="171450" indent="-171450">
              <a:lnSpc>
                <a:spcPct val="100000"/>
              </a:lnSpc>
              <a:spcBef>
                <a:spcPts val="0"/>
              </a:spcBef>
            </a:pPr>
            <a:r>
              <a:rPr lang="en-US" sz="1100">
                <a:solidFill>
                  <a:srgbClr val="2751A5"/>
                </a:solidFill>
                <a:cs typeface="Arial"/>
              </a:rPr>
              <a:t>National Center for Rural Health Professions</a:t>
            </a:r>
          </a:p>
          <a:p>
            <a:pPr marL="171450" indent="-171450">
              <a:lnSpc>
                <a:spcPct val="100000"/>
              </a:lnSpc>
              <a:spcBef>
                <a:spcPts val="0"/>
              </a:spcBef>
            </a:pPr>
            <a:r>
              <a:rPr lang="en-US" sz="1100">
                <a:solidFill>
                  <a:srgbClr val="2751A5"/>
                </a:solidFill>
                <a:cs typeface="Arial"/>
              </a:rPr>
              <a:t>National Indian Health Board</a:t>
            </a:r>
          </a:p>
          <a:p>
            <a:pPr marL="171450" indent="-171450">
              <a:lnSpc>
                <a:spcPct val="100000"/>
              </a:lnSpc>
              <a:spcBef>
                <a:spcPts val="0"/>
              </a:spcBef>
            </a:pPr>
            <a:r>
              <a:rPr lang="en-US" sz="1100">
                <a:solidFill>
                  <a:srgbClr val="2751A5"/>
                </a:solidFill>
                <a:cs typeface="Arial"/>
              </a:rPr>
              <a:t>National Medical Association</a:t>
            </a:r>
          </a:p>
          <a:p>
            <a:pPr marL="171450" indent="-171450">
              <a:lnSpc>
                <a:spcPct val="100000"/>
              </a:lnSpc>
              <a:spcBef>
                <a:spcPts val="0"/>
              </a:spcBef>
            </a:pPr>
            <a:endParaRPr lang="en-US" sz="1100">
              <a:solidFill>
                <a:srgbClr val="2751A5"/>
              </a:solidFill>
              <a:cs typeface="Arial"/>
            </a:endParaRPr>
          </a:p>
          <a:p>
            <a:pPr marL="0" indent="0">
              <a:lnSpc>
                <a:spcPct val="100000"/>
              </a:lnSpc>
              <a:spcBef>
                <a:spcPts val="0"/>
              </a:spcBef>
              <a:buNone/>
            </a:pPr>
            <a:r>
              <a:rPr lang="en-US" sz="1100" b="1">
                <a:solidFill>
                  <a:srgbClr val="2751A5"/>
                </a:solidFill>
                <a:cs typeface="Arial"/>
              </a:rPr>
              <a:t>Community Health Workers (CHWs)</a:t>
            </a:r>
          </a:p>
          <a:p>
            <a:pPr marL="171450" indent="-171450">
              <a:lnSpc>
                <a:spcPct val="100000"/>
              </a:lnSpc>
              <a:spcBef>
                <a:spcPts val="0"/>
              </a:spcBef>
            </a:pPr>
            <a:r>
              <a:rPr lang="en-US" sz="1100">
                <a:solidFill>
                  <a:srgbClr val="2751A5"/>
                </a:solidFill>
                <a:cs typeface="Arial"/>
              </a:rPr>
              <a:t>American Public Health Association (APHA) CHW Section Training and TA Committee</a:t>
            </a:r>
            <a:endParaRPr lang="en-US" sz="1100" b="1">
              <a:solidFill>
                <a:srgbClr val="2751A5"/>
              </a:solidFill>
              <a:cs typeface="Arial"/>
            </a:endParaRPr>
          </a:p>
          <a:p>
            <a:pPr marL="171450" indent="-171450">
              <a:lnSpc>
                <a:spcPct val="100000"/>
              </a:lnSpc>
              <a:spcBef>
                <a:spcPts val="0"/>
              </a:spcBef>
            </a:pPr>
            <a:r>
              <a:rPr lang="en-US" sz="1100">
                <a:solidFill>
                  <a:srgbClr val="2751A5"/>
                </a:solidFill>
                <a:cs typeface="Arial"/>
              </a:rPr>
              <a:t>National Association of Community Health Workers</a:t>
            </a:r>
          </a:p>
          <a:p>
            <a:pPr marL="171450" indent="-171450">
              <a:lnSpc>
                <a:spcPct val="100000"/>
              </a:lnSpc>
              <a:spcBef>
                <a:spcPts val="0"/>
              </a:spcBef>
            </a:pPr>
            <a:endParaRPr lang="en-US" sz="1100">
              <a:solidFill>
                <a:srgbClr val="2751A5"/>
              </a:solidFill>
              <a:cs typeface="Arial"/>
            </a:endParaRPr>
          </a:p>
          <a:p>
            <a:pPr marL="171450" indent="-171450">
              <a:lnSpc>
                <a:spcPct val="100000"/>
              </a:lnSpc>
              <a:spcBef>
                <a:spcPts val="0"/>
              </a:spcBef>
            </a:pPr>
            <a:endParaRPr lang="en-US" sz="1100">
              <a:solidFill>
                <a:srgbClr val="2751A5"/>
              </a:solidFill>
              <a:cs typeface="Arial"/>
            </a:endParaRPr>
          </a:p>
          <a:p>
            <a:pPr marL="0" indent="0">
              <a:buNone/>
            </a:pPr>
            <a:endParaRPr lang="en-US" sz="1100" b="1">
              <a:solidFill>
                <a:srgbClr val="000000"/>
              </a:solidFill>
              <a:cs typeface="Arial"/>
            </a:endParaRPr>
          </a:p>
        </p:txBody>
      </p:sp>
      <p:sp>
        <p:nvSpPr>
          <p:cNvPr id="12" name="Content Placeholder 2">
            <a:extLst>
              <a:ext uri="{FF2B5EF4-FFF2-40B4-BE49-F238E27FC236}">
                <a16:creationId xmlns:a16="http://schemas.microsoft.com/office/drawing/2014/main" id="{5EC2034D-F8C5-546B-84D0-EFAAEBE6D736}"/>
              </a:ext>
            </a:extLst>
          </p:cNvPr>
          <p:cNvSpPr txBox="1">
            <a:spLocks/>
          </p:cNvSpPr>
          <p:nvPr/>
        </p:nvSpPr>
        <p:spPr>
          <a:xfrm>
            <a:off x="7842338" y="1721240"/>
            <a:ext cx="3271379"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100" b="1">
                <a:solidFill>
                  <a:srgbClr val="2751A5"/>
                </a:solidFill>
                <a:cs typeface="Arial"/>
              </a:rPr>
              <a:t>Health Care Provider/Medical Professional National Organizations</a:t>
            </a:r>
          </a:p>
          <a:p>
            <a:pPr marL="171450" indent="-171450">
              <a:lnSpc>
                <a:spcPct val="100000"/>
              </a:lnSpc>
              <a:spcBef>
                <a:spcPts val="0"/>
              </a:spcBef>
            </a:pPr>
            <a:r>
              <a:rPr lang="en-US" sz="1100">
                <a:solidFill>
                  <a:srgbClr val="2751A5"/>
                </a:solidFill>
                <a:cs typeface="Arial"/>
              </a:rPr>
              <a:t>American Academy of Family Physicians</a:t>
            </a:r>
          </a:p>
          <a:p>
            <a:pPr marL="171450" indent="-171450">
              <a:lnSpc>
                <a:spcPct val="100000"/>
              </a:lnSpc>
              <a:spcBef>
                <a:spcPts val="0"/>
              </a:spcBef>
            </a:pPr>
            <a:r>
              <a:rPr lang="en-US" sz="1100">
                <a:solidFill>
                  <a:srgbClr val="2751A5"/>
                </a:solidFill>
                <a:cs typeface="Arial"/>
              </a:rPr>
              <a:t>American Academy of Physician Associates</a:t>
            </a:r>
          </a:p>
          <a:p>
            <a:pPr marL="171450" indent="-171450">
              <a:lnSpc>
                <a:spcPct val="100000"/>
              </a:lnSpc>
              <a:spcBef>
                <a:spcPts val="0"/>
              </a:spcBef>
            </a:pPr>
            <a:r>
              <a:rPr lang="en-US" sz="1100">
                <a:solidFill>
                  <a:srgbClr val="2751A5"/>
                </a:solidFill>
                <a:cs typeface="Arial"/>
              </a:rPr>
              <a:t>American Association of clinical Endocrinologists</a:t>
            </a:r>
          </a:p>
          <a:p>
            <a:pPr marL="171450" indent="-171450">
              <a:lnSpc>
                <a:spcPct val="100000"/>
              </a:lnSpc>
              <a:spcBef>
                <a:spcPts val="0"/>
              </a:spcBef>
            </a:pPr>
            <a:r>
              <a:rPr lang="en-US" sz="1100">
                <a:solidFill>
                  <a:srgbClr val="2751A5"/>
                </a:solidFill>
                <a:cs typeface="Arial"/>
              </a:rPr>
              <a:t>American Association of Nurse Practitioners</a:t>
            </a:r>
          </a:p>
          <a:p>
            <a:pPr marL="171450" indent="-171450">
              <a:lnSpc>
                <a:spcPct val="100000"/>
              </a:lnSpc>
              <a:spcBef>
                <a:spcPts val="0"/>
              </a:spcBef>
            </a:pPr>
            <a:r>
              <a:rPr lang="en-US" sz="1100">
                <a:solidFill>
                  <a:srgbClr val="2751A5"/>
                </a:solidFill>
                <a:cs typeface="Arial"/>
              </a:rPr>
              <a:t>Community Pharmacy Enhances Services Network</a:t>
            </a:r>
          </a:p>
          <a:p>
            <a:pPr marL="171450" indent="-171450">
              <a:lnSpc>
                <a:spcPct val="100000"/>
              </a:lnSpc>
              <a:spcBef>
                <a:spcPts val="0"/>
              </a:spcBef>
            </a:pPr>
            <a:r>
              <a:rPr lang="en-US" sz="1100">
                <a:solidFill>
                  <a:srgbClr val="2751A5"/>
                </a:solidFill>
                <a:cs typeface="Arial"/>
              </a:rPr>
              <a:t>The Endocrine Society</a:t>
            </a:r>
          </a:p>
          <a:p>
            <a:pPr marL="171450" indent="-171450">
              <a:lnSpc>
                <a:spcPct val="100000"/>
              </a:lnSpc>
              <a:spcBef>
                <a:spcPts val="0"/>
              </a:spcBef>
            </a:pPr>
            <a:endParaRPr lang="en-US" sz="1100">
              <a:solidFill>
                <a:srgbClr val="2751A5"/>
              </a:solidFill>
              <a:cs typeface="Arial"/>
            </a:endParaRPr>
          </a:p>
          <a:p>
            <a:pPr marL="0" indent="0">
              <a:lnSpc>
                <a:spcPct val="100000"/>
              </a:lnSpc>
              <a:spcBef>
                <a:spcPts val="0"/>
              </a:spcBef>
              <a:buNone/>
            </a:pPr>
            <a:r>
              <a:rPr lang="en-US" sz="1100" b="1">
                <a:solidFill>
                  <a:srgbClr val="2751A5"/>
                </a:solidFill>
                <a:cs typeface="Arial"/>
              </a:rPr>
              <a:t>Other Health Care/Public Health Organizations</a:t>
            </a:r>
            <a:endParaRPr lang="en-US" sz="1100">
              <a:solidFill>
                <a:srgbClr val="2751A5"/>
              </a:solidFill>
              <a:cs typeface="Arial"/>
            </a:endParaRPr>
          </a:p>
          <a:p>
            <a:pPr marL="171450" indent="-171450">
              <a:lnSpc>
                <a:spcPct val="100000"/>
              </a:lnSpc>
              <a:spcBef>
                <a:spcPts val="0"/>
              </a:spcBef>
            </a:pPr>
            <a:r>
              <a:rPr lang="en-US" sz="1100">
                <a:solidFill>
                  <a:srgbClr val="2751A5"/>
                </a:solidFill>
                <a:cs typeface="Arial"/>
              </a:rPr>
              <a:t>American Public Health Association</a:t>
            </a:r>
            <a:endParaRPr lang="en-US" sz="1100" b="1">
              <a:solidFill>
                <a:srgbClr val="2751A5"/>
              </a:solidFill>
              <a:cs typeface="Arial"/>
            </a:endParaRPr>
          </a:p>
          <a:p>
            <a:pPr marL="171450" indent="-171450">
              <a:lnSpc>
                <a:spcPct val="100000"/>
              </a:lnSpc>
              <a:spcBef>
                <a:spcPts val="0"/>
              </a:spcBef>
            </a:pPr>
            <a:r>
              <a:rPr lang="en-US" sz="1100">
                <a:solidFill>
                  <a:srgbClr val="2751A5"/>
                </a:solidFill>
                <a:cs typeface="Arial"/>
              </a:rPr>
              <a:t>Illinois Department of Public Health</a:t>
            </a:r>
          </a:p>
          <a:p>
            <a:pPr marL="171450" indent="-171450">
              <a:lnSpc>
                <a:spcPct val="100000"/>
              </a:lnSpc>
              <a:spcBef>
                <a:spcPts val="0"/>
              </a:spcBef>
            </a:pPr>
            <a:r>
              <a:rPr lang="en-US" sz="1100">
                <a:solidFill>
                  <a:srgbClr val="2751A5"/>
                </a:solidFill>
                <a:cs typeface="Arial"/>
              </a:rPr>
              <a:t>Kentucky Department for Public Health</a:t>
            </a:r>
          </a:p>
          <a:p>
            <a:pPr marL="171450" indent="-171450">
              <a:lnSpc>
                <a:spcPct val="100000"/>
              </a:lnSpc>
              <a:spcBef>
                <a:spcPts val="0"/>
              </a:spcBef>
            </a:pPr>
            <a:r>
              <a:rPr lang="en-US" sz="1100">
                <a:solidFill>
                  <a:srgbClr val="2751A5"/>
                </a:solidFill>
                <a:cs typeface="Arial"/>
              </a:rPr>
              <a:t>National Association of Chronic Disease Directors</a:t>
            </a:r>
          </a:p>
          <a:p>
            <a:pPr marL="171450" indent="-171450">
              <a:lnSpc>
                <a:spcPct val="100000"/>
              </a:lnSpc>
              <a:spcBef>
                <a:spcPts val="0"/>
              </a:spcBef>
            </a:pPr>
            <a:r>
              <a:rPr lang="en-US" sz="1100">
                <a:solidFill>
                  <a:srgbClr val="2751A5"/>
                </a:solidFill>
                <a:cs typeface="Arial"/>
              </a:rPr>
              <a:t>National Association of Community Health Centers</a:t>
            </a:r>
          </a:p>
          <a:p>
            <a:pPr marL="171450" indent="-171450">
              <a:lnSpc>
                <a:spcPct val="100000"/>
              </a:lnSpc>
              <a:spcBef>
                <a:spcPts val="0"/>
              </a:spcBef>
            </a:pPr>
            <a:r>
              <a:rPr lang="en-US" sz="1100">
                <a:solidFill>
                  <a:srgbClr val="2751A5"/>
                </a:solidFill>
                <a:cs typeface="Arial"/>
              </a:rPr>
              <a:t>National Association of Health Services Executives</a:t>
            </a:r>
          </a:p>
          <a:p>
            <a:pPr marL="171450" indent="-171450">
              <a:lnSpc>
                <a:spcPct val="100000"/>
              </a:lnSpc>
              <a:spcBef>
                <a:spcPts val="0"/>
              </a:spcBef>
            </a:pPr>
            <a:r>
              <a:rPr lang="en-US" sz="1100">
                <a:solidFill>
                  <a:srgbClr val="2751A5"/>
                </a:solidFill>
                <a:cs typeface="Arial"/>
              </a:rPr>
              <a:t>North Carolina Department of Health and Human Services</a:t>
            </a:r>
          </a:p>
          <a:p>
            <a:pPr marL="171450" indent="-171450">
              <a:lnSpc>
                <a:spcPct val="100000"/>
              </a:lnSpc>
              <a:spcBef>
                <a:spcPts val="0"/>
              </a:spcBef>
            </a:pPr>
            <a:r>
              <a:rPr lang="en-US" sz="1100">
                <a:solidFill>
                  <a:srgbClr val="2751A5"/>
                </a:solidFill>
                <a:cs typeface="Arial"/>
              </a:rPr>
              <a:t>The Audiology Project</a:t>
            </a:r>
          </a:p>
          <a:p>
            <a:pPr marL="171450" indent="-171450">
              <a:lnSpc>
                <a:spcPct val="100000"/>
              </a:lnSpc>
              <a:spcBef>
                <a:spcPts val="0"/>
              </a:spcBef>
            </a:pPr>
            <a:r>
              <a:rPr lang="en-US" sz="1100">
                <a:solidFill>
                  <a:srgbClr val="2751A5"/>
                </a:solidFill>
                <a:cs typeface="Arial"/>
              </a:rPr>
              <a:t>University of Maryland Captial Region Medical Center</a:t>
            </a:r>
          </a:p>
          <a:p>
            <a:pPr marL="171450" indent="-171450">
              <a:lnSpc>
                <a:spcPct val="100000"/>
              </a:lnSpc>
              <a:spcBef>
                <a:spcPts val="0"/>
              </a:spcBef>
            </a:pPr>
            <a:endParaRPr lang="en-US" sz="1100">
              <a:solidFill>
                <a:srgbClr val="2751A5"/>
              </a:solidFill>
              <a:cs typeface="Arial"/>
            </a:endParaRPr>
          </a:p>
          <a:p>
            <a:pPr marL="171450" indent="-171450">
              <a:lnSpc>
                <a:spcPct val="100000"/>
              </a:lnSpc>
              <a:spcBef>
                <a:spcPts val="0"/>
              </a:spcBef>
            </a:pPr>
            <a:endParaRPr lang="en-US" sz="1100">
              <a:solidFill>
                <a:srgbClr val="2751A5"/>
              </a:solidFill>
              <a:cs typeface="Arial"/>
            </a:endParaRPr>
          </a:p>
          <a:p>
            <a:pPr marL="171450" indent="-171450">
              <a:lnSpc>
                <a:spcPct val="100000"/>
              </a:lnSpc>
              <a:spcBef>
                <a:spcPts val="0"/>
              </a:spcBef>
            </a:pPr>
            <a:endParaRPr lang="en-US" sz="1100">
              <a:solidFill>
                <a:srgbClr val="2751A5"/>
              </a:solidFill>
              <a:cs typeface="Arial"/>
            </a:endParaRPr>
          </a:p>
          <a:p>
            <a:pPr marL="0" indent="0">
              <a:buNone/>
            </a:pPr>
            <a:endParaRPr lang="en-US" sz="1100" b="1">
              <a:solidFill>
                <a:srgbClr val="000000"/>
              </a:solidFill>
              <a:cs typeface="Arial"/>
            </a:endParaRPr>
          </a:p>
        </p:txBody>
      </p:sp>
    </p:spTree>
    <p:extLst>
      <p:ext uri="{BB962C8B-B14F-4D97-AF65-F5344CB8AC3E}">
        <p14:creationId xmlns:p14="http://schemas.microsoft.com/office/powerpoint/2010/main" val="4282194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F19DC-5FC2-3426-9E6D-654CF2414B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62F4CC-4DC6-B424-1C64-691B56C4CD1C}"/>
              </a:ext>
            </a:extLst>
          </p:cNvPr>
          <p:cNvSpPr>
            <a:spLocks noGrp="1"/>
          </p:cNvSpPr>
          <p:nvPr>
            <p:ph type="title"/>
          </p:nvPr>
        </p:nvSpPr>
        <p:spPr/>
        <p:txBody>
          <a:bodyPr/>
          <a:lstStyle/>
          <a:p>
            <a:pPr algn="ctr"/>
            <a:r>
              <a:rPr lang="en-US" b="1">
                <a:solidFill>
                  <a:srgbClr val="2751A5"/>
                </a:solidFill>
                <a:cs typeface="Arial"/>
              </a:rPr>
              <a:t>CDC Diabetes Management Collaborative (DMC)</a:t>
            </a:r>
            <a:endParaRPr lang="en-US"/>
          </a:p>
        </p:txBody>
      </p:sp>
      <p:sp>
        <p:nvSpPr>
          <p:cNvPr id="3" name="Content Placeholder 2">
            <a:extLst>
              <a:ext uri="{FF2B5EF4-FFF2-40B4-BE49-F238E27FC236}">
                <a16:creationId xmlns:a16="http://schemas.microsoft.com/office/drawing/2014/main" id="{39761FFA-A117-7C4F-306E-C08374A88AB5}"/>
              </a:ext>
            </a:extLst>
          </p:cNvPr>
          <p:cNvSpPr>
            <a:spLocks noGrp="1"/>
          </p:cNvSpPr>
          <p:nvPr>
            <p:ph idx="1"/>
          </p:nvPr>
        </p:nvSpPr>
        <p:spPr/>
        <p:txBody>
          <a:bodyPr vert="horz" lIns="91440" tIns="45720" rIns="91440" bIns="45720" rtlCol="0" anchor="t">
            <a:normAutofit fontScale="92500" lnSpcReduction="20000"/>
          </a:bodyPr>
          <a:lstStyle/>
          <a:p>
            <a:pPr marL="0" indent="0">
              <a:buNone/>
            </a:pPr>
            <a:r>
              <a:rPr lang="en-US" sz="1800">
                <a:hlinkClick r:id="rId3"/>
              </a:rPr>
              <a:t>DMC Key Milestone &amp; Achievements: June 2024 – August 2025</a:t>
            </a:r>
            <a:br>
              <a:rPr lang="en-US" sz="1800">
                <a:cs typeface="Arial"/>
              </a:rPr>
            </a:br>
            <a:br>
              <a:rPr lang="en-US" sz="1000">
                <a:cs typeface="Arial"/>
              </a:rPr>
            </a:br>
            <a:endParaRPr lang="en-US" sz="1000">
              <a:cs typeface="Arial"/>
            </a:endParaRPr>
          </a:p>
          <a:p>
            <a:pPr indent="0">
              <a:lnSpc>
                <a:spcPct val="160000"/>
              </a:lnSpc>
              <a:buFont typeface="Arial,Sans-Serif"/>
              <a:buChar char="•"/>
            </a:pPr>
            <a:r>
              <a:rPr lang="en-US" sz="1800">
                <a:solidFill>
                  <a:srgbClr val="2751A5"/>
                </a:solidFill>
                <a:cs typeface="Arial"/>
              </a:rPr>
              <a:t> June 2024: Two day forum in Chicago. NC is one of three states invited to join DMC.</a:t>
            </a:r>
          </a:p>
          <a:p>
            <a:pPr indent="0">
              <a:lnSpc>
                <a:spcPct val="160000"/>
              </a:lnSpc>
              <a:buFont typeface="Arial,Sans-Serif"/>
              <a:buChar char="•"/>
            </a:pPr>
            <a:r>
              <a:rPr lang="en-US" sz="1800">
                <a:solidFill>
                  <a:srgbClr val="2751A5"/>
                </a:solidFill>
                <a:cs typeface="Arial"/>
              </a:rPr>
              <a:t> August and September 2024: Reviewed and finalized mission, vision, values, and guiding principles.</a:t>
            </a:r>
          </a:p>
          <a:p>
            <a:pPr indent="0">
              <a:lnSpc>
                <a:spcPct val="160000"/>
              </a:lnSpc>
              <a:buFont typeface="Arial,Sans-Serif"/>
              <a:buChar char="•"/>
            </a:pPr>
            <a:r>
              <a:rPr lang="en-US" sz="1800">
                <a:solidFill>
                  <a:srgbClr val="2751A5"/>
                </a:solidFill>
                <a:cs typeface="Arial"/>
              </a:rPr>
              <a:t> October 2024: Member Meeting - Established 5 initial workgroups</a:t>
            </a:r>
          </a:p>
          <a:p>
            <a:pPr lvl="1">
              <a:lnSpc>
                <a:spcPct val="160000"/>
              </a:lnSpc>
              <a:buFont typeface="Arial,Sans-Serif"/>
              <a:buChar char="•"/>
            </a:pPr>
            <a:r>
              <a:rPr lang="en-US" sz="1400">
                <a:solidFill>
                  <a:srgbClr val="2751A5"/>
                </a:solidFill>
                <a:cs typeface="Arial"/>
              </a:rPr>
              <a:t>Big Ideas &amp; Disruptive Approaches; Government Agencies; Operations; Priorities for Action; Vision and Values</a:t>
            </a:r>
          </a:p>
          <a:p>
            <a:pPr indent="0">
              <a:lnSpc>
                <a:spcPct val="160000"/>
              </a:lnSpc>
              <a:buFont typeface="Arial,Sans-Serif"/>
              <a:buChar char="•"/>
            </a:pPr>
            <a:r>
              <a:rPr lang="en-US" sz="1800">
                <a:solidFill>
                  <a:srgbClr val="2751A5"/>
                </a:solidFill>
                <a:cs typeface="Arial"/>
              </a:rPr>
              <a:t> November 2024 to March 2025: Monthly workgroup meetings - developed proposals, generated potential "big ideas," gathered information, and evaluated over 100 priorities</a:t>
            </a:r>
          </a:p>
          <a:p>
            <a:pPr indent="0">
              <a:lnSpc>
                <a:spcPct val="160000"/>
              </a:lnSpc>
              <a:buFont typeface="Arial,Sans-Serif"/>
              <a:buChar char="•"/>
            </a:pPr>
            <a:r>
              <a:rPr lang="en-US" sz="1800">
                <a:solidFill>
                  <a:srgbClr val="2751A5"/>
                </a:solidFill>
                <a:cs typeface="Arial"/>
              </a:rPr>
              <a:t> April 2025: Member Meeting - Adopted operational guidelines and 4 initial priorities for action</a:t>
            </a:r>
          </a:p>
          <a:p>
            <a:pPr lvl="1">
              <a:lnSpc>
                <a:spcPct val="160000"/>
              </a:lnSpc>
              <a:buFont typeface="Arial,Sans-Serif"/>
              <a:buChar char="•"/>
            </a:pPr>
            <a:r>
              <a:rPr lang="en-US" sz="1400">
                <a:solidFill>
                  <a:srgbClr val="2751A5"/>
                </a:solidFill>
                <a:cs typeface="Arial"/>
              </a:rPr>
              <a:t>Eliminate/expand referral requirement; Ensure all PWD and those at risk are covered; Increase awareness of DSMES, Lower barriers to telehealth</a:t>
            </a:r>
          </a:p>
        </p:txBody>
      </p:sp>
    </p:spTree>
    <p:extLst>
      <p:ext uri="{BB962C8B-B14F-4D97-AF65-F5344CB8AC3E}">
        <p14:creationId xmlns:p14="http://schemas.microsoft.com/office/powerpoint/2010/main" val="3539111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3AC98-C197-7425-CCD2-5BB40A96A0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F6064C-407C-EA6C-5A00-2CD5FEE46AAA}"/>
              </a:ext>
            </a:extLst>
          </p:cNvPr>
          <p:cNvSpPr>
            <a:spLocks noGrp="1"/>
          </p:cNvSpPr>
          <p:nvPr>
            <p:ph type="title"/>
          </p:nvPr>
        </p:nvSpPr>
        <p:spPr/>
        <p:txBody>
          <a:bodyPr/>
          <a:lstStyle/>
          <a:p>
            <a:pPr algn="ctr"/>
            <a:r>
              <a:rPr lang="en-US" b="1">
                <a:solidFill>
                  <a:srgbClr val="2751A5"/>
                </a:solidFill>
                <a:cs typeface="Arial"/>
              </a:rPr>
              <a:t>CDC Diabetes Management Collaborative (DMC)</a:t>
            </a:r>
            <a:endParaRPr lang="en-US"/>
          </a:p>
        </p:txBody>
      </p:sp>
      <p:sp>
        <p:nvSpPr>
          <p:cNvPr id="3" name="Content Placeholder 2">
            <a:extLst>
              <a:ext uri="{FF2B5EF4-FFF2-40B4-BE49-F238E27FC236}">
                <a16:creationId xmlns:a16="http://schemas.microsoft.com/office/drawing/2014/main" id="{6849DCE2-2B8C-6AD5-9B6D-F70ACBFC2CAF}"/>
              </a:ext>
            </a:extLst>
          </p:cNvPr>
          <p:cNvSpPr>
            <a:spLocks noGrp="1"/>
          </p:cNvSpPr>
          <p:nvPr>
            <p:ph idx="1"/>
          </p:nvPr>
        </p:nvSpPr>
        <p:spPr/>
        <p:txBody>
          <a:bodyPr vert="horz" lIns="91440" tIns="45720" rIns="91440" bIns="45720" rtlCol="0" anchor="t">
            <a:normAutofit/>
          </a:bodyPr>
          <a:lstStyle/>
          <a:p>
            <a:pPr marL="0" indent="0">
              <a:buNone/>
            </a:pPr>
            <a:r>
              <a:rPr lang="en-US" sz="1800"/>
              <a:t>DMC Key Milestone &amp; Achievements: June 2024 – August 2025</a:t>
            </a:r>
            <a:br>
              <a:rPr lang="en-US" sz="1800">
                <a:cs typeface="Arial"/>
              </a:rPr>
            </a:br>
            <a:br>
              <a:rPr lang="en-US" sz="1000">
                <a:solidFill>
                  <a:srgbClr val="2751A5"/>
                </a:solidFill>
                <a:cs typeface="Arial"/>
              </a:rPr>
            </a:br>
            <a:endParaRPr lang="en-US" sz="1000">
              <a:cs typeface="Arial"/>
            </a:endParaRPr>
          </a:p>
          <a:p>
            <a:pPr indent="0">
              <a:lnSpc>
                <a:spcPct val="160000"/>
              </a:lnSpc>
              <a:buFont typeface="Arial,Sans-Serif"/>
              <a:buChar char="•"/>
            </a:pPr>
            <a:r>
              <a:rPr lang="en-US" sz="1800">
                <a:solidFill>
                  <a:srgbClr val="2751A5"/>
                </a:solidFill>
                <a:cs typeface="Arial"/>
              </a:rPr>
              <a:t> May 2025: Steering Committee Meeting – Marked a transition from ideation to action</a:t>
            </a:r>
          </a:p>
          <a:p>
            <a:pPr indent="0">
              <a:lnSpc>
                <a:spcPct val="160000"/>
              </a:lnSpc>
              <a:buFont typeface="Arial,Sans-Serif"/>
              <a:buChar char="•"/>
            </a:pPr>
            <a:r>
              <a:rPr lang="en-US" sz="1800">
                <a:solidFill>
                  <a:srgbClr val="2751A5"/>
                </a:solidFill>
                <a:cs typeface="Arial"/>
              </a:rPr>
              <a:t> July 2025: Member Meeting – Legislation briefing, voted to continue exploring diabetes management hub website idea, provided feedback on DMC, and created 6 new workgroups</a:t>
            </a:r>
          </a:p>
          <a:p>
            <a:pPr lvl="1">
              <a:lnSpc>
                <a:spcPct val="160000"/>
              </a:lnSpc>
              <a:buFont typeface="Arial,Sans-Serif"/>
              <a:buChar char="•"/>
            </a:pPr>
            <a:r>
              <a:rPr lang="en-US" sz="1400">
                <a:solidFill>
                  <a:srgbClr val="2751A5"/>
                </a:solidFill>
                <a:cs typeface="Arial"/>
              </a:rPr>
              <a:t>DSMES Awareness Campaign; DSMES Referral Requirements; Hub Website; Insurance Coverage; Policy Agenda; Telehealth Access to DSMES</a:t>
            </a:r>
          </a:p>
        </p:txBody>
      </p:sp>
    </p:spTree>
    <p:extLst>
      <p:ext uri="{BB962C8B-B14F-4D97-AF65-F5344CB8AC3E}">
        <p14:creationId xmlns:p14="http://schemas.microsoft.com/office/powerpoint/2010/main" val="1674359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166F3-88AB-A725-6F9F-509EC45440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9069D3-4027-E1BC-DE75-6E638AC7673E}"/>
              </a:ext>
            </a:extLst>
          </p:cNvPr>
          <p:cNvSpPr>
            <a:spLocks noGrp="1"/>
          </p:cNvSpPr>
          <p:nvPr>
            <p:ph type="ctrTitle"/>
          </p:nvPr>
        </p:nvSpPr>
        <p:spPr>
          <a:xfrm>
            <a:off x="1524000" y="1039984"/>
            <a:ext cx="9144000" cy="2387600"/>
          </a:xfrm>
        </p:spPr>
        <p:txBody>
          <a:bodyPr anchor="ctr">
            <a:normAutofit/>
          </a:bodyPr>
          <a:lstStyle/>
          <a:p>
            <a:r>
              <a:rPr lang="en-US" sz="4400" b="1">
                <a:solidFill>
                  <a:srgbClr val="2751A5"/>
                </a:solidFill>
              </a:rPr>
              <a:t>Diabetes Prevention Program (DPP) Updates</a:t>
            </a:r>
            <a:endParaRPr lang="en-US"/>
          </a:p>
        </p:txBody>
      </p:sp>
      <p:sp>
        <p:nvSpPr>
          <p:cNvPr id="4" name="Subtitle 2">
            <a:extLst>
              <a:ext uri="{FF2B5EF4-FFF2-40B4-BE49-F238E27FC236}">
                <a16:creationId xmlns:a16="http://schemas.microsoft.com/office/drawing/2014/main" id="{12C79B7D-DE13-A473-3C61-1F7AB7B898CB}"/>
              </a:ext>
            </a:extLst>
          </p:cNvPr>
          <p:cNvSpPr>
            <a:spLocks noGrp="1"/>
          </p:cNvSpPr>
          <p:nvPr>
            <p:ph type="subTitle" idx="1"/>
          </p:nvPr>
        </p:nvSpPr>
        <p:spPr>
          <a:xfrm>
            <a:off x="1524000" y="3828579"/>
            <a:ext cx="9144000" cy="1655762"/>
          </a:xfrm>
        </p:spPr>
        <p:txBody>
          <a:bodyPr vert="horz" lIns="91440" tIns="45720" rIns="91440" bIns="45720" rtlCol="0" anchor="t">
            <a:normAutofit/>
          </a:bodyPr>
          <a:lstStyle/>
          <a:p>
            <a:r>
              <a:rPr lang="en-US" sz="2800">
                <a:solidFill>
                  <a:srgbClr val="2751A5"/>
                </a:solidFill>
                <a:cs typeface="Arial"/>
              </a:rPr>
              <a:t>Meg Sargent</a:t>
            </a:r>
          </a:p>
          <a:p>
            <a:r>
              <a:rPr lang="en-US" sz="2800">
                <a:solidFill>
                  <a:srgbClr val="2751A5"/>
                </a:solidFill>
                <a:cs typeface="Arial"/>
              </a:rPr>
              <a:t>Diabetes Prevention Program Coordinator</a:t>
            </a:r>
          </a:p>
          <a:p>
            <a:r>
              <a:rPr lang="en-US" sz="2800">
                <a:solidFill>
                  <a:srgbClr val="2751A5"/>
                </a:solidFill>
                <a:cs typeface="Arial"/>
              </a:rPr>
              <a:t>NC Department of Health and Human Services</a:t>
            </a:r>
          </a:p>
        </p:txBody>
      </p:sp>
    </p:spTree>
    <p:extLst>
      <p:ext uri="{BB962C8B-B14F-4D97-AF65-F5344CB8AC3E}">
        <p14:creationId xmlns:p14="http://schemas.microsoft.com/office/powerpoint/2010/main" val="2550093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0D79E-DBBF-1E05-F83F-E63C4DB57AED}"/>
              </a:ext>
            </a:extLst>
          </p:cNvPr>
          <p:cNvSpPr>
            <a:spLocks noGrp="1"/>
          </p:cNvSpPr>
          <p:nvPr>
            <p:ph type="ctrTitle"/>
          </p:nvPr>
        </p:nvSpPr>
        <p:spPr>
          <a:xfrm>
            <a:off x="1524000" y="219995"/>
            <a:ext cx="9144000" cy="1184443"/>
          </a:xfrm>
        </p:spPr>
        <p:txBody>
          <a:bodyPr>
            <a:normAutofit/>
          </a:bodyPr>
          <a:lstStyle/>
          <a:p>
            <a:r>
              <a:rPr lang="en-US" sz="5400" dirty="0">
                <a:solidFill>
                  <a:srgbClr val="2751A5"/>
                </a:solidFill>
                <a:cs typeface="Arial"/>
              </a:rPr>
              <a:t>DPP in NC</a:t>
            </a:r>
            <a:endParaRPr lang="en-US" sz="5400" dirty="0">
              <a:solidFill>
                <a:srgbClr val="2751A5"/>
              </a:solidFill>
            </a:endParaRPr>
          </a:p>
        </p:txBody>
      </p:sp>
      <p:sp>
        <p:nvSpPr>
          <p:cNvPr id="3" name="Subtitle 2">
            <a:extLst>
              <a:ext uri="{FF2B5EF4-FFF2-40B4-BE49-F238E27FC236}">
                <a16:creationId xmlns:a16="http://schemas.microsoft.com/office/drawing/2014/main" id="{D5FA5CE2-4F76-5254-D74C-BFA7CEF7DF61}"/>
              </a:ext>
            </a:extLst>
          </p:cNvPr>
          <p:cNvSpPr>
            <a:spLocks noGrp="1"/>
          </p:cNvSpPr>
          <p:nvPr>
            <p:ph type="subTitle" idx="1"/>
          </p:nvPr>
        </p:nvSpPr>
        <p:spPr>
          <a:xfrm>
            <a:off x="1062790" y="1546644"/>
            <a:ext cx="10026315" cy="4162340"/>
          </a:xfrm>
        </p:spPr>
        <p:txBody>
          <a:bodyPr vert="horz" lIns="91440" tIns="45720" rIns="91440" bIns="45720" rtlCol="0" anchor="t">
            <a:normAutofit/>
          </a:bodyPr>
          <a:lstStyle/>
          <a:p>
            <a:pPr marL="342900" indent="-342900" algn="l">
              <a:buChar char="•"/>
            </a:pPr>
            <a:r>
              <a:rPr lang="en-US">
                <a:cs typeface="Arial" panose="020B0604020202020204"/>
              </a:rPr>
              <a:t>66 CDC recognized DPP programs in NC</a:t>
            </a:r>
          </a:p>
          <a:p>
            <a:pPr marL="342900" indent="-342900" algn="l">
              <a:buChar char="•"/>
            </a:pPr>
            <a:r>
              <a:rPr lang="en-US">
                <a:cs typeface="Arial" panose="020B0604020202020204"/>
              </a:rPr>
              <a:t>Decrease of DPPs in NC in recent years due to lack of funding</a:t>
            </a:r>
          </a:p>
          <a:p>
            <a:pPr marL="342900" indent="-342900" algn="l">
              <a:buChar char="•"/>
            </a:pPr>
            <a:endParaRPr lang="en-US">
              <a:cs typeface="Arial" panose="020B0604020202020204"/>
            </a:endParaRPr>
          </a:p>
          <a:p>
            <a:pPr marL="342900" indent="-342900" algn="l">
              <a:buChar char="•"/>
            </a:pPr>
            <a:r>
              <a:rPr lang="en-US">
                <a:cs typeface="Arial" panose="020B0604020202020204"/>
              </a:rPr>
              <a:t>Current pathways to payment/reimbursement: </a:t>
            </a:r>
          </a:p>
          <a:p>
            <a:pPr marL="800100" lvl="1" indent="-342900" algn="l">
              <a:buChar char="•"/>
            </a:pPr>
            <a:r>
              <a:rPr lang="en-US">
                <a:cs typeface="Arial" panose="020B0604020202020204"/>
              </a:rPr>
              <a:t>Medicare (must be approved as a Medicare DPP site)</a:t>
            </a:r>
          </a:p>
          <a:p>
            <a:pPr marL="800100" lvl="1" indent="-342900" algn="l">
              <a:buChar char="•"/>
            </a:pPr>
            <a:r>
              <a:rPr lang="en-US">
                <a:cs typeface="Arial" panose="020B0604020202020204"/>
              </a:rPr>
              <a:t>Managed Care Organizations: WellCare and UnitedHealth </a:t>
            </a:r>
          </a:p>
          <a:p>
            <a:pPr marL="800100" lvl="1" indent="-342900" algn="l">
              <a:buChar char="•"/>
            </a:pPr>
            <a:r>
              <a:rPr lang="en-US">
                <a:cs typeface="Arial" panose="020B0604020202020204"/>
              </a:rPr>
              <a:t>Self-pay (often with sliding fee schedule)</a:t>
            </a:r>
          </a:p>
          <a:p>
            <a:pPr marL="342900" indent="-342900" algn="l">
              <a:buChar char="•"/>
            </a:pPr>
            <a:r>
              <a:rPr lang="en-US">
                <a:cs typeface="Arial" panose="020B0604020202020204"/>
              </a:rPr>
              <a:t>Action steps: </a:t>
            </a:r>
          </a:p>
          <a:p>
            <a:pPr marL="800100" lvl="1" indent="-342900" algn="l">
              <a:buChar char="•"/>
            </a:pPr>
            <a:r>
              <a:rPr lang="en-US">
                <a:cs typeface="Arial" panose="020B0604020202020204"/>
              </a:rPr>
              <a:t>Convening of DPP coordinators statewide to discuss feasible/reasonable reimbursement strategies</a:t>
            </a:r>
          </a:p>
          <a:p>
            <a:pPr marL="342900" indent="-342900" algn="l">
              <a:buChar char="•"/>
            </a:pPr>
            <a:endParaRPr lang="en-US">
              <a:cs typeface="Arial" panose="020B0604020202020204"/>
            </a:endParaRPr>
          </a:p>
          <a:p>
            <a:pPr marL="342900" indent="-342900" algn="l">
              <a:buChar char="•"/>
            </a:pPr>
            <a:endParaRPr lang="en-US">
              <a:cs typeface="Arial" panose="020B0604020202020204"/>
            </a:endParaRPr>
          </a:p>
          <a:p>
            <a:pPr marL="342900" indent="-342900" algn="l">
              <a:buChar char="•"/>
            </a:pPr>
            <a:endParaRPr lang="en-US">
              <a:cs typeface="Arial" panose="020B0604020202020204"/>
            </a:endParaRPr>
          </a:p>
        </p:txBody>
      </p:sp>
    </p:spTree>
    <p:extLst>
      <p:ext uri="{BB962C8B-B14F-4D97-AF65-F5344CB8AC3E}">
        <p14:creationId xmlns:p14="http://schemas.microsoft.com/office/powerpoint/2010/main" val="2413600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7809D-62B2-BEE2-47C9-5388E0CC54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2B9899-10D6-EF84-B3F1-A536DF45B5E6}"/>
              </a:ext>
            </a:extLst>
          </p:cNvPr>
          <p:cNvSpPr>
            <a:spLocks noGrp="1"/>
          </p:cNvSpPr>
          <p:nvPr>
            <p:ph type="ctrTitle"/>
          </p:nvPr>
        </p:nvSpPr>
        <p:spPr>
          <a:xfrm>
            <a:off x="1524000" y="360363"/>
            <a:ext cx="9144000" cy="1184443"/>
          </a:xfrm>
        </p:spPr>
        <p:txBody>
          <a:bodyPr vert="horz" lIns="91440" tIns="45720" rIns="91440" bIns="45720" rtlCol="0" anchor="b">
            <a:noAutofit/>
          </a:bodyPr>
          <a:lstStyle/>
          <a:p>
            <a:r>
              <a:rPr lang="en-US" sz="4000" dirty="0">
                <a:solidFill>
                  <a:srgbClr val="2751A5"/>
                </a:solidFill>
                <a:cs typeface="Arial"/>
              </a:rPr>
              <a:t>CHWs in Diabetes Prevention and Management</a:t>
            </a:r>
          </a:p>
        </p:txBody>
      </p:sp>
      <p:sp>
        <p:nvSpPr>
          <p:cNvPr id="3" name="Subtitle 2">
            <a:extLst>
              <a:ext uri="{FF2B5EF4-FFF2-40B4-BE49-F238E27FC236}">
                <a16:creationId xmlns:a16="http://schemas.microsoft.com/office/drawing/2014/main" id="{44E2D5DD-C54D-2264-EA7E-C4F1167F8464}"/>
              </a:ext>
            </a:extLst>
          </p:cNvPr>
          <p:cNvSpPr>
            <a:spLocks noGrp="1"/>
          </p:cNvSpPr>
          <p:nvPr>
            <p:ph type="subTitle" idx="1"/>
          </p:nvPr>
        </p:nvSpPr>
        <p:spPr>
          <a:xfrm>
            <a:off x="1062790" y="1546644"/>
            <a:ext cx="10026315" cy="4733840"/>
          </a:xfrm>
        </p:spPr>
        <p:txBody>
          <a:bodyPr vert="horz" lIns="91440" tIns="45720" rIns="91440" bIns="45720" rtlCol="0" anchor="t">
            <a:normAutofit/>
          </a:bodyPr>
          <a:lstStyle/>
          <a:p>
            <a:r>
              <a:rPr lang="en-US" sz="2000" dirty="0">
                <a:solidFill>
                  <a:srgbClr val="374151"/>
                </a:solidFill>
                <a:ea typeface="+mn-lt"/>
                <a:cs typeface="+mn-lt"/>
              </a:rPr>
              <a:t>A community health worker (CHW) is a frontline public health worker who is a trusted member of and/or has an unusually close understanding of the community served. </a:t>
            </a:r>
            <a:endParaRPr lang="en-US" sz="2000" dirty="0">
              <a:solidFill>
                <a:srgbClr val="374151"/>
              </a:solidFill>
              <a:cs typeface="Arial" panose="020B0604020202020204"/>
            </a:endParaRPr>
          </a:p>
          <a:p>
            <a:r>
              <a:rPr lang="en-US" sz="2000" dirty="0">
                <a:solidFill>
                  <a:srgbClr val="2751A5"/>
                </a:solidFill>
                <a:cs typeface="Arial" panose="020B0604020202020204"/>
              </a:rPr>
              <a:t>CHWs can help with: </a:t>
            </a:r>
            <a:endParaRPr lang="en-US" sz="2000" dirty="0">
              <a:solidFill>
                <a:srgbClr val="374151"/>
              </a:solidFill>
              <a:cs typeface="Arial" panose="020B0604020202020204"/>
            </a:endParaRPr>
          </a:p>
          <a:p>
            <a:pPr algn="l"/>
            <a:r>
              <a:rPr lang="en-US" sz="1800" dirty="0">
                <a:solidFill>
                  <a:srgbClr val="374151"/>
                </a:solidFill>
                <a:cs typeface="Arial" panose="020B0604020202020204"/>
              </a:rPr>
              <a:t>-Care coordination (SDOH screenings, referrals, navigators, follow-up care)</a:t>
            </a:r>
          </a:p>
          <a:p>
            <a:pPr algn="l"/>
            <a:r>
              <a:rPr lang="en-US" sz="1800" dirty="0">
                <a:solidFill>
                  <a:srgbClr val="374151"/>
                </a:solidFill>
                <a:cs typeface="Arial" panose="020B0604020202020204"/>
              </a:rPr>
              <a:t>-Health education (Cultural competence, promoting healthy behaviors, health literacy gaps) </a:t>
            </a:r>
          </a:p>
          <a:p>
            <a:pPr algn="l"/>
            <a:r>
              <a:rPr lang="en-US" sz="1800" dirty="0">
                <a:solidFill>
                  <a:srgbClr val="374151"/>
                </a:solidFill>
                <a:cs typeface="Arial" panose="020B0604020202020204"/>
              </a:rPr>
              <a:t>-Data collection and community assessments (needs assessments, research, community feedback)</a:t>
            </a:r>
          </a:p>
          <a:p>
            <a:r>
              <a:rPr lang="en-US" sz="2000" dirty="0">
                <a:solidFill>
                  <a:srgbClr val="2751A5"/>
                </a:solidFill>
                <a:cs typeface="Arial" panose="020B0604020202020204"/>
              </a:rPr>
              <a:t>Email Meg Sargent at </a:t>
            </a:r>
            <a:r>
              <a:rPr lang="en-US" sz="2000" dirty="0">
                <a:solidFill>
                  <a:srgbClr val="2751A5"/>
                </a:solidFill>
                <a:cs typeface="Arial" panose="020B0604020202020204"/>
                <a:hlinkClick r:id="rId2"/>
              </a:rPr>
              <a:t>Meg.Sargent@dhhs.nc.gov</a:t>
            </a:r>
            <a:r>
              <a:rPr lang="en-US" sz="2000" dirty="0">
                <a:solidFill>
                  <a:srgbClr val="2751A5"/>
                </a:solidFill>
                <a:cs typeface="Arial" panose="020B0604020202020204"/>
              </a:rPr>
              <a:t> </a:t>
            </a:r>
          </a:p>
          <a:p>
            <a:r>
              <a:rPr lang="en-US" sz="2000" dirty="0">
                <a:solidFill>
                  <a:srgbClr val="2751A5"/>
                </a:solidFill>
                <a:cs typeface="Arial" panose="020B0604020202020204"/>
              </a:rPr>
              <a:t>if you want to learn more about/work with CHWs</a:t>
            </a:r>
            <a:endParaRPr lang="en-US">
              <a:cs typeface="Arial" panose="020B0604020202020204"/>
            </a:endParaRPr>
          </a:p>
          <a:p>
            <a:endParaRPr lang="en-US" sz="2000" dirty="0">
              <a:solidFill>
                <a:srgbClr val="2751A5"/>
              </a:solidFill>
              <a:cs typeface="Arial" panose="020B0604020202020204"/>
            </a:endParaRPr>
          </a:p>
          <a:p>
            <a:pPr algn="l"/>
            <a:endParaRPr lang="en-US" sz="1800" dirty="0">
              <a:solidFill>
                <a:srgbClr val="374151"/>
              </a:solidFill>
              <a:cs typeface="Arial" panose="020B0604020202020204"/>
            </a:endParaRPr>
          </a:p>
          <a:p>
            <a:pPr algn="l"/>
            <a:endParaRPr lang="en-US" sz="2000" dirty="0">
              <a:solidFill>
                <a:srgbClr val="374151"/>
              </a:solidFill>
              <a:cs typeface="Arial" panose="020B0604020202020204"/>
            </a:endParaRPr>
          </a:p>
          <a:p>
            <a:pPr marL="342900" indent="-342900" algn="l">
              <a:buChar char="•"/>
            </a:pPr>
            <a:endParaRPr lang="en-US">
              <a:cs typeface="Arial" panose="020B0604020202020204"/>
            </a:endParaRPr>
          </a:p>
          <a:p>
            <a:pPr marL="342900" indent="-342900" algn="l">
              <a:buChar char="•"/>
            </a:pPr>
            <a:endParaRPr lang="en-US">
              <a:cs typeface="Arial" panose="020B0604020202020204"/>
            </a:endParaRPr>
          </a:p>
          <a:p>
            <a:pPr marL="342900" indent="-342900" algn="l">
              <a:buChar char="•"/>
            </a:pPr>
            <a:endParaRPr lang="en-US">
              <a:cs typeface="Arial" panose="020B0604020202020204"/>
            </a:endParaRPr>
          </a:p>
        </p:txBody>
      </p:sp>
      <p:pic>
        <p:nvPicPr>
          <p:cNvPr id="4" name="Picture 3">
            <a:extLst>
              <a:ext uri="{FF2B5EF4-FFF2-40B4-BE49-F238E27FC236}">
                <a16:creationId xmlns:a16="http://schemas.microsoft.com/office/drawing/2014/main" id="{E8F809F9-9BEB-5543-6A49-B9679E69FEFC}"/>
              </a:ext>
            </a:extLst>
          </p:cNvPr>
          <p:cNvPicPr>
            <a:picLocks noChangeAspect="1"/>
          </p:cNvPicPr>
          <p:nvPr/>
        </p:nvPicPr>
        <p:blipFill>
          <a:blip r:embed="rId3"/>
          <a:stretch>
            <a:fillRect/>
          </a:stretch>
        </p:blipFill>
        <p:spPr>
          <a:xfrm>
            <a:off x="656723" y="3915276"/>
            <a:ext cx="2396290" cy="2466474"/>
          </a:xfrm>
          <a:prstGeom prst="rect">
            <a:avLst/>
          </a:prstGeom>
        </p:spPr>
      </p:pic>
      <p:sp>
        <p:nvSpPr>
          <p:cNvPr id="5" name="Oval 4">
            <a:extLst>
              <a:ext uri="{FF2B5EF4-FFF2-40B4-BE49-F238E27FC236}">
                <a16:creationId xmlns:a16="http://schemas.microsoft.com/office/drawing/2014/main" id="{F2BE47FA-57EE-62C9-35C8-C7DCA5699690}"/>
              </a:ext>
            </a:extLst>
          </p:cNvPr>
          <p:cNvSpPr/>
          <p:nvPr/>
        </p:nvSpPr>
        <p:spPr>
          <a:xfrm>
            <a:off x="4191000" y="5123447"/>
            <a:ext cx="3489157" cy="138363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cs typeface="Arial"/>
              </a:rPr>
              <a:t>NC CHW Employer Survey</a:t>
            </a:r>
            <a:endParaRPr lang="en-US" dirty="0"/>
          </a:p>
        </p:txBody>
      </p:sp>
      <p:cxnSp>
        <p:nvCxnSpPr>
          <p:cNvPr id="6" name="Straight Arrow Connector 5">
            <a:extLst>
              <a:ext uri="{FF2B5EF4-FFF2-40B4-BE49-F238E27FC236}">
                <a16:creationId xmlns:a16="http://schemas.microsoft.com/office/drawing/2014/main" id="{FA244D2C-5539-413E-CD74-CF23B9E2B4EF}"/>
              </a:ext>
            </a:extLst>
          </p:cNvPr>
          <p:cNvCxnSpPr/>
          <p:nvPr/>
        </p:nvCxnSpPr>
        <p:spPr>
          <a:xfrm flipH="1" flipV="1">
            <a:off x="3168316" y="5213684"/>
            <a:ext cx="1052763" cy="5213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554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7D5E8-F200-8E22-1D0E-57430437FD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285C94-339C-0A2D-8C81-C0BF7D143FED}"/>
              </a:ext>
            </a:extLst>
          </p:cNvPr>
          <p:cNvSpPr>
            <a:spLocks noGrp="1"/>
          </p:cNvSpPr>
          <p:nvPr>
            <p:ph type="ctrTitle"/>
          </p:nvPr>
        </p:nvSpPr>
        <p:spPr>
          <a:xfrm>
            <a:off x="210553" y="197773"/>
            <a:ext cx="11800973" cy="2026653"/>
          </a:xfrm>
        </p:spPr>
        <p:txBody>
          <a:bodyPr anchor="ctr">
            <a:normAutofit/>
          </a:bodyPr>
          <a:lstStyle/>
          <a:p>
            <a:r>
              <a:rPr lang="en-US" sz="4400" b="1">
                <a:solidFill>
                  <a:srgbClr val="2751A5"/>
                </a:solidFill>
                <a:cs typeface="Arial"/>
              </a:rPr>
              <a:t>NC Diabetes Prevention and Management Pharmacy Collaborative</a:t>
            </a:r>
          </a:p>
        </p:txBody>
      </p:sp>
      <p:sp>
        <p:nvSpPr>
          <p:cNvPr id="4" name="Subtitle 2">
            <a:extLst>
              <a:ext uri="{FF2B5EF4-FFF2-40B4-BE49-F238E27FC236}">
                <a16:creationId xmlns:a16="http://schemas.microsoft.com/office/drawing/2014/main" id="{2E456DA4-05BD-CE33-B73B-0400F05E012A}"/>
              </a:ext>
            </a:extLst>
          </p:cNvPr>
          <p:cNvSpPr>
            <a:spLocks noGrp="1"/>
          </p:cNvSpPr>
          <p:nvPr>
            <p:ph type="subTitle" idx="1"/>
          </p:nvPr>
        </p:nvSpPr>
        <p:spPr>
          <a:xfrm>
            <a:off x="792079" y="1873448"/>
            <a:ext cx="10607841" cy="2237287"/>
          </a:xfrm>
        </p:spPr>
        <p:txBody>
          <a:bodyPr vert="horz" lIns="91440" tIns="45720" rIns="91440" bIns="45720" rtlCol="0" anchor="t">
            <a:normAutofit lnSpcReduction="10000"/>
          </a:bodyPr>
          <a:lstStyle/>
          <a:p>
            <a:pPr algn="l"/>
            <a:endParaRPr lang="en-US" sz="2800" b="1">
              <a:solidFill>
                <a:srgbClr val="2751A5"/>
              </a:solidFill>
              <a:cs typeface="Arial"/>
            </a:endParaRPr>
          </a:p>
          <a:p>
            <a:pPr algn="l"/>
            <a:r>
              <a:rPr lang="en-US" sz="2800" b="1" dirty="0">
                <a:solidFill>
                  <a:srgbClr val="2751A5"/>
                </a:solidFill>
                <a:cs typeface="Arial"/>
              </a:rPr>
              <a:t>Who: </a:t>
            </a:r>
            <a:r>
              <a:rPr lang="en-US" dirty="0">
                <a:cs typeface="Arial"/>
              </a:rPr>
              <a:t>Anyone in the pharmacy field who is interested in diabetes prevention and management work</a:t>
            </a:r>
            <a:endParaRPr lang="en-US" dirty="0"/>
          </a:p>
          <a:p>
            <a:pPr algn="l"/>
            <a:endParaRPr lang="en-US" sz="2800">
              <a:solidFill>
                <a:srgbClr val="2751A5"/>
              </a:solidFill>
              <a:cs typeface="Arial"/>
            </a:endParaRPr>
          </a:p>
          <a:p>
            <a:pPr algn="l"/>
            <a:r>
              <a:rPr lang="en-US" sz="2800" b="1" dirty="0">
                <a:solidFill>
                  <a:srgbClr val="2751A5"/>
                </a:solidFill>
                <a:cs typeface="Arial"/>
              </a:rPr>
              <a:t>When: </a:t>
            </a:r>
            <a:r>
              <a:rPr lang="en-US" dirty="0">
                <a:cs typeface="Arial"/>
              </a:rPr>
              <a:t>Wednesday, January 7, 2026 at 10:00 AM</a:t>
            </a:r>
          </a:p>
          <a:p>
            <a:pPr algn="l"/>
            <a:endParaRPr lang="en-US" sz="2800">
              <a:solidFill>
                <a:srgbClr val="2751A5"/>
              </a:solidFill>
              <a:cs typeface="Arial"/>
            </a:endParaRPr>
          </a:p>
        </p:txBody>
      </p:sp>
      <p:pic>
        <p:nvPicPr>
          <p:cNvPr id="3" name="Picture 2">
            <a:extLst>
              <a:ext uri="{FF2B5EF4-FFF2-40B4-BE49-F238E27FC236}">
                <a16:creationId xmlns:a16="http://schemas.microsoft.com/office/drawing/2014/main" id="{534A3DFE-2720-B229-6822-B8F1A56F2CD7}"/>
              </a:ext>
            </a:extLst>
          </p:cNvPr>
          <p:cNvPicPr>
            <a:picLocks noChangeAspect="1"/>
          </p:cNvPicPr>
          <p:nvPr/>
        </p:nvPicPr>
        <p:blipFill>
          <a:blip r:embed="rId3"/>
          <a:stretch>
            <a:fillRect/>
          </a:stretch>
        </p:blipFill>
        <p:spPr>
          <a:xfrm>
            <a:off x="215566" y="5475622"/>
            <a:ext cx="5524500" cy="1000125"/>
          </a:xfrm>
          <a:prstGeom prst="rect">
            <a:avLst/>
          </a:prstGeom>
        </p:spPr>
      </p:pic>
      <p:cxnSp>
        <p:nvCxnSpPr>
          <p:cNvPr id="7" name="Straight Arrow Connector 6">
            <a:extLst>
              <a:ext uri="{FF2B5EF4-FFF2-40B4-BE49-F238E27FC236}">
                <a16:creationId xmlns:a16="http://schemas.microsoft.com/office/drawing/2014/main" id="{D314CAA0-45BE-CDF7-2C2D-4FF9F966EA50}"/>
              </a:ext>
            </a:extLst>
          </p:cNvPr>
          <p:cNvCxnSpPr/>
          <p:nvPr/>
        </p:nvCxnSpPr>
        <p:spPr>
          <a:xfrm>
            <a:off x="320842" y="1925053"/>
            <a:ext cx="11552320" cy="42110"/>
          </a:xfrm>
          <a:prstGeom prst="straightConnector1">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6440A36-E651-4CAB-C7C0-812F3553E3B4}"/>
              </a:ext>
            </a:extLst>
          </p:cNvPr>
          <p:cNvPicPr>
            <a:picLocks noChangeAspect="1"/>
          </p:cNvPicPr>
          <p:nvPr/>
        </p:nvPicPr>
        <p:blipFill>
          <a:blip r:embed="rId4"/>
          <a:stretch>
            <a:fillRect/>
          </a:stretch>
        </p:blipFill>
        <p:spPr>
          <a:xfrm>
            <a:off x="9300662" y="2994109"/>
            <a:ext cx="2223336" cy="2243389"/>
          </a:xfrm>
          <a:prstGeom prst="rect">
            <a:avLst/>
          </a:prstGeom>
        </p:spPr>
      </p:pic>
      <p:sp>
        <p:nvSpPr>
          <p:cNvPr id="9" name="TextBox 8">
            <a:extLst>
              <a:ext uri="{FF2B5EF4-FFF2-40B4-BE49-F238E27FC236}">
                <a16:creationId xmlns:a16="http://schemas.microsoft.com/office/drawing/2014/main" id="{E3341F4B-7F93-22BE-E106-B1170277E9C0}"/>
              </a:ext>
            </a:extLst>
          </p:cNvPr>
          <p:cNvSpPr txBox="1"/>
          <p:nvPr/>
        </p:nvSpPr>
        <p:spPr>
          <a:xfrm>
            <a:off x="5414211" y="4110788"/>
            <a:ext cx="4130842" cy="1861006"/>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cs typeface="Arial"/>
              </a:rPr>
              <a:t>Sign up here to receive monthly DPP updates including updates/registration information about the pharmacy collaborative</a:t>
            </a:r>
            <a:endParaRPr lang="en-US"/>
          </a:p>
        </p:txBody>
      </p:sp>
      <p:cxnSp>
        <p:nvCxnSpPr>
          <p:cNvPr id="11" name="Straight Arrow Connector 10">
            <a:extLst>
              <a:ext uri="{FF2B5EF4-FFF2-40B4-BE49-F238E27FC236}">
                <a16:creationId xmlns:a16="http://schemas.microsoft.com/office/drawing/2014/main" id="{100AD54D-DA75-D2C4-3CDB-3DF781F6958D}"/>
              </a:ext>
            </a:extLst>
          </p:cNvPr>
          <p:cNvCxnSpPr/>
          <p:nvPr/>
        </p:nvCxnSpPr>
        <p:spPr>
          <a:xfrm flipV="1">
            <a:off x="9324474" y="5043236"/>
            <a:ext cx="822157" cy="4411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383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24 DAC Awards">
            <a:extLst>
              <a:ext uri="{FF2B5EF4-FFF2-40B4-BE49-F238E27FC236}">
                <a16:creationId xmlns:a16="http://schemas.microsoft.com/office/drawing/2014/main" id="{BB941865-D664-7444-D76E-D77275143515}"/>
              </a:ext>
            </a:extLst>
          </p:cNvPr>
          <p:cNvPicPr>
            <a:picLocks noGrp="1" noChangeAspect="1"/>
          </p:cNvPicPr>
          <p:nvPr>
            <p:ph idx="1"/>
          </p:nvPr>
        </p:nvPicPr>
        <p:blipFill>
          <a:blip r:embed="rId2"/>
          <a:stretch>
            <a:fillRect/>
          </a:stretch>
        </p:blipFill>
        <p:spPr>
          <a:xfrm>
            <a:off x="3664114" y="1257589"/>
            <a:ext cx="4863771" cy="4351338"/>
          </a:xfrm>
          <a:prstGeom prst="rect">
            <a:avLst/>
          </a:prstGeom>
        </p:spPr>
      </p:pic>
    </p:spTree>
    <p:extLst>
      <p:ext uri="{BB962C8B-B14F-4D97-AF65-F5344CB8AC3E}">
        <p14:creationId xmlns:p14="http://schemas.microsoft.com/office/powerpoint/2010/main" val="2211745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1" y="267993"/>
            <a:ext cx="6705600" cy="1828800"/>
          </a:xfrm>
          <a:prstGeom prst="rect">
            <a:avLst/>
          </a:prstGeom>
        </p:spPr>
        <p:txBody>
          <a:bodyPr vert="horz" lIns="91440" tIns="45720" rIns="91440" bIns="45720" rtlCol="0" anchor="t">
            <a:noAutofit/>
          </a:bodyPr>
          <a:lstStyle/>
          <a:p>
            <a:pPr algn="ctr">
              <a:lnSpc>
                <a:spcPct val="90000"/>
              </a:lnSpc>
              <a:spcBef>
                <a:spcPct val="0"/>
              </a:spcBef>
              <a:spcAft>
                <a:spcPts val="600"/>
              </a:spcAft>
            </a:pPr>
            <a:r>
              <a:rPr lang="en-US" sz="4400" b="1">
                <a:solidFill>
                  <a:srgbClr val="2751A5"/>
                </a:solidFill>
                <a:latin typeface="Arial" panose="020B0604020202020204" pitchFamily="34" charset="0"/>
                <a:ea typeface="+mj-ea"/>
                <a:cs typeface="Arial" panose="020B0604020202020204" pitchFamily="34" charset="0"/>
              </a:rPr>
              <a:t>Roll Call</a:t>
            </a:r>
          </a:p>
          <a:p>
            <a:pPr algn="ctr">
              <a:lnSpc>
                <a:spcPct val="90000"/>
              </a:lnSpc>
              <a:spcBef>
                <a:spcPct val="0"/>
              </a:spcBef>
              <a:spcAft>
                <a:spcPts val="600"/>
              </a:spcAft>
            </a:pPr>
            <a:endParaRPr lang="en-US" b="1">
              <a:solidFill>
                <a:srgbClr val="000000"/>
              </a:solidFill>
              <a:latin typeface="Times New Roman" panose="02020603050405020304" pitchFamily="18" charset="0"/>
              <a:ea typeface="+mj-ea"/>
              <a:cs typeface="Times New Roman" panose="02020603050405020304" pitchFamily="18" charset="0"/>
            </a:endParaRPr>
          </a:p>
          <a:p>
            <a:pPr>
              <a:lnSpc>
                <a:spcPct val="90000"/>
              </a:lnSpc>
              <a:spcBef>
                <a:spcPct val="0"/>
              </a:spcBef>
              <a:spcAft>
                <a:spcPts val="600"/>
              </a:spcAft>
            </a:pPr>
            <a:endParaRPr lang="en-US">
              <a:solidFill>
                <a:srgbClr val="000000"/>
              </a:solidFill>
              <a:latin typeface="+mj-lt"/>
              <a:ea typeface="+mj-ea"/>
              <a:cs typeface="+mj-cs"/>
            </a:endParaRPr>
          </a:p>
          <a:p>
            <a:pPr>
              <a:lnSpc>
                <a:spcPct val="90000"/>
              </a:lnSpc>
              <a:spcBef>
                <a:spcPct val="0"/>
              </a:spcBef>
              <a:spcAft>
                <a:spcPts val="600"/>
              </a:spcAft>
            </a:pPr>
            <a:endParaRPr lang="en-US">
              <a:solidFill>
                <a:srgbClr val="000000"/>
              </a:solidFill>
              <a:latin typeface="+mj-lt"/>
              <a:ea typeface="+mj-ea"/>
              <a:cs typeface="+mj-cs"/>
            </a:endParaRPr>
          </a:p>
        </p:txBody>
      </p:sp>
      <p:sp>
        <p:nvSpPr>
          <p:cNvPr id="3" name="TextBox 2">
            <a:extLst>
              <a:ext uri="{FF2B5EF4-FFF2-40B4-BE49-F238E27FC236}">
                <a16:creationId xmlns:a16="http://schemas.microsoft.com/office/drawing/2014/main" id="{ED9E4CEE-1790-4B45-B3CA-B2C8B64171CA}"/>
              </a:ext>
            </a:extLst>
          </p:cNvPr>
          <p:cNvSpPr txBox="1"/>
          <p:nvPr/>
        </p:nvSpPr>
        <p:spPr>
          <a:xfrm>
            <a:off x="781344" y="1041705"/>
            <a:ext cx="4520786" cy="2677656"/>
          </a:xfrm>
          <a:prstGeom prst="rect">
            <a:avLst/>
          </a:prstGeom>
          <a:noFill/>
        </p:spPr>
        <p:txBody>
          <a:bodyPr wrap="square" lIns="91440" tIns="45720" rIns="91440" bIns="45720" rtlCol="0" anchor="t">
            <a:spAutoFit/>
          </a:bodyPr>
          <a:lstStyle/>
          <a:p>
            <a:pPr algn="ctr"/>
            <a:r>
              <a:rPr lang="en-US" sz="2400" b="1">
                <a:latin typeface="Arial"/>
                <a:cs typeface="Arial"/>
              </a:rPr>
              <a:t>Please enter the following information in the chat for our attendance records:</a:t>
            </a:r>
          </a:p>
          <a:p>
            <a:pPr algn="ctr"/>
            <a:endParaRPr lang="en-US" sz="2400" b="1">
              <a:latin typeface="Arial" panose="020B0604020202020204" pitchFamily="34" charset="0"/>
              <a:cs typeface="Arial" panose="020B0604020202020204" pitchFamily="34" charset="0"/>
            </a:endParaRPr>
          </a:p>
          <a:p>
            <a:pPr algn="ctr"/>
            <a:r>
              <a:rPr lang="en-US" sz="2400" b="1">
                <a:latin typeface="Arial"/>
                <a:cs typeface="Arial"/>
              </a:rPr>
              <a:t>Name</a:t>
            </a:r>
          </a:p>
          <a:p>
            <a:pPr algn="ctr"/>
            <a:r>
              <a:rPr lang="en-US" sz="2400" b="1">
                <a:latin typeface="Arial"/>
                <a:cs typeface="Arial"/>
              </a:rPr>
              <a:t>Organization/Affiliation</a:t>
            </a:r>
          </a:p>
          <a:p>
            <a:pPr algn="ctr"/>
            <a:r>
              <a:rPr lang="en-US" sz="2400" b="1">
                <a:latin typeface="Arial"/>
                <a:cs typeface="Arial"/>
              </a:rPr>
              <a:t>Email Address</a:t>
            </a:r>
            <a:endParaRPr lang="en-US" sz="2400" b="1">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268636B-AA0E-4B47-9F4B-EC3858F24348}"/>
              </a:ext>
            </a:extLst>
          </p:cNvPr>
          <p:cNvSpPr/>
          <p:nvPr/>
        </p:nvSpPr>
        <p:spPr>
          <a:xfrm>
            <a:off x="3638526" y="5887122"/>
            <a:ext cx="4914950" cy="338554"/>
          </a:xfrm>
          <a:prstGeom prst="rect">
            <a:avLst/>
          </a:prstGeom>
        </p:spPr>
        <p:txBody>
          <a:bodyPr wrap="square">
            <a:spAutoFit/>
          </a:bodyPr>
          <a:lstStyle/>
          <a:p>
            <a:pPr algn="ctr"/>
            <a:r>
              <a:rPr lang="en-US" sz="1600">
                <a:hlinkClick r:id="rId3"/>
              </a:rPr>
              <a:t>diabetesnc.com/diabetes-advisory-council/</a:t>
            </a:r>
            <a:endParaRPr lang="en-US" sz="1600" b="1"/>
          </a:p>
        </p:txBody>
      </p:sp>
      <p:sp>
        <p:nvSpPr>
          <p:cNvPr id="6" name="Oval 5"/>
          <p:cNvSpPr/>
          <p:nvPr/>
        </p:nvSpPr>
        <p:spPr>
          <a:xfrm>
            <a:off x="10789920" y="1407449"/>
            <a:ext cx="466344" cy="420624"/>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92D6C64-B84E-3069-5B5D-35CB61DB08FC}"/>
              </a:ext>
            </a:extLst>
          </p:cNvPr>
          <p:cNvPicPr>
            <a:picLocks noChangeAspect="1"/>
          </p:cNvPicPr>
          <p:nvPr/>
        </p:nvPicPr>
        <p:blipFill>
          <a:blip r:embed="rId4"/>
          <a:srcRect l="19712" t="26694" r="19536" b="25397"/>
          <a:stretch>
            <a:fillRect/>
          </a:stretch>
        </p:blipFill>
        <p:spPr>
          <a:xfrm>
            <a:off x="1944870" y="3746550"/>
            <a:ext cx="2195246" cy="2305913"/>
          </a:xfrm>
          <a:prstGeom prst="rect">
            <a:avLst/>
          </a:prstGeom>
        </p:spPr>
      </p:pic>
      <p:pic>
        <p:nvPicPr>
          <p:cNvPr id="8" name="Picture 7">
            <a:extLst>
              <a:ext uri="{FF2B5EF4-FFF2-40B4-BE49-F238E27FC236}">
                <a16:creationId xmlns:a16="http://schemas.microsoft.com/office/drawing/2014/main" id="{679990DC-1A20-AD5C-6F43-582C51648B34}"/>
              </a:ext>
            </a:extLst>
          </p:cNvPr>
          <p:cNvPicPr>
            <a:picLocks noChangeAspect="1"/>
          </p:cNvPicPr>
          <p:nvPr/>
        </p:nvPicPr>
        <p:blipFill>
          <a:blip r:embed="rId5"/>
          <a:stretch>
            <a:fillRect/>
          </a:stretch>
        </p:blipFill>
        <p:spPr>
          <a:xfrm>
            <a:off x="5105400" y="1312333"/>
            <a:ext cx="6489700" cy="4063999"/>
          </a:xfrm>
          <a:prstGeom prst="rect">
            <a:avLst/>
          </a:prstGeom>
        </p:spPr>
      </p:pic>
    </p:spTree>
    <p:extLst>
      <p:ext uri="{BB962C8B-B14F-4D97-AF65-F5344CB8AC3E}">
        <p14:creationId xmlns:p14="http://schemas.microsoft.com/office/powerpoint/2010/main" val="40354672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AD7A8-08F3-768B-09F9-7D45ECBF2260}"/>
              </a:ext>
            </a:extLst>
          </p:cNvPr>
          <p:cNvSpPr>
            <a:spLocks noGrp="1"/>
          </p:cNvSpPr>
          <p:nvPr>
            <p:ph type="title"/>
          </p:nvPr>
        </p:nvSpPr>
        <p:spPr/>
        <p:txBody>
          <a:bodyPr>
            <a:normAutofit/>
          </a:bodyPr>
          <a:lstStyle/>
          <a:p>
            <a:pPr algn="ctr"/>
            <a:r>
              <a:rPr lang="en-US" b="1">
                <a:solidFill>
                  <a:srgbClr val="2751A5"/>
                </a:solidFill>
                <a:latin typeface="Arial"/>
                <a:cs typeface="Arial"/>
              </a:rPr>
              <a:t>Hugh Young Diabetes Care and Education Specialist Scholarship</a:t>
            </a:r>
          </a:p>
        </p:txBody>
      </p:sp>
      <p:sp>
        <p:nvSpPr>
          <p:cNvPr id="3" name="Content Placeholder 2">
            <a:extLst>
              <a:ext uri="{FF2B5EF4-FFF2-40B4-BE49-F238E27FC236}">
                <a16:creationId xmlns:a16="http://schemas.microsoft.com/office/drawing/2014/main" id="{0610908C-92A6-1D3E-E633-4E55B2C84D74}"/>
              </a:ext>
            </a:extLst>
          </p:cNvPr>
          <p:cNvSpPr>
            <a:spLocks noGrp="1"/>
          </p:cNvSpPr>
          <p:nvPr>
            <p:ph idx="1"/>
          </p:nvPr>
        </p:nvSpPr>
        <p:spPr>
          <a:xfrm>
            <a:off x="824345" y="5815734"/>
            <a:ext cx="10515600" cy="541339"/>
          </a:xfrm>
        </p:spPr>
        <p:txBody>
          <a:bodyPr vert="horz" lIns="91440" tIns="45720" rIns="91440" bIns="45720" rtlCol="0" anchor="t">
            <a:normAutofit/>
          </a:bodyPr>
          <a:lstStyle/>
          <a:p>
            <a:pPr marL="0" indent="0" algn="ctr">
              <a:buNone/>
            </a:pPr>
            <a:r>
              <a:rPr lang="en-US" b="1">
                <a:solidFill>
                  <a:srgbClr val="2751A5"/>
                </a:solidFill>
                <a:latin typeface="Arial"/>
                <a:cs typeface="Arial" panose="020B0604020202020204"/>
              </a:rPr>
              <a:t>Lisa Duffy, BSN, RN</a:t>
            </a:r>
            <a:endParaRPr lang="en-US" b="1">
              <a:cs typeface="Arial"/>
            </a:endParaRPr>
          </a:p>
        </p:txBody>
      </p:sp>
      <p:pic>
        <p:nvPicPr>
          <p:cNvPr id="4" name="Picture 3">
            <a:extLst>
              <a:ext uri="{FF2B5EF4-FFF2-40B4-BE49-F238E27FC236}">
                <a16:creationId xmlns:a16="http://schemas.microsoft.com/office/drawing/2014/main" id="{7F6C7CBC-3581-1BAE-BF1C-323205172304}"/>
              </a:ext>
            </a:extLst>
          </p:cNvPr>
          <p:cNvPicPr>
            <a:picLocks noChangeAspect="1"/>
          </p:cNvPicPr>
          <p:nvPr/>
        </p:nvPicPr>
        <p:blipFill>
          <a:blip r:embed="rId2"/>
          <a:stretch>
            <a:fillRect/>
          </a:stretch>
        </p:blipFill>
        <p:spPr>
          <a:xfrm>
            <a:off x="4590565" y="1648691"/>
            <a:ext cx="2983160" cy="39762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00883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07776-0517-E994-21F9-CB710D8787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92F584-49C2-8002-7FB6-CE8C4EC48C2B}"/>
              </a:ext>
            </a:extLst>
          </p:cNvPr>
          <p:cNvSpPr>
            <a:spLocks noGrp="1"/>
          </p:cNvSpPr>
          <p:nvPr>
            <p:ph type="title"/>
          </p:nvPr>
        </p:nvSpPr>
        <p:spPr/>
        <p:txBody>
          <a:bodyPr>
            <a:normAutofit/>
          </a:bodyPr>
          <a:lstStyle/>
          <a:p>
            <a:pPr algn="ctr"/>
            <a:r>
              <a:rPr lang="en-US" b="1">
                <a:solidFill>
                  <a:srgbClr val="2751A5"/>
                </a:solidFill>
                <a:latin typeface="Arial"/>
                <a:cs typeface="Arial"/>
              </a:rPr>
              <a:t>John Bowdish Community Award</a:t>
            </a:r>
          </a:p>
        </p:txBody>
      </p:sp>
      <p:sp>
        <p:nvSpPr>
          <p:cNvPr id="3" name="Content Placeholder 2">
            <a:extLst>
              <a:ext uri="{FF2B5EF4-FFF2-40B4-BE49-F238E27FC236}">
                <a16:creationId xmlns:a16="http://schemas.microsoft.com/office/drawing/2014/main" id="{878D7F5D-F6BC-2266-C9C6-CEDDAFF1D9FE}"/>
              </a:ext>
            </a:extLst>
          </p:cNvPr>
          <p:cNvSpPr>
            <a:spLocks noGrp="1"/>
          </p:cNvSpPr>
          <p:nvPr>
            <p:ph idx="1"/>
          </p:nvPr>
        </p:nvSpPr>
        <p:spPr>
          <a:xfrm>
            <a:off x="917028" y="4321831"/>
            <a:ext cx="10515600" cy="1933960"/>
          </a:xfrm>
        </p:spPr>
        <p:txBody>
          <a:bodyPr vert="horz" lIns="91440" tIns="45720" rIns="91440" bIns="45720" rtlCol="0" anchor="t">
            <a:normAutofit/>
          </a:bodyPr>
          <a:lstStyle/>
          <a:p>
            <a:pPr marL="0" indent="0" algn="ctr">
              <a:buNone/>
            </a:pPr>
            <a:endParaRPr lang="en-US" sz="2400" b="1">
              <a:solidFill>
                <a:srgbClr val="2751A5"/>
              </a:solidFill>
              <a:latin typeface="Arial"/>
              <a:cs typeface="Arial" panose="020B0604020202020204"/>
            </a:endParaRPr>
          </a:p>
          <a:p>
            <a:pPr marL="0" indent="0" algn="ctr">
              <a:buNone/>
            </a:pPr>
            <a:endParaRPr lang="en-US" sz="2400" b="1">
              <a:solidFill>
                <a:srgbClr val="2751A5"/>
              </a:solidFill>
              <a:latin typeface="Arial"/>
              <a:cs typeface="Arial" panose="020B0604020202020204"/>
            </a:endParaRPr>
          </a:p>
          <a:p>
            <a:pPr marL="0" indent="0" algn="ctr">
              <a:buNone/>
            </a:pPr>
            <a:endParaRPr lang="en-US" sz="2400" b="1">
              <a:solidFill>
                <a:srgbClr val="2751A5"/>
              </a:solidFill>
              <a:latin typeface="Arial"/>
              <a:cs typeface="Arial" panose="020B0604020202020204"/>
            </a:endParaRPr>
          </a:p>
          <a:p>
            <a:pPr marL="0" indent="0" algn="ctr">
              <a:buNone/>
            </a:pPr>
            <a:r>
              <a:rPr lang="en-US" b="1">
                <a:solidFill>
                  <a:srgbClr val="2751A5"/>
                </a:solidFill>
                <a:latin typeface="Arial"/>
                <a:cs typeface="Arial" panose="020B0604020202020204"/>
              </a:rPr>
              <a:t>Sue B. Liverman, RN, CDCES</a:t>
            </a:r>
          </a:p>
        </p:txBody>
      </p:sp>
      <p:pic>
        <p:nvPicPr>
          <p:cNvPr id="4" name="Picture 3">
            <a:extLst>
              <a:ext uri="{FF2B5EF4-FFF2-40B4-BE49-F238E27FC236}">
                <a16:creationId xmlns:a16="http://schemas.microsoft.com/office/drawing/2014/main" id="{C5D344E1-13A1-1E90-E0D8-4D09DBDA073A}"/>
              </a:ext>
            </a:extLst>
          </p:cNvPr>
          <p:cNvPicPr>
            <a:picLocks noChangeAspect="1"/>
          </p:cNvPicPr>
          <p:nvPr/>
        </p:nvPicPr>
        <p:blipFill>
          <a:blip r:embed="rId2"/>
          <a:stretch>
            <a:fillRect/>
          </a:stretch>
        </p:blipFill>
        <p:spPr>
          <a:xfrm>
            <a:off x="4200854" y="1494440"/>
            <a:ext cx="3947948" cy="40399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889960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89B13-65AF-165B-3775-27E57EA363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01E697-7D93-5F27-2218-DE876B8D11EB}"/>
              </a:ext>
            </a:extLst>
          </p:cNvPr>
          <p:cNvSpPr>
            <a:spLocks noGrp="1"/>
          </p:cNvSpPr>
          <p:nvPr>
            <p:ph type="title"/>
          </p:nvPr>
        </p:nvSpPr>
        <p:spPr/>
        <p:txBody>
          <a:bodyPr>
            <a:normAutofit/>
          </a:bodyPr>
          <a:lstStyle/>
          <a:p>
            <a:pPr algn="ctr"/>
            <a:r>
              <a:rPr lang="en-US" b="1">
                <a:solidFill>
                  <a:srgbClr val="2751A5"/>
                </a:solidFill>
                <a:latin typeface="Arial"/>
                <a:cs typeface="Arial"/>
              </a:rPr>
              <a:t>Health Care Provider Award</a:t>
            </a:r>
          </a:p>
        </p:txBody>
      </p:sp>
      <p:sp>
        <p:nvSpPr>
          <p:cNvPr id="3" name="Content Placeholder 2">
            <a:extLst>
              <a:ext uri="{FF2B5EF4-FFF2-40B4-BE49-F238E27FC236}">
                <a16:creationId xmlns:a16="http://schemas.microsoft.com/office/drawing/2014/main" id="{5A8C5A78-4DC8-EB9B-7DB5-2F2AF1A7B2AE}"/>
              </a:ext>
            </a:extLst>
          </p:cNvPr>
          <p:cNvSpPr>
            <a:spLocks noGrp="1"/>
          </p:cNvSpPr>
          <p:nvPr>
            <p:ph idx="1"/>
          </p:nvPr>
        </p:nvSpPr>
        <p:spPr>
          <a:xfrm>
            <a:off x="838200" y="4274911"/>
            <a:ext cx="10515600" cy="541340"/>
          </a:xfrm>
        </p:spPr>
        <p:txBody>
          <a:bodyPr vert="horz" lIns="91440" tIns="45720" rIns="91440" bIns="45720" rtlCol="0" anchor="t">
            <a:noAutofit/>
          </a:bodyPr>
          <a:lstStyle/>
          <a:p>
            <a:pPr marL="0" indent="0" algn="ctr">
              <a:buNone/>
            </a:pPr>
            <a:endParaRPr lang="en-US" sz="2400" b="1">
              <a:solidFill>
                <a:srgbClr val="2751A5"/>
              </a:solidFill>
              <a:latin typeface="Arial"/>
              <a:cs typeface="Arial" panose="020B0604020202020204"/>
            </a:endParaRPr>
          </a:p>
          <a:p>
            <a:pPr marL="0" indent="0" algn="ctr">
              <a:buNone/>
            </a:pPr>
            <a:endParaRPr lang="en-US" sz="2400" b="1">
              <a:solidFill>
                <a:srgbClr val="2751A5"/>
              </a:solidFill>
              <a:latin typeface="Arial"/>
              <a:cs typeface="Arial" panose="020B0604020202020204"/>
            </a:endParaRPr>
          </a:p>
          <a:p>
            <a:pPr marL="0" indent="0" algn="ctr">
              <a:buNone/>
            </a:pPr>
            <a:endParaRPr lang="en-US" sz="2400" b="1">
              <a:solidFill>
                <a:srgbClr val="2751A5"/>
              </a:solidFill>
              <a:latin typeface="Arial"/>
              <a:cs typeface="Arial" panose="020B0604020202020204"/>
            </a:endParaRPr>
          </a:p>
          <a:p>
            <a:pPr marL="0" indent="0" algn="ctr">
              <a:buNone/>
            </a:pPr>
            <a:r>
              <a:rPr lang="en-US" b="1">
                <a:solidFill>
                  <a:srgbClr val="2751A5"/>
                </a:solidFill>
                <a:latin typeface="Arial"/>
                <a:cs typeface="Arial" panose="020B0604020202020204"/>
              </a:rPr>
              <a:t>Community Care Clinic of Franklin</a:t>
            </a:r>
          </a:p>
        </p:txBody>
      </p:sp>
      <p:pic>
        <p:nvPicPr>
          <p:cNvPr id="4" name="Picture 3">
            <a:extLst>
              <a:ext uri="{FF2B5EF4-FFF2-40B4-BE49-F238E27FC236}">
                <a16:creationId xmlns:a16="http://schemas.microsoft.com/office/drawing/2014/main" id="{84EBEB7C-7CFA-5CC4-310B-6D74A1839A3A}"/>
              </a:ext>
            </a:extLst>
          </p:cNvPr>
          <p:cNvPicPr>
            <a:picLocks noChangeAspect="1"/>
          </p:cNvPicPr>
          <p:nvPr/>
        </p:nvPicPr>
        <p:blipFill>
          <a:blip r:embed="rId2"/>
          <a:stretch>
            <a:fillRect/>
          </a:stretch>
        </p:blipFill>
        <p:spPr>
          <a:xfrm>
            <a:off x="3546763" y="1510145"/>
            <a:ext cx="5126182" cy="38515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583865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D27EB-68FC-EEC1-F1E3-F0000F9D85FE}"/>
              </a:ext>
            </a:extLst>
          </p:cNvPr>
          <p:cNvSpPr>
            <a:spLocks noGrp="1"/>
          </p:cNvSpPr>
          <p:nvPr>
            <p:ph type="title"/>
          </p:nvPr>
        </p:nvSpPr>
        <p:spPr/>
        <p:txBody>
          <a:bodyPr>
            <a:normAutofit/>
          </a:bodyPr>
          <a:lstStyle/>
          <a:p>
            <a:pPr algn="ctr"/>
            <a:r>
              <a:rPr lang="en-US" b="1">
                <a:solidFill>
                  <a:srgbClr val="2751A5"/>
                </a:solidFill>
                <a:cs typeface="Arial"/>
              </a:rPr>
              <a:t>Meeting Wrap-Up &amp; Action Items</a:t>
            </a:r>
            <a:endParaRPr lang="en-US">
              <a:solidFill>
                <a:srgbClr val="2751A5"/>
              </a:solidFill>
              <a:cs typeface="Arial"/>
            </a:endParaRPr>
          </a:p>
        </p:txBody>
      </p:sp>
      <p:sp>
        <p:nvSpPr>
          <p:cNvPr id="3" name="Subtitle 2">
            <a:extLst>
              <a:ext uri="{FF2B5EF4-FFF2-40B4-BE49-F238E27FC236}">
                <a16:creationId xmlns:a16="http://schemas.microsoft.com/office/drawing/2014/main" id="{05EB3D9A-73D1-9DC8-6834-2E23F5D54F2D}"/>
              </a:ext>
            </a:extLst>
          </p:cNvPr>
          <p:cNvSpPr>
            <a:spLocks noGrp="1"/>
          </p:cNvSpPr>
          <p:nvPr>
            <p:ph idx="1"/>
          </p:nvPr>
        </p:nvSpPr>
        <p:spPr/>
        <p:txBody>
          <a:bodyPr vert="horz" lIns="91440" tIns="45720" rIns="91440" bIns="45720" rtlCol="0" anchor="t">
            <a:normAutofit/>
          </a:bodyPr>
          <a:lstStyle/>
          <a:p>
            <a:r>
              <a:rPr lang="en-US">
                <a:solidFill>
                  <a:srgbClr val="2751A5"/>
                </a:solidFill>
                <a:cs typeface="Arial"/>
              </a:rPr>
              <a:t>CEU Attendance Sheet and Duke Portal Registration</a:t>
            </a:r>
          </a:p>
          <a:p>
            <a:pPr lvl="1"/>
            <a:r>
              <a:rPr lang="en-US">
                <a:solidFill>
                  <a:srgbClr val="2751A5"/>
                </a:solidFill>
                <a:cs typeface="Arial"/>
              </a:rPr>
              <a:t>Pharmacists need to claim their credits within 60 days </a:t>
            </a:r>
          </a:p>
          <a:p>
            <a:pPr lvl="1"/>
            <a:r>
              <a:rPr lang="en-US">
                <a:solidFill>
                  <a:srgbClr val="2751A5"/>
                </a:solidFill>
                <a:cs typeface="Arial"/>
              </a:rPr>
              <a:t>Duke Portal registration is due by October 10, 2025. </a:t>
            </a:r>
            <a:br>
              <a:rPr lang="en-US">
                <a:cs typeface="Arial"/>
              </a:rPr>
            </a:br>
            <a:endParaRPr lang="en-US">
              <a:solidFill>
                <a:srgbClr val="2751A5"/>
              </a:solidFill>
              <a:cs typeface="Arial"/>
            </a:endParaRPr>
          </a:p>
          <a:p>
            <a:pPr marL="0" indent="0">
              <a:buNone/>
            </a:pPr>
            <a:br>
              <a:rPr lang="en-US">
                <a:cs typeface="Arial"/>
              </a:rPr>
            </a:br>
            <a:br>
              <a:rPr lang="en-US">
                <a:cs typeface="Arial"/>
              </a:rPr>
            </a:br>
            <a:endParaRPr lang="en-US">
              <a:solidFill>
                <a:srgbClr val="2751A5"/>
              </a:solidFill>
              <a:cs typeface="Arial"/>
            </a:endParaRPr>
          </a:p>
          <a:p>
            <a:endParaRPr lang="en-US">
              <a:solidFill>
                <a:srgbClr val="000000"/>
              </a:solidFill>
              <a:cs typeface="Arial"/>
            </a:endParaRPr>
          </a:p>
        </p:txBody>
      </p:sp>
    </p:spTree>
    <p:extLst>
      <p:ext uri="{BB962C8B-B14F-4D97-AF65-F5344CB8AC3E}">
        <p14:creationId xmlns:p14="http://schemas.microsoft.com/office/powerpoint/2010/main" val="8770828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241F77-0F77-4353-88DF-F8F52D32E290}"/>
              </a:ext>
            </a:extLst>
          </p:cNvPr>
          <p:cNvSpPr>
            <a:spLocks noGrp="1"/>
          </p:cNvSpPr>
          <p:nvPr>
            <p:ph idx="1"/>
          </p:nvPr>
        </p:nvSpPr>
        <p:spPr>
          <a:xfrm>
            <a:off x="546411" y="2262044"/>
            <a:ext cx="11039706" cy="4388138"/>
          </a:xfrm>
        </p:spPr>
        <p:txBody>
          <a:bodyPr vert="horz" lIns="91440" tIns="45720" rIns="91440" bIns="45720" rtlCol="0" anchor="t">
            <a:noAutofit/>
          </a:bodyPr>
          <a:lstStyle/>
          <a:p>
            <a:pPr marL="0" indent="0" algn="ctr">
              <a:buNone/>
            </a:pPr>
            <a:r>
              <a:rPr lang="en-US" sz="3200" b="1">
                <a:latin typeface="Arial"/>
                <a:cs typeface="Arial"/>
              </a:rPr>
              <a:t>Upcoming DAC Meetings</a:t>
            </a:r>
            <a:r>
              <a:rPr lang="en-US" b="1">
                <a:latin typeface="Arial"/>
                <a:cs typeface="Arial"/>
              </a:rPr>
              <a:t> </a:t>
            </a:r>
          </a:p>
          <a:p>
            <a:pPr marL="0" indent="0" algn="ctr">
              <a:buNone/>
            </a:pPr>
            <a:endParaRPr lang="en-US" sz="1800" b="1">
              <a:latin typeface="Arial" panose="020B0604020202020204" pitchFamily="34" charset="0"/>
              <a:cs typeface="Arial" panose="020B0604020202020204" pitchFamily="34" charset="0"/>
            </a:endParaRPr>
          </a:p>
          <a:p>
            <a:pPr marL="0" indent="0" algn="ctr">
              <a:buNone/>
            </a:pPr>
            <a:r>
              <a:rPr lang="en-US" b="1">
                <a:latin typeface="Arial"/>
                <a:cs typeface="Arial"/>
              </a:rPr>
              <a:t>Friday, February 27, 2026</a:t>
            </a:r>
          </a:p>
          <a:p>
            <a:pPr marL="0" indent="0" algn="ctr">
              <a:buNone/>
            </a:pPr>
            <a:endParaRPr lang="en-US" sz="1200" b="1">
              <a:latin typeface="Arial" panose="020B0604020202020204" pitchFamily="34" charset="0"/>
              <a:cs typeface="Arial" panose="020B0604020202020204" pitchFamily="34" charset="0"/>
            </a:endParaRPr>
          </a:p>
          <a:p>
            <a:pPr marL="0" indent="0" algn="ctr">
              <a:buNone/>
            </a:pPr>
            <a:endParaRPr lang="en-US" sz="1200" b="1">
              <a:latin typeface="Arial" panose="020B0604020202020204" pitchFamily="34" charset="0"/>
              <a:cs typeface="Arial" panose="020B0604020202020204" pitchFamily="34" charset="0"/>
            </a:endParaRPr>
          </a:p>
          <a:p>
            <a:pPr marL="0" marR="0" indent="0" algn="ctr">
              <a:lnSpc>
                <a:spcPct val="107000"/>
              </a:lnSpc>
              <a:spcBef>
                <a:spcPts val="0"/>
              </a:spcBef>
              <a:spcAft>
                <a:spcPts val="0"/>
              </a:spcAft>
              <a:buNone/>
            </a:pPr>
            <a:r>
              <a:rPr lang="en-US" sz="2000" b="1">
                <a:latin typeface="Arial"/>
                <a:ea typeface="Calibri"/>
                <a:cs typeface="Times New Roman"/>
              </a:rPr>
              <a:t>In-Person </a:t>
            </a:r>
            <a:r>
              <a:rPr lang="en-US" sz="2000">
                <a:latin typeface="Arial"/>
                <a:ea typeface="Calibri"/>
                <a:cs typeface="Times New Roman"/>
              </a:rPr>
              <a:t>at The </a:t>
            </a:r>
            <a:r>
              <a:rPr lang="en-US" sz="2000" err="1">
                <a:latin typeface="Arial"/>
                <a:ea typeface="Calibri"/>
                <a:cs typeface="Times New Roman"/>
              </a:rPr>
              <a:t>McKimmon</a:t>
            </a:r>
            <a:r>
              <a:rPr lang="en-US" sz="2000">
                <a:latin typeface="Arial"/>
                <a:ea typeface="Calibri"/>
                <a:cs typeface="Times New Roman"/>
              </a:rPr>
              <a:t> Center for Extension and Continuing Education</a:t>
            </a:r>
            <a:endParaRPr lang="en-US">
              <a:latin typeface="Arial"/>
              <a:ea typeface="Calibri"/>
              <a:cs typeface="Times New Roman"/>
            </a:endParaRPr>
          </a:p>
          <a:p>
            <a:pPr marL="0" marR="0" indent="0" algn="ctr">
              <a:lnSpc>
                <a:spcPct val="107000"/>
              </a:lnSpc>
              <a:spcBef>
                <a:spcPts val="0"/>
              </a:spcBef>
              <a:spcAft>
                <a:spcPts val="0"/>
              </a:spcAft>
              <a:buNone/>
            </a:pPr>
            <a:r>
              <a:rPr lang="en-US" sz="2000">
                <a:latin typeface="Arial"/>
                <a:ea typeface="Calibri"/>
                <a:cs typeface="Times New Roman"/>
              </a:rPr>
              <a:t> 1101 Gorman Street, Raleigh, NC 27606 </a:t>
            </a:r>
            <a:endParaRPr lang="en-US">
              <a:latin typeface="Arial"/>
              <a:ea typeface="Calibri"/>
              <a:cs typeface="Times New Roman"/>
            </a:endParaRPr>
          </a:p>
          <a:p>
            <a:pPr marL="0" indent="0" algn="ctr">
              <a:buNone/>
            </a:pPr>
            <a:endParaRPr lang="en-US" sz="1800" b="1">
              <a:latin typeface="Arial" panose="020B0604020202020204" pitchFamily="34" charset="0"/>
              <a:cs typeface="Arial" panose="020B0604020202020204" pitchFamily="34" charset="0"/>
            </a:endParaRPr>
          </a:p>
          <a:p>
            <a:pPr marL="0" indent="0" algn="ctr">
              <a:buNone/>
            </a:pPr>
            <a:r>
              <a:rPr lang="en-US" sz="1800" b="1">
                <a:latin typeface="Arial"/>
                <a:ea typeface="Calibri"/>
                <a:cs typeface="Times New Roman"/>
              </a:rPr>
              <a:t>Virtual Option Available</a:t>
            </a:r>
            <a:endParaRPr lang="en-US" sz="1800" b="1">
              <a:latin typeface="Arial"/>
              <a:ea typeface="Calibri"/>
              <a:cs typeface="Times New Roman"/>
              <a:hlinkClick r:id="" action="ppaction://noaction">
                <a:extLst>
                  <a:ext uri="{A12FA001-AC4F-418D-AE19-62706E023703}">
                    <ahyp:hlinkClr xmlns:ahyp="http://schemas.microsoft.com/office/drawing/2018/hyperlinkcolor" val="tx"/>
                  </a:ext>
                </a:extLst>
              </a:hlinkClick>
            </a:endParaRPr>
          </a:p>
          <a:p>
            <a:pPr marL="0" indent="0" algn="ctr">
              <a:buNone/>
            </a:pPr>
            <a:endParaRPr lang="en-US" sz="1800" b="1" u="sng">
              <a:solidFill>
                <a:prstClr val="black"/>
              </a:solidFill>
              <a:latin typeface="Arial" panose="020B0604020202020204" pitchFamily="34" charset="0"/>
              <a:cs typeface="Arial" panose="020B0604020202020204" pitchFamily="34" charset="0"/>
              <a:hlinkClick r:id="" action="ppaction://noaction">
                <a:extLst>
                  <a:ext uri="{A12FA001-AC4F-418D-AE19-62706E023703}">
                    <ahyp:hlinkClr xmlns:ahyp="http://schemas.microsoft.com/office/drawing/2018/hyperlinkcolor" val="tx"/>
                  </a:ext>
                </a:extLst>
              </a:hlinkClick>
            </a:endParaRPr>
          </a:p>
          <a:p>
            <a:pPr marL="0" indent="0" algn="ctr">
              <a:buNone/>
            </a:pPr>
            <a:r>
              <a:rPr lang="en-US" sz="1800" b="1" u="sng">
                <a:solidFill>
                  <a:prstClr val="black"/>
                </a:solidFill>
                <a:latin typeface="Arial"/>
                <a:cs typeface="Arial"/>
                <a:hlinkClick r:id="" action="ppaction://noaction">
                  <a:extLst>
                    <a:ext uri="{A12FA001-AC4F-418D-AE19-62706E023703}">
                      <ahyp:hlinkClr xmlns:ahyp="http://schemas.microsoft.com/office/drawing/2018/hyperlinkcolor" val="tx"/>
                    </a:ext>
                  </a:extLst>
                </a:hlinkClick>
              </a:rPr>
              <a:t>diabetesnc.com/diabetes-advisory-council</a:t>
            </a:r>
            <a:endParaRPr lang="en-US" sz="1200" b="1">
              <a:solidFill>
                <a:prstClr val="black"/>
              </a:solidFill>
              <a:latin typeface="Arial"/>
              <a:cs typeface="Arial"/>
            </a:endParaRPr>
          </a:p>
          <a:p>
            <a:pPr marL="0" indent="0" algn="ctr">
              <a:buNone/>
            </a:pPr>
            <a:endParaRPr lang="en-US" sz="1800" b="1">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4241" y="410194"/>
            <a:ext cx="4985393" cy="1420837"/>
          </a:xfrm>
          <a:prstGeom prst="rect">
            <a:avLst/>
          </a:prstGeom>
        </p:spPr>
      </p:pic>
    </p:spTree>
    <p:extLst>
      <p:ext uri="{BB962C8B-B14F-4D97-AF65-F5344CB8AC3E}">
        <p14:creationId xmlns:p14="http://schemas.microsoft.com/office/powerpoint/2010/main" val="2616858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DA780-2913-FDF2-1CB6-B4E92E26BE5A}"/>
              </a:ext>
            </a:extLst>
          </p:cNvPr>
          <p:cNvSpPr>
            <a:spLocks noGrp="1"/>
          </p:cNvSpPr>
          <p:nvPr>
            <p:ph type="title"/>
          </p:nvPr>
        </p:nvSpPr>
        <p:spPr/>
        <p:txBody>
          <a:bodyPr/>
          <a:lstStyle/>
          <a:p>
            <a:pPr algn="ctr"/>
            <a:r>
              <a:rPr lang="en-US" b="1">
                <a:solidFill>
                  <a:srgbClr val="2751A5"/>
                </a:solidFill>
                <a:ea typeface="+mj-lt"/>
                <a:cs typeface="+mj-lt"/>
              </a:rPr>
              <a:t>Don’t Forget to Sign In!</a:t>
            </a:r>
            <a:endParaRPr lang="en-US" b="1">
              <a:solidFill>
                <a:srgbClr val="2751A5"/>
              </a:solidFill>
              <a:cs typeface="Arial" panose="020B0604020202020204"/>
            </a:endParaRPr>
          </a:p>
        </p:txBody>
      </p:sp>
      <p:sp>
        <p:nvSpPr>
          <p:cNvPr id="3" name="Content Placeholder 2">
            <a:extLst>
              <a:ext uri="{FF2B5EF4-FFF2-40B4-BE49-F238E27FC236}">
                <a16:creationId xmlns:a16="http://schemas.microsoft.com/office/drawing/2014/main" id="{305F9A36-5E36-3A1A-BC95-3359B85AA954}"/>
              </a:ext>
            </a:extLst>
          </p:cNvPr>
          <p:cNvSpPr>
            <a:spLocks noGrp="1"/>
          </p:cNvSpPr>
          <p:nvPr>
            <p:ph idx="1"/>
          </p:nvPr>
        </p:nvSpPr>
        <p:spPr>
          <a:xfrm>
            <a:off x="838200" y="1696229"/>
            <a:ext cx="10889411" cy="4538243"/>
          </a:xfrm>
        </p:spPr>
        <p:txBody>
          <a:bodyPr vert="horz" lIns="91440" tIns="45720" rIns="91440" bIns="45720" rtlCol="0" anchor="t">
            <a:normAutofit/>
          </a:bodyPr>
          <a:lstStyle/>
          <a:p>
            <a:r>
              <a:rPr lang="en-US" sz="2000" b="1">
                <a:solidFill>
                  <a:srgbClr val="2751A5"/>
                </a:solidFill>
                <a:ea typeface="+mn-lt"/>
                <a:cs typeface="+mn-lt"/>
              </a:rPr>
              <a:t>This meeting will offer the opportunity for participants to earn Continuing Education Unit (CEU) credits.</a:t>
            </a:r>
            <a:r>
              <a:rPr lang="en-US" sz="2000">
                <a:solidFill>
                  <a:srgbClr val="2751A5"/>
                </a:solidFill>
                <a:ea typeface="+mn-lt"/>
                <a:cs typeface="+mn-lt"/>
              </a:rPr>
              <a:t> </a:t>
            </a:r>
            <a:r>
              <a:rPr lang="en-US" sz="2000" i="1">
                <a:solidFill>
                  <a:srgbClr val="2751A5"/>
                </a:solidFill>
                <a:ea typeface="+mn-lt"/>
                <a:cs typeface="+mn-lt"/>
              </a:rPr>
              <a:t>Some professionals may be eligible to receive credits based on their specific credentials. Participants whose credentials are not explicitly listed should consult their credentialing organization or certifying agency to confirm whether CEUs from this meeting will be accepted. </a:t>
            </a:r>
          </a:p>
          <a:p>
            <a:r>
              <a:rPr lang="en-US" sz="2000" b="1">
                <a:solidFill>
                  <a:srgbClr val="2751A5"/>
                </a:solidFill>
                <a:ea typeface="+mn-lt"/>
                <a:cs typeface="+mn-lt"/>
              </a:rPr>
              <a:t>To receive CEUs for this meeting, please sign in using the QR code below.</a:t>
            </a:r>
            <a:endParaRPr lang="en-US" sz="2000" b="1">
              <a:solidFill>
                <a:srgbClr val="2751A5"/>
              </a:solidFill>
              <a:cs typeface="Arial" panose="020B0604020202020204"/>
            </a:endParaRPr>
          </a:p>
          <a:p>
            <a:endParaRPr lang="en-US">
              <a:cs typeface="Arial"/>
            </a:endParaRPr>
          </a:p>
        </p:txBody>
      </p:sp>
      <p:pic>
        <p:nvPicPr>
          <p:cNvPr id="6" name="Picture 5">
            <a:extLst>
              <a:ext uri="{FF2B5EF4-FFF2-40B4-BE49-F238E27FC236}">
                <a16:creationId xmlns:a16="http://schemas.microsoft.com/office/drawing/2014/main" id="{BE5C0C29-46DA-B476-F361-A29C1742BF2D}"/>
              </a:ext>
            </a:extLst>
          </p:cNvPr>
          <p:cNvPicPr>
            <a:picLocks noChangeAspect="1"/>
          </p:cNvPicPr>
          <p:nvPr/>
        </p:nvPicPr>
        <p:blipFill>
          <a:blip r:embed="rId3"/>
          <a:srcRect l="19712" t="26694" r="19536" b="25397"/>
          <a:stretch>
            <a:fillRect/>
          </a:stretch>
        </p:blipFill>
        <p:spPr>
          <a:xfrm>
            <a:off x="5006725" y="3968223"/>
            <a:ext cx="2195246" cy="2305913"/>
          </a:xfrm>
          <a:prstGeom prst="rect">
            <a:avLst/>
          </a:prstGeom>
        </p:spPr>
      </p:pic>
    </p:spTree>
    <p:extLst>
      <p:ext uri="{BB962C8B-B14F-4D97-AF65-F5344CB8AC3E}">
        <p14:creationId xmlns:p14="http://schemas.microsoft.com/office/powerpoint/2010/main" val="573610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211"/>
            <a:ext cx="10515600" cy="1325563"/>
          </a:xfrm>
          <a:prstGeom prst="rect">
            <a:avLst/>
          </a:prstGeom>
        </p:spPr>
        <p:txBody>
          <a:bodyPr/>
          <a:lstStyle/>
          <a:p>
            <a:pPr algn="ctr"/>
            <a:r>
              <a:rPr lang="en-US" b="1">
                <a:ln w="0"/>
                <a:solidFill>
                  <a:srgbClr val="2751A5"/>
                </a:solidFill>
                <a:latin typeface="Arial" panose="020B0604020202020204" pitchFamily="34" charset="0"/>
                <a:cs typeface="Arial" panose="020B0604020202020204" pitchFamily="34" charset="0"/>
              </a:rPr>
              <a:t>Agenda</a:t>
            </a:r>
          </a:p>
        </p:txBody>
      </p:sp>
      <p:sp>
        <p:nvSpPr>
          <p:cNvPr id="3" name="Content Placeholder 2"/>
          <p:cNvSpPr>
            <a:spLocks noGrp="1"/>
          </p:cNvSpPr>
          <p:nvPr>
            <p:ph idx="1"/>
          </p:nvPr>
        </p:nvSpPr>
        <p:spPr>
          <a:xfrm>
            <a:off x="704609" y="1067210"/>
            <a:ext cx="10782782" cy="4690922"/>
          </a:xfrm>
          <a:prstGeom prst="rect">
            <a:avLst/>
          </a:prstGeom>
        </p:spPr>
        <p:txBody>
          <a:bodyPr vert="horz" lIns="91440" tIns="45720" rIns="91440" bIns="45720" rtlCol="0" anchor="t">
            <a:noAutofit/>
          </a:bodyPr>
          <a:lstStyle/>
          <a:p>
            <a:pPr>
              <a:lnSpc>
                <a:spcPct val="160000"/>
              </a:lnSpc>
            </a:pPr>
            <a:r>
              <a:rPr lang="en-US" sz="1600">
                <a:latin typeface="Arial"/>
                <a:cs typeface="Arial"/>
              </a:rPr>
              <a:t>Welcome, Introductions and Review and Approval of May 2025 Highlights</a:t>
            </a:r>
          </a:p>
          <a:p>
            <a:pPr>
              <a:lnSpc>
                <a:spcPct val="160000"/>
              </a:lnSpc>
            </a:pPr>
            <a:r>
              <a:rPr lang="en-US" sz="1600">
                <a:latin typeface="Arial"/>
                <a:cs typeface="Arial"/>
              </a:rPr>
              <a:t>Announcements</a:t>
            </a:r>
          </a:p>
          <a:p>
            <a:pPr>
              <a:lnSpc>
                <a:spcPct val="160000"/>
              </a:lnSpc>
            </a:pPr>
            <a:r>
              <a:rPr lang="en-US" sz="1600">
                <a:latin typeface="Arial"/>
                <a:cs typeface="Arial"/>
              </a:rPr>
              <a:t>Innovations in Diabetes Care</a:t>
            </a:r>
          </a:p>
          <a:p>
            <a:pPr>
              <a:lnSpc>
                <a:spcPct val="160000"/>
              </a:lnSpc>
            </a:pPr>
            <a:r>
              <a:rPr lang="en-US" sz="1600">
                <a:latin typeface="Arial"/>
                <a:cs typeface="Arial"/>
              </a:rPr>
              <a:t>Poster Review</a:t>
            </a:r>
          </a:p>
          <a:p>
            <a:pPr>
              <a:lnSpc>
                <a:spcPct val="160000"/>
              </a:lnSpc>
            </a:pPr>
            <a:r>
              <a:rPr lang="en-US" sz="1600">
                <a:latin typeface="Arial"/>
                <a:cs typeface="Arial"/>
              </a:rPr>
              <a:t>Workgroup Updates</a:t>
            </a:r>
          </a:p>
          <a:p>
            <a:pPr>
              <a:lnSpc>
                <a:spcPct val="160000"/>
              </a:lnSpc>
            </a:pPr>
            <a:r>
              <a:rPr lang="en-US" sz="1600">
                <a:latin typeface="Arial"/>
                <a:cs typeface="Arial"/>
              </a:rPr>
              <a:t>Diabetes Self-Management Education and Support (DSMES) and Diabetes Prevention Program (DPP) Updates</a:t>
            </a:r>
          </a:p>
          <a:p>
            <a:pPr>
              <a:lnSpc>
                <a:spcPct val="160000"/>
              </a:lnSpc>
            </a:pPr>
            <a:r>
              <a:rPr lang="en-US" sz="1600">
                <a:latin typeface="Arial"/>
                <a:cs typeface="Arial"/>
              </a:rPr>
              <a:t>2025 DAC Awards and Scholarship Presentation and Ceremony</a:t>
            </a:r>
          </a:p>
          <a:p>
            <a:pPr>
              <a:lnSpc>
                <a:spcPct val="160000"/>
              </a:lnSpc>
            </a:pPr>
            <a:r>
              <a:rPr lang="en-US" sz="1600">
                <a:latin typeface="Arial"/>
                <a:cs typeface="Arial"/>
              </a:rPr>
              <a:t>Meeting Wrap-Up &amp; Action Items</a:t>
            </a:r>
          </a:p>
          <a:p>
            <a:pPr>
              <a:lnSpc>
                <a:spcPct val="160000"/>
              </a:lnSpc>
            </a:pPr>
            <a:endParaRPr lang="en-US"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0678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36745" y="5985164"/>
            <a:ext cx="4532010" cy="369332"/>
          </a:xfrm>
          <a:prstGeom prst="rect">
            <a:avLst/>
          </a:prstGeom>
        </p:spPr>
        <p:txBody>
          <a:bodyPr wrap="none">
            <a:spAutoFit/>
          </a:bodyPr>
          <a:lstStyle/>
          <a:p>
            <a:r>
              <a:rPr lang="en-US">
                <a:hlinkClick r:id="rId3"/>
              </a:rPr>
              <a:t>diabetesnc.com/diabetes-advisory-council/</a:t>
            </a:r>
            <a:endParaRPr lang="en-US"/>
          </a:p>
        </p:txBody>
      </p:sp>
      <p:pic>
        <p:nvPicPr>
          <p:cNvPr id="5" name="Picture 4">
            <a:extLst>
              <a:ext uri="{FF2B5EF4-FFF2-40B4-BE49-F238E27FC236}">
                <a16:creationId xmlns:a16="http://schemas.microsoft.com/office/drawing/2014/main" id="{4ED33D24-87DE-E489-DF56-58E5640A6BC3}"/>
              </a:ext>
            </a:extLst>
          </p:cNvPr>
          <p:cNvPicPr>
            <a:picLocks noChangeAspect="1"/>
          </p:cNvPicPr>
          <p:nvPr/>
        </p:nvPicPr>
        <p:blipFill>
          <a:blip r:embed="rId4"/>
          <a:stretch>
            <a:fillRect/>
          </a:stretch>
        </p:blipFill>
        <p:spPr>
          <a:xfrm>
            <a:off x="1191687" y="559443"/>
            <a:ext cx="8815132" cy="5430456"/>
          </a:xfrm>
          <a:prstGeom prst="rect">
            <a:avLst/>
          </a:prstGeom>
        </p:spPr>
      </p:pic>
      <p:sp>
        <p:nvSpPr>
          <p:cNvPr id="6" name="Oval 5">
            <a:extLst>
              <a:ext uri="{FF2B5EF4-FFF2-40B4-BE49-F238E27FC236}">
                <a16:creationId xmlns:a16="http://schemas.microsoft.com/office/drawing/2014/main" id="{3CD007FA-CBFD-B590-888A-F155EFEF4485}"/>
              </a:ext>
            </a:extLst>
          </p:cNvPr>
          <p:cNvSpPr/>
          <p:nvPr/>
        </p:nvSpPr>
        <p:spPr>
          <a:xfrm>
            <a:off x="1201740" y="2378597"/>
            <a:ext cx="1842979" cy="458357"/>
          </a:xfrm>
          <a:prstGeom prst="ellipse">
            <a:avLst/>
          </a:prstGeom>
          <a:noFill/>
          <a:ln w="28575">
            <a:solidFill>
              <a:srgbClr val="E418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6790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77CB1-029D-2003-DDC0-835E1B0EAD85}"/>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2758AE9C-4D83-61F5-9A29-009A8E133CE2}"/>
              </a:ext>
            </a:extLst>
          </p:cNvPr>
          <p:cNvSpPr txBox="1">
            <a:spLocks/>
          </p:cNvSpPr>
          <p:nvPr/>
        </p:nvSpPr>
        <p:spPr>
          <a:xfrm>
            <a:off x="838200" y="14588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ln w="0"/>
                <a:solidFill>
                  <a:srgbClr val="2751A5"/>
                </a:solidFill>
                <a:latin typeface="Arial" panose="020B0604020202020204" pitchFamily="34" charset="0"/>
                <a:cs typeface="Arial" panose="020B0604020202020204" pitchFamily="34" charset="0"/>
              </a:rPr>
              <a:t>DAC Voting Members</a:t>
            </a:r>
          </a:p>
        </p:txBody>
      </p:sp>
      <p:pic>
        <p:nvPicPr>
          <p:cNvPr id="4" name="Picture 3">
            <a:extLst>
              <a:ext uri="{FF2B5EF4-FFF2-40B4-BE49-F238E27FC236}">
                <a16:creationId xmlns:a16="http://schemas.microsoft.com/office/drawing/2014/main" id="{B8240DC3-9725-D17F-76B8-9E1E2BF5C558}"/>
              </a:ext>
            </a:extLst>
          </p:cNvPr>
          <p:cNvPicPr>
            <a:picLocks noChangeAspect="1"/>
          </p:cNvPicPr>
          <p:nvPr/>
        </p:nvPicPr>
        <p:blipFill>
          <a:blip r:embed="rId3"/>
          <a:stretch>
            <a:fillRect/>
          </a:stretch>
        </p:blipFill>
        <p:spPr>
          <a:xfrm>
            <a:off x="3586223" y="1195564"/>
            <a:ext cx="5026693" cy="4470567"/>
          </a:xfrm>
          <a:prstGeom prst="rect">
            <a:avLst/>
          </a:prstGeom>
        </p:spPr>
      </p:pic>
    </p:spTree>
    <p:extLst>
      <p:ext uri="{BB962C8B-B14F-4D97-AF65-F5344CB8AC3E}">
        <p14:creationId xmlns:p14="http://schemas.microsoft.com/office/powerpoint/2010/main" val="3952439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30335-E9CA-41B2-B635-435CF91ECC94}"/>
              </a:ext>
            </a:extLst>
          </p:cNvPr>
          <p:cNvSpPr>
            <a:spLocks noGrp="1"/>
          </p:cNvSpPr>
          <p:nvPr>
            <p:ph type="ctrTitle"/>
          </p:nvPr>
        </p:nvSpPr>
        <p:spPr/>
        <p:txBody>
          <a:bodyPr anchor="ctr">
            <a:normAutofit/>
          </a:bodyPr>
          <a:lstStyle/>
          <a:p>
            <a:r>
              <a:rPr lang="en-US" sz="4400" b="1">
                <a:solidFill>
                  <a:srgbClr val="2751A5"/>
                </a:solidFill>
              </a:rPr>
              <a:t>Announcements</a:t>
            </a:r>
          </a:p>
        </p:txBody>
      </p:sp>
      <p:sp>
        <p:nvSpPr>
          <p:cNvPr id="3" name="Subtitle 2">
            <a:extLst>
              <a:ext uri="{FF2B5EF4-FFF2-40B4-BE49-F238E27FC236}">
                <a16:creationId xmlns:a16="http://schemas.microsoft.com/office/drawing/2014/main" id="{A45AA2A1-87B3-45E9-B437-34B3CEE3751C}"/>
              </a:ext>
            </a:extLst>
          </p:cNvPr>
          <p:cNvSpPr>
            <a:spLocks noGrp="1"/>
          </p:cNvSpPr>
          <p:nvPr>
            <p:ph type="subTitle" idx="1"/>
          </p:nvPr>
        </p:nvSpPr>
        <p:spPr/>
        <p:txBody>
          <a:bodyPr vert="horz" lIns="91440" tIns="45720" rIns="91440" bIns="45720" rtlCol="0" anchor="t">
            <a:normAutofit/>
          </a:bodyPr>
          <a:lstStyle/>
          <a:p>
            <a:r>
              <a:rPr lang="en-US" sz="3200">
                <a:solidFill>
                  <a:srgbClr val="2751A5"/>
                </a:solidFill>
              </a:rPr>
              <a:t>Dr. Susan Spratt</a:t>
            </a:r>
            <a:endParaRPr lang="en-US"/>
          </a:p>
          <a:p>
            <a:r>
              <a:rPr lang="en-US" sz="3200">
                <a:solidFill>
                  <a:srgbClr val="2751A5"/>
                </a:solidFill>
              </a:rPr>
              <a:t>Joanne Rinker</a:t>
            </a:r>
          </a:p>
        </p:txBody>
      </p:sp>
    </p:spTree>
    <p:extLst>
      <p:ext uri="{BB962C8B-B14F-4D97-AF65-F5344CB8AC3E}">
        <p14:creationId xmlns:p14="http://schemas.microsoft.com/office/powerpoint/2010/main" val="1177021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985"/>
            <a:ext cx="10515600" cy="1325563"/>
          </a:xfrm>
          <a:prstGeom prst="rect">
            <a:avLst/>
          </a:prstGeom>
        </p:spPr>
        <p:txBody>
          <a:bodyPr/>
          <a:lstStyle/>
          <a:p>
            <a:pPr algn="ctr"/>
            <a:r>
              <a:rPr lang="en-US" b="1">
                <a:ln w="0"/>
                <a:solidFill>
                  <a:srgbClr val="2751A5"/>
                </a:solidFill>
                <a:latin typeface="Arial" panose="020B0604020202020204" pitchFamily="34" charset="0"/>
                <a:cs typeface="Arial" panose="020B0604020202020204" pitchFamily="34" charset="0"/>
              </a:rPr>
              <a:t>DAC Newsletter</a:t>
            </a:r>
          </a:p>
        </p:txBody>
      </p:sp>
      <p:sp>
        <p:nvSpPr>
          <p:cNvPr id="6" name="Rectangle 5"/>
          <p:cNvSpPr/>
          <p:nvPr/>
        </p:nvSpPr>
        <p:spPr>
          <a:xfrm>
            <a:off x="5866022" y="2380204"/>
            <a:ext cx="6072032" cy="1569660"/>
          </a:xfrm>
          <a:prstGeom prst="rect">
            <a:avLst/>
          </a:prstGeom>
        </p:spPr>
        <p:txBody>
          <a:bodyPr wrap="square" lIns="91440" tIns="45720" rIns="91440" bIns="45720" anchor="t">
            <a:spAutoFit/>
          </a:bodyPr>
          <a:lstStyle/>
          <a:p>
            <a:pPr algn="ctr"/>
            <a:r>
              <a:rPr lang="en-US" sz="2400" dirty="0">
                <a:solidFill>
                  <a:srgbClr val="2751A5"/>
                </a:solidFill>
                <a:ea typeface="+mn-lt"/>
                <a:cs typeface="+mn-lt"/>
              </a:rPr>
              <a:t>The Fall DAC Newsletter will be released in mid-October. If you’d like to contribute, please email Dominique at dominique.ashley@dhhs.nc.gov</a:t>
            </a:r>
            <a:endParaRPr lang="en-US" sz="2400" dirty="0">
              <a:solidFill>
                <a:srgbClr val="2751A5"/>
              </a:solidFill>
              <a:cs typeface="Arial" panose="020B0604020202020204"/>
            </a:endParaRPr>
          </a:p>
        </p:txBody>
      </p:sp>
      <p:pic>
        <p:nvPicPr>
          <p:cNvPr id="4" name="Picture 3">
            <a:extLst>
              <a:ext uri="{FF2B5EF4-FFF2-40B4-BE49-F238E27FC236}">
                <a16:creationId xmlns:a16="http://schemas.microsoft.com/office/drawing/2014/main" id="{B93D8035-C233-54BC-63D0-FFD45EA6862B}"/>
              </a:ext>
            </a:extLst>
          </p:cNvPr>
          <p:cNvPicPr>
            <a:picLocks noChangeAspect="1"/>
          </p:cNvPicPr>
          <p:nvPr/>
        </p:nvPicPr>
        <p:blipFill>
          <a:blip r:embed="rId3"/>
          <a:srcRect r="199" b="3385"/>
          <a:stretch/>
        </p:blipFill>
        <p:spPr>
          <a:xfrm>
            <a:off x="563572" y="1248032"/>
            <a:ext cx="5154217" cy="3826269"/>
          </a:xfrm>
          <a:prstGeom prst="rect">
            <a:avLst/>
          </a:prstGeom>
        </p:spPr>
      </p:pic>
    </p:spTree>
    <p:extLst>
      <p:ext uri="{BB962C8B-B14F-4D97-AF65-F5344CB8AC3E}">
        <p14:creationId xmlns:p14="http://schemas.microsoft.com/office/powerpoint/2010/main" val="11776568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Ferguson">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 Slide Option 3">
  <a:themeElements>
    <a:clrScheme name="ADA Theme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DA">
  <a:themeElements>
    <a:clrScheme name="ADA Theme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DFNC_1">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DFNC_2">
  <a:themeElements>
    <a:clrScheme name="Custom 1">
      <a:dk1>
        <a:srgbClr val="FFFFFF"/>
      </a:dk1>
      <a:lt1>
        <a:sysClr val="window" lastClr="FFFFFF"/>
      </a:lt1>
      <a:dk2>
        <a:srgbClr val="44546A"/>
      </a:dk2>
      <a:lt2>
        <a:srgbClr val="E7E6E6"/>
      </a:lt2>
      <a:accent1>
        <a:srgbClr val="4472C4"/>
      </a:accent1>
      <a:accent2>
        <a:srgbClr val="CD4B31"/>
      </a:accent2>
      <a:accent3>
        <a:srgbClr val="1F8391"/>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9.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c3d8ea7b-983a-413c-b71d-cb776c5e2e9a">
      <UserInfo>
        <DisplayName/>
        <AccountId xsi:nil="true"/>
        <AccountType/>
      </UserInfo>
    </SharedWithUsers>
    <lcf76f155ced4ddcb4097134ff3c332f xmlns="570fe431-bf55-4064-a205-612032e3e71e">
      <Terms xmlns="http://schemas.microsoft.com/office/infopath/2007/PartnerControls"/>
    </lcf76f155ced4ddcb4097134ff3c332f>
    <TaxCatchAll xmlns="c3d8ea7b-983a-413c-b71d-cb776c5e2e9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7BCFC6B22AD6442A8AC2D52DC4BEA65" ma:contentTypeVersion="17" ma:contentTypeDescription="Create a new document." ma:contentTypeScope="" ma:versionID="faee3ffc55855d03c52ac2f448bd0e58">
  <xsd:schema xmlns:xsd="http://www.w3.org/2001/XMLSchema" xmlns:xs="http://www.w3.org/2001/XMLSchema" xmlns:p="http://schemas.microsoft.com/office/2006/metadata/properties" xmlns:ns2="570fe431-bf55-4064-a205-612032e3e71e" xmlns:ns3="c3d8ea7b-983a-413c-b71d-cb776c5e2e9a" targetNamespace="http://schemas.microsoft.com/office/2006/metadata/properties" ma:root="true" ma:fieldsID="825bc50b416fde8f0034fa40e6634e03" ns2:_="" ns3:_="">
    <xsd:import namespace="570fe431-bf55-4064-a205-612032e3e71e"/>
    <xsd:import namespace="c3d8ea7b-983a-413c-b71d-cb776c5e2e9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0fe431-bf55-4064-a205-612032e3e7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3d8ea7b-983a-413c-b71d-cb776c5e2e9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45ad140-4aba-424d-9487-51407199a00d}" ma:internalName="TaxCatchAll" ma:showField="CatchAllData" ma:web="c3d8ea7b-983a-413c-b71d-cb776c5e2e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271612-B859-41E0-BA58-5BF998CD9212}">
  <ds:schemaRefs>
    <ds:schemaRef ds:uri="http://schemas.microsoft.com/sharepoint/v3/contenttype/forms"/>
  </ds:schemaRefs>
</ds:datastoreItem>
</file>

<file path=customXml/itemProps2.xml><?xml version="1.0" encoding="utf-8"?>
<ds:datastoreItem xmlns:ds="http://schemas.openxmlformats.org/officeDocument/2006/customXml" ds:itemID="{B079B87D-1D10-479A-86C8-2838A8E6863E}">
  <ds:schemaRefs>
    <ds:schemaRef ds:uri="570fe431-bf55-4064-a205-612032e3e71e"/>
    <ds:schemaRef ds:uri="c3d8ea7b-983a-413c-b71d-cb776c5e2e9a"/>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D24CA77-D323-4022-9B25-94A30D851C3B}">
  <ds:schemaRefs>
    <ds:schemaRef ds:uri="570fe431-bf55-4064-a205-612032e3e71e"/>
    <ds:schemaRef ds:uri="c3d8ea7b-983a-413c-b71d-cb776c5e2e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34</Slides>
  <Notes>25</Notes>
  <HiddenSlides>0</HiddenSlides>
  <ScaleCrop>false</ScaleCrop>
  <HeadingPairs>
    <vt:vector size="4" baseType="variant">
      <vt:variant>
        <vt:lpstr>Theme</vt:lpstr>
      </vt:variant>
      <vt:variant>
        <vt:i4>10</vt:i4>
      </vt:variant>
      <vt:variant>
        <vt:lpstr>Slide Titles</vt:lpstr>
      </vt:variant>
      <vt:variant>
        <vt:i4>34</vt:i4>
      </vt:variant>
    </vt:vector>
  </HeadingPairs>
  <TitlesOfParts>
    <vt:vector size="44" baseType="lpstr">
      <vt:lpstr>Office Theme</vt:lpstr>
      <vt:lpstr>3_Office Theme</vt:lpstr>
      <vt:lpstr>Title Slide Option 3</vt:lpstr>
      <vt:lpstr>ADA</vt:lpstr>
      <vt:lpstr>2_Office Theme</vt:lpstr>
      <vt:lpstr>Custom Design</vt:lpstr>
      <vt:lpstr>DFNC_1</vt:lpstr>
      <vt:lpstr>DFNC_2</vt:lpstr>
      <vt:lpstr>1_Custom Design</vt:lpstr>
      <vt:lpstr>Ferguson</vt:lpstr>
      <vt:lpstr>PowerPoint Presentation</vt:lpstr>
      <vt:lpstr>PowerPoint Presentation</vt:lpstr>
      <vt:lpstr>PowerPoint Presentation</vt:lpstr>
      <vt:lpstr>Don’t Forget to Sign In!</vt:lpstr>
      <vt:lpstr>Agenda</vt:lpstr>
      <vt:lpstr>PowerPoint Presentation</vt:lpstr>
      <vt:lpstr>PowerPoint Presentation</vt:lpstr>
      <vt:lpstr>Announcements</vt:lpstr>
      <vt:lpstr>DAC Newsletter</vt:lpstr>
      <vt:lpstr>Join a Workgroup and Get Involved!</vt:lpstr>
      <vt:lpstr>2025 DAC Membership Survey</vt:lpstr>
      <vt:lpstr>2026 DAC Meetings</vt:lpstr>
      <vt:lpstr>PowerPoint Presentation</vt:lpstr>
      <vt:lpstr>ADCES Diabetes Technology Conference</vt:lpstr>
      <vt:lpstr>Innovations in Diabetes Care</vt:lpstr>
      <vt:lpstr>Poster Review 30 minutes</vt:lpstr>
      <vt:lpstr>Workgroup Updates</vt:lpstr>
      <vt:lpstr>T1D Trends and Needs Workgroup</vt:lpstr>
      <vt:lpstr>PowerPoint Presentation</vt:lpstr>
      <vt:lpstr>Diabetes Self-Management Education and Support (DSMES) Updates</vt:lpstr>
      <vt:lpstr>DSMES in North Carolina</vt:lpstr>
      <vt:lpstr>CDC Diabetes Management Collaborative (DMC)</vt:lpstr>
      <vt:lpstr>CDC Diabetes Management Collaborative (DMC)</vt:lpstr>
      <vt:lpstr>CDC Diabetes Management Collaborative (DMC)</vt:lpstr>
      <vt:lpstr>Diabetes Prevention Program (DPP) Updates</vt:lpstr>
      <vt:lpstr>DPP in NC</vt:lpstr>
      <vt:lpstr>CHWs in Diabetes Prevention and Management</vt:lpstr>
      <vt:lpstr>NC Diabetes Prevention and Management Pharmacy Collaborative</vt:lpstr>
      <vt:lpstr>PowerPoint Presentation</vt:lpstr>
      <vt:lpstr>Hugh Young Diabetes Care and Education Specialist Scholarship</vt:lpstr>
      <vt:lpstr>John Bowdish Community Award</vt:lpstr>
      <vt:lpstr>Health Care Provider Award</vt:lpstr>
      <vt:lpstr>Meeting Wrap-Up &amp; Action Items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Hicks, Kristie N</dc:creator>
  <cp:revision>195</cp:revision>
  <cp:lastPrinted>2024-05-16T17:58:21Z</cp:lastPrinted>
  <dcterms:created xsi:type="dcterms:W3CDTF">2019-02-27T13:26:14Z</dcterms:created>
  <dcterms:modified xsi:type="dcterms:W3CDTF">2025-10-07T15:13:44Z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0x010100A7BCFC6B22AD6442A8AC2D52DC4BEA65</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_activity">
    <vt:lpwstr>{"FileActivityType":"9","FileActivityTimeStamp":"2024-10-09T19:46:54.657Z","FileActivityUsersOnPage":[{"DisplayName":"Ashley, Dominique R","Id":"dominique.ashley@dhhs.nc.gov"},{"DisplayName":"Payton, Corissa R","Id":"corissa.payton@dhhs.nc.gov"}],"FileActivityNavigationId":null}</vt:lpwstr>
  </property>
  <property fmtid="{D5CDD505-2E9C-101B-9397-08002B2CF9AE}" pid="9" name="TriggerFlowInfo">
    <vt:lpwstr/>
  </property>
</Properties>
</file>