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98" r:id="rId5"/>
    <p:sldMasterId id="2147483858" r:id="rId6"/>
    <p:sldMasterId id="2147483860" r:id="rId7"/>
    <p:sldMasterId id="2147483740" r:id="rId8"/>
    <p:sldMasterId id="2147483660" r:id="rId9"/>
    <p:sldMasterId id="2147483799" r:id="rId10"/>
    <p:sldMasterId id="2147483810" r:id="rId11"/>
    <p:sldMasterId id="2147483822" r:id="rId12"/>
    <p:sldMasterId id="2147483834" r:id="rId13"/>
  </p:sldMasterIdLst>
  <p:notesMasterIdLst>
    <p:notesMasterId r:id="rId47"/>
  </p:notesMasterIdLst>
  <p:handoutMasterIdLst>
    <p:handoutMasterId r:id="rId48"/>
  </p:handoutMasterIdLst>
  <p:sldIdLst>
    <p:sldId id="569" r:id="rId14"/>
    <p:sldId id="596" r:id="rId15"/>
    <p:sldId id="571" r:id="rId16"/>
    <p:sldId id="595" r:id="rId17"/>
    <p:sldId id="2147469254" r:id="rId18"/>
    <p:sldId id="598" r:id="rId19"/>
    <p:sldId id="600" r:id="rId20"/>
    <p:sldId id="2147469255" r:id="rId21"/>
    <p:sldId id="580" r:id="rId22"/>
    <p:sldId id="599" r:id="rId23"/>
    <p:sldId id="2147469248" r:id="rId24"/>
    <p:sldId id="2147469308" r:id="rId25"/>
    <p:sldId id="2147469291" r:id="rId26"/>
    <p:sldId id="2147469243" r:id="rId27"/>
    <p:sldId id="2147469292" r:id="rId28"/>
    <p:sldId id="651" r:id="rId29"/>
    <p:sldId id="2147469313" r:id="rId30"/>
    <p:sldId id="2147469314" r:id="rId31"/>
    <p:sldId id="2147469316" r:id="rId32"/>
    <p:sldId id="2147469317" r:id="rId33"/>
    <p:sldId id="2147469318" r:id="rId34"/>
    <p:sldId id="2147469251" r:id="rId35"/>
    <p:sldId id="363" r:id="rId36"/>
    <p:sldId id="2147469289" r:id="rId37"/>
    <p:sldId id="2147469290" r:id="rId38"/>
    <p:sldId id="2147469262" r:id="rId39"/>
    <p:sldId id="2147469309" r:id="rId40"/>
    <p:sldId id="2147469310" r:id="rId41"/>
    <p:sldId id="2147469312" r:id="rId42"/>
    <p:sldId id="2147469311" r:id="rId43"/>
    <p:sldId id="2147469270" r:id="rId44"/>
    <p:sldId id="2147469257" r:id="rId45"/>
    <p:sldId id="608" r:id="rId4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l, Catherine P" initials="HCP" lastIdx="2" clrIdx="0">
    <p:extLst>
      <p:ext uri="{19B8F6BF-5375-455C-9EA6-DF929625EA0E}">
        <p15:presenceInfo xmlns:p15="http://schemas.microsoft.com/office/powerpoint/2012/main" userId="S-1-5-21-2744878847-1876734302-662453930-743817" providerId="AD"/>
      </p:ext>
    </p:extLst>
  </p:cmAuthor>
  <p:cmAuthor id="2" name="Lisa Murdock" initials="LM" lastIdx="4" clrIdx="1">
    <p:extLst>
      <p:ext uri="{19B8F6BF-5375-455C-9EA6-DF929625EA0E}">
        <p15:presenceInfo xmlns:p15="http://schemas.microsoft.com/office/powerpoint/2012/main" userId="S::LMurdock@diabetes.org::066038ed-371f-47cb-bd76-03bc5a88e8c7" providerId="AD"/>
      </p:ext>
    </p:extLst>
  </p:cmAuthor>
  <p:cmAuthor id="3" name="Christine Fallabel" initials="CF" lastIdx="1" clrIdx="2">
    <p:extLst>
      <p:ext uri="{19B8F6BF-5375-455C-9EA6-DF929625EA0E}">
        <p15:presenceInfo xmlns:p15="http://schemas.microsoft.com/office/powerpoint/2012/main" userId="S::CFallabel@diabetes.org::23414ed7-84b3-46bd-b71c-234d5f869a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751A5"/>
    <a:srgbClr val="E41800"/>
    <a:srgbClr val="68767F"/>
    <a:srgbClr val="21079B"/>
    <a:srgbClr val="603B13"/>
    <a:srgbClr val="EFEDE3"/>
    <a:srgbClr val="E418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DECA1E-070A-4D9A-BA86-2B0410388159}" v="41" dt="2026-02-25T18:03:31.375"/>
    <p1510:client id="{28AED787-AE28-434A-B0ED-EF25E7C15C17}" v="1001" dt="2026-02-25T18:34:39.411"/>
    <p1510:client id="{5C333691-FCE0-8E84-719F-E05D8E6FC1EE}" v="141" dt="2026-02-26T17:22:00.652"/>
    <p1510:client id="{6E7E2E1A-7C97-4196-7C58-486CE0676704}" v="656" dt="2026-02-25T19:18:54.051"/>
    <p1510:client id="{C1207A23-7FD6-BEC5-EC0F-E398D9E6031C}" v="44" dt="2026-02-27T13:26:49.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handoutMaster" Target="handoutMasters/handoutMaster1.xml"/><Relationship Id="rId8" Type="http://schemas.openxmlformats.org/officeDocument/2006/relationships/slideMaster" Target="slideMasters/slideMaster5.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4B9AD4-EB29-4E3F-9356-75406E7DE5E5}"/>
              </a:ext>
            </a:extLst>
          </p:cNvPr>
          <p:cNvSpPr>
            <a:spLocks noGrp="1"/>
          </p:cNvSpPr>
          <p:nvPr>
            <p:ph type="hdr" sz="quarter"/>
          </p:nvPr>
        </p:nvSpPr>
        <p:spPr>
          <a:xfrm>
            <a:off x="0" y="0"/>
            <a:ext cx="3026833" cy="465797"/>
          </a:xfrm>
          <a:prstGeom prst="rect">
            <a:avLst/>
          </a:prstGeom>
        </p:spPr>
        <p:txBody>
          <a:bodyPr vert="horz" lIns="92959" tIns="46480" rIns="92959" bIns="46480" rtlCol="0"/>
          <a:lstStyle>
            <a:lvl1pPr algn="l">
              <a:defRPr sz="1300"/>
            </a:lvl1pPr>
          </a:lstStyle>
          <a:p>
            <a:endParaRPr lang="en-US"/>
          </a:p>
        </p:txBody>
      </p:sp>
      <p:sp>
        <p:nvSpPr>
          <p:cNvPr id="3" name="Date Placeholder 2">
            <a:extLst>
              <a:ext uri="{FF2B5EF4-FFF2-40B4-BE49-F238E27FC236}">
                <a16:creationId xmlns:a16="http://schemas.microsoft.com/office/drawing/2014/main" id="{BE944C79-A610-4975-B7D3-FC6B2EC66076}"/>
              </a:ext>
            </a:extLst>
          </p:cNvPr>
          <p:cNvSpPr>
            <a:spLocks noGrp="1"/>
          </p:cNvSpPr>
          <p:nvPr>
            <p:ph type="dt" sz="quarter" idx="1"/>
          </p:nvPr>
        </p:nvSpPr>
        <p:spPr>
          <a:xfrm>
            <a:off x="3956550" y="0"/>
            <a:ext cx="3026833" cy="465797"/>
          </a:xfrm>
          <a:prstGeom prst="rect">
            <a:avLst/>
          </a:prstGeom>
        </p:spPr>
        <p:txBody>
          <a:bodyPr vert="horz" lIns="92959" tIns="46480" rIns="92959" bIns="46480" rtlCol="0"/>
          <a:lstStyle>
            <a:lvl1pPr algn="r">
              <a:defRPr sz="1300"/>
            </a:lvl1pPr>
          </a:lstStyle>
          <a:p>
            <a:fld id="{4782D7FC-6F1B-4393-B6A1-157091C19775}" type="datetimeFigureOut">
              <a:rPr lang="en-US" smtClean="0"/>
              <a:t>3/31/2026</a:t>
            </a:fld>
            <a:endParaRPr lang="en-US"/>
          </a:p>
        </p:txBody>
      </p:sp>
      <p:sp>
        <p:nvSpPr>
          <p:cNvPr id="4" name="Footer Placeholder 3">
            <a:extLst>
              <a:ext uri="{FF2B5EF4-FFF2-40B4-BE49-F238E27FC236}">
                <a16:creationId xmlns:a16="http://schemas.microsoft.com/office/drawing/2014/main" id="{A4683DCC-3D92-48CD-9535-FEDA4BAB565D}"/>
              </a:ext>
            </a:extLst>
          </p:cNvPr>
          <p:cNvSpPr>
            <a:spLocks noGrp="1"/>
          </p:cNvSpPr>
          <p:nvPr>
            <p:ph type="ftr" sz="quarter" idx="2"/>
          </p:nvPr>
        </p:nvSpPr>
        <p:spPr>
          <a:xfrm>
            <a:off x="0" y="8817904"/>
            <a:ext cx="3026833" cy="465796"/>
          </a:xfrm>
          <a:prstGeom prst="rect">
            <a:avLst/>
          </a:prstGeom>
        </p:spPr>
        <p:txBody>
          <a:bodyPr vert="horz" lIns="92959" tIns="46480" rIns="92959" bIns="46480"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7EFE3145-D3EF-44CE-9215-1E81D4EEBA2C}"/>
              </a:ext>
            </a:extLst>
          </p:cNvPr>
          <p:cNvSpPr>
            <a:spLocks noGrp="1"/>
          </p:cNvSpPr>
          <p:nvPr>
            <p:ph type="sldNum" sz="quarter" idx="3"/>
          </p:nvPr>
        </p:nvSpPr>
        <p:spPr>
          <a:xfrm>
            <a:off x="3956550" y="8817904"/>
            <a:ext cx="3026833" cy="465796"/>
          </a:xfrm>
          <a:prstGeom prst="rect">
            <a:avLst/>
          </a:prstGeom>
        </p:spPr>
        <p:txBody>
          <a:bodyPr vert="horz" lIns="92959" tIns="46480" rIns="92959" bIns="46480" rtlCol="0" anchor="b"/>
          <a:lstStyle>
            <a:lvl1pPr algn="r">
              <a:defRPr sz="1300"/>
            </a:lvl1pPr>
          </a:lstStyle>
          <a:p>
            <a:fld id="{11EBB9C8-71BD-4E44-B2E1-07214337AA5B}" type="slidenum">
              <a:rPr lang="en-US" smtClean="0"/>
              <a:t>‹#›</a:t>
            </a:fld>
            <a:endParaRPr lang="en-US"/>
          </a:p>
        </p:txBody>
      </p:sp>
    </p:spTree>
    <p:extLst>
      <p:ext uri="{BB962C8B-B14F-4D97-AF65-F5344CB8AC3E}">
        <p14:creationId xmlns:p14="http://schemas.microsoft.com/office/powerpoint/2010/main" val="19629514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9" tIns="46480" rIns="92959" bIns="46480" rtlCol="0"/>
          <a:lstStyle>
            <a:lvl1pPr algn="l">
              <a:defRPr sz="13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9" tIns="46480" rIns="92959" bIns="46480" rtlCol="0"/>
          <a:lstStyle>
            <a:lvl1pPr algn="r">
              <a:defRPr sz="1300"/>
            </a:lvl1pPr>
          </a:lstStyle>
          <a:p>
            <a:fld id="{D03DD6F9-4AFE-40AD-9D00-DD9EA80BFA40}" type="datetimeFigureOut">
              <a:rPr lang="en-US" smtClean="0"/>
              <a:t>3/31/2026</a:t>
            </a:fld>
            <a:endParaRPr lang="en-US"/>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59" tIns="46480" rIns="92959" bIns="46480"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9" tIns="46480" rIns="92959" bIns="4648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9" tIns="46480" rIns="92959" bIns="46480" rtlCol="0" anchor="b"/>
          <a:lstStyle>
            <a:lvl1pPr algn="l">
              <a:defRPr sz="13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9" tIns="46480" rIns="92959" bIns="46480" rtlCol="0" anchor="b"/>
          <a:lstStyle>
            <a:lvl1pPr algn="r">
              <a:defRPr sz="1300"/>
            </a:lvl1pPr>
          </a:lstStyle>
          <a:p>
            <a:fld id="{5C7DE047-36E0-4A84-82CA-4C97168B37E6}" type="slidenum">
              <a:rPr lang="en-US" smtClean="0"/>
              <a:t>‹#›</a:t>
            </a:fld>
            <a:endParaRPr lang="en-US"/>
          </a:p>
        </p:txBody>
      </p:sp>
    </p:spTree>
    <p:extLst>
      <p:ext uri="{BB962C8B-B14F-4D97-AF65-F5344CB8AC3E}">
        <p14:creationId xmlns:p14="http://schemas.microsoft.com/office/powerpoint/2010/main" val="385569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will be starting on time </a:t>
            </a:r>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1</a:t>
            </a:fld>
            <a:endParaRPr lang="en-US"/>
          </a:p>
        </p:txBody>
      </p:sp>
    </p:spTree>
    <p:extLst>
      <p:ext uri="{BB962C8B-B14F-4D97-AF65-F5344CB8AC3E}">
        <p14:creationId xmlns:p14="http://schemas.microsoft.com/office/powerpoint/2010/main" val="2390131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10</a:t>
            </a:fld>
            <a:endParaRPr lang="en-US"/>
          </a:p>
        </p:txBody>
      </p:sp>
    </p:spTree>
    <p:extLst>
      <p:ext uri="{BB962C8B-B14F-4D97-AF65-F5344CB8AC3E}">
        <p14:creationId xmlns:p14="http://schemas.microsoft.com/office/powerpoint/2010/main" val="3072369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5C7DE047-36E0-4A84-82CA-4C97168B37E6}" type="slidenum">
              <a:rPr lang="en-US" smtClean="0"/>
              <a:t>11</a:t>
            </a:fld>
            <a:endParaRPr lang="en-US"/>
          </a:p>
        </p:txBody>
      </p:sp>
    </p:spTree>
    <p:extLst>
      <p:ext uri="{BB962C8B-B14F-4D97-AF65-F5344CB8AC3E}">
        <p14:creationId xmlns:p14="http://schemas.microsoft.com/office/powerpoint/2010/main" val="705266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66B68-9A62-C5E3-5A56-38DA87279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E8322C-2B81-D636-322E-C1357B1779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3FCE0D-373F-87CD-487F-E85B66CFF4E1}"/>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53AB6723-76CD-17A8-1B31-B3F2062E27AD}"/>
              </a:ext>
            </a:extLst>
          </p:cNvPr>
          <p:cNvSpPr>
            <a:spLocks noGrp="1"/>
          </p:cNvSpPr>
          <p:nvPr>
            <p:ph type="sldNum" sz="quarter" idx="5"/>
          </p:nvPr>
        </p:nvSpPr>
        <p:spPr/>
        <p:txBody>
          <a:bodyPr/>
          <a:lstStyle/>
          <a:p>
            <a:fld id="{5C7DE047-36E0-4A84-82CA-4C97168B37E6}" type="slidenum">
              <a:rPr lang="en-US" smtClean="0"/>
              <a:t>12</a:t>
            </a:fld>
            <a:endParaRPr lang="en-US"/>
          </a:p>
        </p:txBody>
      </p:sp>
    </p:spTree>
    <p:extLst>
      <p:ext uri="{BB962C8B-B14F-4D97-AF65-F5344CB8AC3E}">
        <p14:creationId xmlns:p14="http://schemas.microsoft.com/office/powerpoint/2010/main" val="1820620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8FEE8-B7CC-093B-1B9D-22D52F952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0E0DA-4AAC-41CB-3B22-953C0CF334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963EDB-3F4E-5C84-3DE7-F687CB5E70DE}"/>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03CC9876-CEE1-B813-B177-A39FE72FA131}"/>
              </a:ext>
            </a:extLst>
          </p:cNvPr>
          <p:cNvSpPr>
            <a:spLocks noGrp="1"/>
          </p:cNvSpPr>
          <p:nvPr>
            <p:ph type="sldNum" sz="quarter" idx="5"/>
          </p:nvPr>
        </p:nvSpPr>
        <p:spPr/>
        <p:txBody>
          <a:bodyPr/>
          <a:lstStyle/>
          <a:p>
            <a:fld id="{5C7DE047-36E0-4A84-82CA-4C97168B37E6}" type="slidenum">
              <a:rPr lang="en-US" smtClean="0"/>
              <a:t>13</a:t>
            </a:fld>
            <a:endParaRPr lang="en-US"/>
          </a:p>
        </p:txBody>
      </p:sp>
    </p:spTree>
    <p:extLst>
      <p:ext uri="{BB962C8B-B14F-4D97-AF65-F5344CB8AC3E}">
        <p14:creationId xmlns:p14="http://schemas.microsoft.com/office/powerpoint/2010/main" val="106815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3C862-999D-F207-EB12-043E27ADBF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E0CA7A-34D2-0A5A-DBEC-EE10DADFF1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A65ED4-3E9E-842D-EF56-2176F191D0B4}"/>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43D25D5F-4DAB-BA0B-2707-54B593757C80}"/>
              </a:ext>
            </a:extLst>
          </p:cNvPr>
          <p:cNvSpPr>
            <a:spLocks noGrp="1"/>
          </p:cNvSpPr>
          <p:nvPr>
            <p:ph type="sldNum" sz="quarter" idx="5"/>
          </p:nvPr>
        </p:nvSpPr>
        <p:spPr/>
        <p:txBody>
          <a:bodyPr/>
          <a:lstStyle/>
          <a:p>
            <a:fld id="{5C7DE047-36E0-4A84-82CA-4C97168B37E6}" type="slidenum">
              <a:rPr lang="en-US" smtClean="0"/>
              <a:t>15</a:t>
            </a:fld>
            <a:endParaRPr lang="en-US"/>
          </a:p>
        </p:txBody>
      </p:sp>
    </p:spTree>
    <p:extLst>
      <p:ext uri="{BB962C8B-B14F-4D97-AF65-F5344CB8AC3E}">
        <p14:creationId xmlns:p14="http://schemas.microsoft.com/office/powerpoint/2010/main" val="1942434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7DE047-36E0-4A84-82CA-4C97168B37E6}" type="slidenum">
              <a:rPr lang="en-US" smtClean="0"/>
              <a:t>16</a:t>
            </a:fld>
            <a:endParaRPr lang="en-US"/>
          </a:p>
        </p:txBody>
      </p:sp>
    </p:spTree>
    <p:extLst>
      <p:ext uri="{BB962C8B-B14F-4D97-AF65-F5344CB8AC3E}">
        <p14:creationId xmlns:p14="http://schemas.microsoft.com/office/powerpoint/2010/main" val="156848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A27C8-F1D7-13FC-1195-4B496817C7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682ACD-C7EE-6D23-7304-AE71C1D471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3C89C7-AF0C-EF4E-802D-497B996834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5205A0-2AE9-B6E0-F222-D5EC289FEB3F}"/>
              </a:ext>
            </a:extLst>
          </p:cNvPr>
          <p:cNvSpPr>
            <a:spLocks noGrp="1"/>
          </p:cNvSpPr>
          <p:nvPr>
            <p:ph type="sldNum" sz="quarter" idx="5"/>
          </p:nvPr>
        </p:nvSpPr>
        <p:spPr/>
        <p:txBody>
          <a:bodyPr/>
          <a:lstStyle/>
          <a:p>
            <a:fld id="{5C7DE047-36E0-4A84-82CA-4C97168B37E6}" type="slidenum">
              <a:rPr lang="en-US" smtClean="0"/>
              <a:t>22</a:t>
            </a:fld>
            <a:endParaRPr lang="en-US"/>
          </a:p>
        </p:txBody>
      </p:sp>
    </p:spTree>
    <p:extLst>
      <p:ext uri="{BB962C8B-B14F-4D97-AF65-F5344CB8AC3E}">
        <p14:creationId xmlns:p14="http://schemas.microsoft.com/office/powerpoint/2010/main" val="3043233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7DE047-36E0-4A84-82CA-4C97168B37E6}" type="slidenum">
              <a:rPr lang="en-US" smtClean="0"/>
              <a:t>23</a:t>
            </a:fld>
            <a:endParaRPr lang="en-US"/>
          </a:p>
        </p:txBody>
      </p:sp>
    </p:spTree>
    <p:extLst>
      <p:ext uri="{BB962C8B-B14F-4D97-AF65-F5344CB8AC3E}">
        <p14:creationId xmlns:p14="http://schemas.microsoft.com/office/powerpoint/2010/main" val="481395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0AE20-CDE3-5D6A-9239-F8E0CF5E07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08ACD5-44F4-481A-3A57-34AC275BF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525BD8-6A62-23AD-AA97-ED3E107DBC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4067DE-14DD-77A3-2AD7-C88C3FE6E0C9}"/>
              </a:ext>
            </a:extLst>
          </p:cNvPr>
          <p:cNvSpPr>
            <a:spLocks noGrp="1"/>
          </p:cNvSpPr>
          <p:nvPr>
            <p:ph type="sldNum" sz="quarter" idx="5"/>
          </p:nvPr>
        </p:nvSpPr>
        <p:spPr/>
        <p:txBody>
          <a:bodyPr/>
          <a:lstStyle/>
          <a:p>
            <a:fld id="{5C7DE047-36E0-4A84-82CA-4C97168B37E6}" type="slidenum">
              <a:rPr lang="en-US" smtClean="0"/>
              <a:t>24</a:t>
            </a:fld>
            <a:endParaRPr lang="en-US"/>
          </a:p>
        </p:txBody>
      </p:sp>
    </p:spTree>
    <p:extLst>
      <p:ext uri="{BB962C8B-B14F-4D97-AF65-F5344CB8AC3E}">
        <p14:creationId xmlns:p14="http://schemas.microsoft.com/office/powerpoint/2010/main" val="1137870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B6101-66D1-8F8E-EAD5-C7802E9A6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55A80-EE29-0371-1A9F-AE312CE8E2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DB771B-D2CE-C7D0-4DC5-225FA4CB0D5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C598446-C4C2-0C02-F290-7A8874780160}"/>
              </a:ext>
            </a:extLst>
          </p:cNvPr>
          <p:cNvSpPr>
            <a:spLocks noGrp="1"/>
          </p:cNvSpPr>
          <p:nvPr>
            <p:ph type="sldNum" sz="quarter" idx="5"/>
          </p:nvPr>
        </p:nvSpPr>
        <p:spPr/>
        <p:txBody>
          <a:bodyPr/>
          <a:lstStyle/>
          <a:p>
            <a:fld id="{5C7DE047-36E0-4A84-82CA-4C97168B37E6}" type="slidenum">
              <a:rPr lang="en-US" smtClean="0"/>
              <a:t>25</a:t>
            </a:fld>
            <a:endParaRPr lang="en-US"/>
          </a:p>
        </p:txBody>
      </p:sp>
    </p:spTree>
    <p:extLst>
      <p:ext uri="{BB962C8B-B14F-4D97-AF65-F5344CB8AC3E}">
        <p14:creationId xmlns:p14="http://schemas.microsoft.com/office/powerpoint/2010/main" val="381036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2</a:t>
            </a:fld>
            <a:endParaRPr lang="en-US"/>
          </a:p>
        </p:txBody>
      </p:sp>
    </p:spTree>
    <p:extLst>
      <p:ext uri="{BB962C8B-B14F-4D97-AF65-F5344CB8AC3E}">
        <p14:creationId xmlns:p14="http://schemas.microsoft.com/office/powerpoint/2010/main" val="3425266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28A2E-7F72-B43A-C5E6-D82CCE78B3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F5C56-BAD9-7478-C355-132A5CE9DD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B37BB7-E775-5DFE-F1AF-DF0E36CA1936}"/>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7490AEE2-2094-A877-4E85-2FD8CB756C13}"/>
              </a:ext>
            </a:extLst>
          </p:cNvPr>
          <p:cNvSpPr>
            <a:spLocks noGrp="1"/>
          </p:cNvSpPr>
          <p:nvPr>
            <p:ph type="sldNum" sz="quarter" idx="5"/>
          </p:nvPr>
        </p:nvSpPr>
        <p:spPr/>
        <p:txBody>
          <a:bodyPr/>
          <a:lstStyle/>
          <a:p>
            <a:fld id="{5C7DE047-36E0-4A84-82CA-4C97168B37E6}" type="slidenum">
              <a:rPr lang="en-US" smtClean="0"/>
              <a:t>26</a:t>
            </a:fld>
            <a:endParaRPr lang="en-US"/>
          </a:p>
        </p:txBody>
      </p:sp>
    </p:spTree>
    <p:extLst>
      <p:ext uri="{BB962C8B-B14F-4D97-AF65-F5344CB8AC3E}">
        <p14:creationId xmlns:p14="http://schemas.microsoft.com/office/powerpoint/2010/main" val="2397249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7E24D-E887-3AF8-7FA6-7475993775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F0D045-8A23-DF01-310D-42E440CE60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34F069-5815-60EB-36CD-D0CA8B4F41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78A7DE-0B19-EFB1-A4E3-6BDD3CCBD1F7}"/>
              </a:ext>
            </a:extLst>
          </p:cNvPr>
          <p:cNvSpPr>
            <a:spLocks noGrp="1"/>
          </p:cNvSpPr>
          <p:nvPr>
            <p:ph type="sldNum" sz="quarter" idx="5"/>
          </p:nvPr>
        </p:nvSpPr>
        <p:spPr/>
        <p:txBody>
          <a:bodyPr/>
          <a:lstStyle/>
          <a:p>
            <a:fld id="{5C7DE047-36E0-4A84-82CA-4C97168B37E6}" type="slidenum">
              <a:rPr lang="en-US" smtClean="0"/>
              <a:t>27</a:t>
            </a:fld>
            <a:endParaRPr lang="en-US"/>
          </a:p>
        </p:txBody>
      </p:sp>
    </p:spTree>
    <p:extLst>
      <p:ext uri="{BB962C8B-B14F-4D97-AF65-F5344CB8AC3E}">
        <p14:creationId xmlns:p14="http://schemas.microsoft.com/office/powerpoint/2010/main" val="3636412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80C71-F2DC-4225-1E90-8BF6756AF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08636F-3044-5990-9BC6-077B020AD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FC76FD-3982-2792-7EC6-8F1E72ED92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7D44DC-E9BC-1824-EB63-84627D7195C4}"/>
              </a:ext>
            </a:extLst>
          </p:cNvPr>
          <p:cNvSpPr>
            <a:spLocks noGrp="1"/>
          </p:cNvSpPr>
          <p:nvPr>
            <p:ph type="sldNum" sz="quarter" idx="5"/>
          </p:nvPr>
        </p:nvSpPr>
        <p:spPr/>
        <p:txBody>
          <a:bodyPr/>
          <a:lstStyle/>
          <a:p>
            <a:fld id="{5C7DE047-36E0-4A84-82CA-4C97168B37E6}" type="slidenum">
              <a:rPr lang="en-US" smtClean="0"/>
              <a:t>28</a:t>
            </a:fld>
            <a:endParaRPr lang="en-US"/>
          </a:p>
        </p:txBody>
      </p:sp>
    </p:spTree>
    <p:extLst>
      <p:ext uri="{BB962C8B-B14F-4D97-AF65-F5344CB8AC3E}">
        <p14:creationId xmlns:p14="http://schemas.microsoft.com/office/powerpoint/2010/main" val="1939866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249DF-7D05-6AC9-821B-1861FFE29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2E3D2-7685-264E-F961-1F5E4CCEB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DA274D-E1C8-F5EC-5DD8-CAA001D009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5BB2D1-D130-19BB-1744-78BE274B718E}"/>
              </a:ext>
            </a:extLst>
          </p:cNvPr>
          <p:cNvSpPr>
            <a:spLocks noGrp="1"/>
          </p:cNvSpPr>
          <p:nvPr>
            <p:ph type="sldNum" sz="quarter" idx="5"/>
          </p:nvPr>
        </p:nvSpPr>
        <p:spPr/>
        <p:txBody>
          <a:bodyPr/>
          <a:lstStyle/>
          <a:p>
            <a:fld id="{5C7DE047-36E0-4A84-82CA-4C97168B37E6}" type="slidenum">
              <a:rPr lang="en-US" smtClean="0"/>
              <a:t>29</a:t>
            </a:fld>
            <a:endParaRPr lang="en-US"/>
          </a:p>
        </p:txBody>
      </p:sp>
    </p:spTree>
    <p:extLst>
      <p:ext uri="{BB962C8B-B14F-4D97-AF65-F5344CB8AC3E}">
        <p14:creationId xmlns:p14="http://schemas.microsoft.com/office/powerpoint/2010/main" val="2529610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224A3D-9D29-0516-AFC4-6BF71ABD16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A29456-C0C9-E634-8EE5-EF8D824E73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862BB0-E359-35C7-A6D9-7EA2565480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BB6568F-1ECB-5153-E32D-0F3EB44FB287}"/>
              </a:ext>
            </a:extLst>
          </p:cNvPr>
          <p:cNvSpPr>
            <a:spLocks noGrp="1"/>
          </p:cNvSpPr>
          <p:nvPr>
            <p:ph type="sldNum" sz="quarter" idx="5"/>
          </p:nvPr>
        </p:nvSpPr>
        <p:spPr/>
        <p:txBody>
          <a:bodyPr/>
          <a:lstStyle/>
          <a:p>
            <a:fld id="{5C7DE047-36E0-4A84-82CA-4C97168B37E6}" type="slidenum">
              <a:rPr lang="en-US" smtClean="0"/>
              <a:t>30</a:t>
            </a:fld>
            <a:endParaRPr lang="en-US"/>
          </a:p>
        </p:txBody>
      </p:sp>
    </p:spTree>
    <p:extLst>
      <p:ext uri="{BB962C8B-B14F-4D97-AF65-F5344CB8AC3E}">
        <p14:creationId xmlns:p14="http://schemas.microsoft.com/office/powerpoint/2010/main" val="3792558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FB298-58E5-FC11-2A70-DC481DD1F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492FF-425C-537D-E703-851DE7B2A0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D719D-EE56-030B-053D-FFB2D3089BD0}"/>
              </a:ext>
            </a:extLst>
          </p:cNvPr>
          <p:cNvSpPr>
            <a:spLocks noGrp="1"/>
          </p:cNvSpPr>
          <p:nvPr>
            <p:ph type="body" idx="1"/>
          </p:nvPr>
        </p:nvSpPr>
        <p:spPr/>
        <p:txBody>
          <a:bodyPr/>
          <a:lstStyle/>
          <a:p>
            <a:r>
              <a:rPr lang="en-US">
                <a:ea typeface="Calibri"/>
                <a:cs typeface="Calibri"/>
              </a:rPr>
              <a:t>Thank you to everyone who help with the previous workgroups and the chairs of those groups. We are sunsetting those workgroups and starting 4 new ones. </a:t>
            </a:r>
          </a:p>
          <a:p>
            <a:endParaRPr lang="en-US">
              <a:ea typeface="Calibri"/>
              <a:cs typeface="Calibri"/>
            </a:endParaRPr>
          </a:p>
          <a:p>
            <a:r>
              <a:rPr lang="en-US">
                <a:ea typeface="Calibri"/>
                <a:cs typeface="Calibri"/>
              </a:rPr>
              <a:t>QR code here goes to the sign up page to join one of these workgroups and to let us know if you're interested in chairing or co-chairing one of these workgroups</a:t>
            </a:r>
          </a:p>
        </p:txBody>
      </p:sp>
      <p:sp>
        <p:nvSpPr>
          <p:cNvPr id="4" name="Slide Number Placeholder 3">
            <a:extLst>
              <a:ext uri="{FF2B5EF4-FFF2-40B4-BE49-F238E27FC236}">
                <a16:creationId xmlns:a16="http://schemas.microsoft.com/office/drawing/2014/main" id="{B1F9DDF8-EE49-58D7-153E-A836A665D6F3}"/>
              </a:ext>
            </a:extLst>
          </p:cNvPr>
          <p:cNvSpPr>
            <a:spLocks noGrp="1"/>
          </p:cNvSpPr>
          <p:nvPr>
            <p:ph type="sldNum" sz="quarter" idx="5"/>
          </p:nvPr>
        </p:nvSpPr>
        <p:spPr/>
        <p:txBody>
          <a:bodyPr/>
          <a:lstStyle/>
          <a:p>
            <a:fld id="{5C7DE047-36E0-4A84-82CA-4C97168B37E6}" type="slidenum">
              <a:rPr lang="en-US" smtClean="0"/>
              <a:t>31</a:t>
            </a:fld>
            <a:endParaRPr lang="en-US"/>
          </a:p>
        </p:txBody>
      </p:sp>
    </p:spTree>
    <p:extLst>
      <p:ext uri="{BB962C8B-B14F-4D97-AF65-F5344CB8AC3E}">
        <p14:creationId xmlns:p14="http://schemas.microsoft.com/office/powerpoint/2010/main" val="3184080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5C7DE047-36E0-4A84-82CA-4C97168B37E6}" type="slidenum">
              <a:rPr lang="en-US" smtClean="0"/>
              <a:t>32</a:t>
            </a:fld>
            <a:endParaRPr lang="en-US"/>
          </a:p>
        </p:txBody>
      </p:sp>
    </p:spTree>
    <p:extLst>
      <p:ext uri="{BB962C8B-B14F-4D97-AF65-F5344CB8AC3E}">
        <p14:creationId xmlns:p14="http://schemas.microsoft.com/office/powerpoint/2010/main" val="296318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33</a:t>
            </a:fld>
            <a:endParaRPr lang="en-US"/>
          </a:p>
        </p:txBody>
      </p:sp>
    </p:spTree>
    <p:extLst>
      <p:ext uri="{BB962C8B-B14F-4D97-AF65-F5344CB8AC3E}">
        <p14:creationId xmlns:p14="http://schemas.microsoft.com/office/powerpoint/2010/main" val="24752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3</a:t>
            </a:fld>
            <a:endParaRPr lang="en-US"/>
          </a:p>
        </p:txBody>
      </p:sp>
    </p:spTree>
    <p:extLst>
      <p:ext uri="{BB962C8B-B14F-4D97-AF65-F5344CB8AC3E}">
        <p14:creationId xmlns:p14="http://schemas.microsoft.com/office/powerpoint/2010/main" val="239075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4</a:t>
            </a:fld>
            <a:endParaRPr lang="en-US"/>
          </a:p>
        </p:txBody>
      </p:sp>
    </p:spTree>
    <p:extLst>
      <p:ext uri="{BB962C8B-B14F-4D97-AF65-F5344CB8AC3E}">
        <p14:creationId xmlns:p14="http://schemas.microsoft.com/office/powerpoint/2010/main" val="51295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 want CEUs, you have to be on our attendance sheet and the only way is through this online link. We will not be noting who is in the room or on virtually. Pharmacists will need to include their NABP and PIN numbers on the attendance form. One of the CE credit options listed is for IACET credits Those cover many allied healthcare professionals including dietitians, exercise physiologists, licensed clinical social workers, pharmacy technicians, audiologists, community health workers, among others.</a:t>
            </a:r>
          </a:p>
        </p:txBody>
      </p:sp>
      <p:sp>
        <p:nvSpPr>
          <p:cNvPr id="4" name="Slide Number Placeholder 3"/>
          <p:cNvSpPr>
            <a:spLocks noGrp="1"/>
          </p:cNvSpPr>
          <p:nvPr>
            <p:ph type="sldNum" sz="quarter" idx="5"/>
          </p:nvPr>
        </p:nvSpPr>
        <p:spPr/>
        <p:txBody>
          <a:bodyPr/>
          <a:lstStyle/>
          <a:p>
            <a:fld id="{5C7DE047-36E0-4A84-82CA-4C97168B37E6}" type="slidenum">
              <a:rPr lang="en-US" smtClean="0"/>
              <a:t>5</a:t>
            </a:fld>
            <a:endParaRPr lang="en-US"/>
          </a:p>
        </p:txBody>
      </p:sp>
    </p:spTree>
    <p:extLst>
      <p:ext uri="{BB962C8B-B14F-4D97-AF65-F5344CB8AC3E}">
        <p14:creationId xmlns:p14="http://schemas.microsoft.com/office/powerpoint/2010/main" val="1852975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Will be trying to stick to the time as closely as possible because we have a packed agenda today!</a:t>
            </a:r>
          </a:p>
        </p:txBody>
      </p:sp>
      <p:sp>
        <p:nvSpPr>
          <p:cNvPr id="4" name="Slide Number Placeholder 3"/>
          <p:cNvSpPr>
            <a:spLocks noGrp="1"/>
          </p:cNvSpPr>
          <p:nvPr>
            <p:ph type="sldNum" sz="quarter" idx="10"/>
          </p:nvPr>
        </p:nvSpPr>
        <p:spPr/>
        <p:txBody>
          <a:bodyPr/>
          <a:lstStyle/>
          <a:p>
            <a:fld id="{0C6C244B-1343-4794-AF69-4047774DC747}" type="slidenum">
              <a:rPr lang="en-US" smtClean="0"/>
              <a:t>6</a:t>
            </a:fld>
            <a:endParaRPr lang="en-US"/>
          </a:p>
        </p:txBody>
      </p:sp>
    </p:spTree>
    <p:extLst>
      <p:ext uri="{BB962C8B-B14F-4D97-AF65-F5344CB8AC3E}">
        <p14:creationId xmlns:p14="http://schemas.microsoft.com/office/powerpoint/2010/main" val="177418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You can find previous meeting highlights on the DAC webpage here if you don't take a look at them in the follow up email that goes out after our meetings.</a:t>
            </a:r>
            <a:endParaRPr lang="en-US"/>
          </a:p>
        </p:txBody>
      </p:sp>
      <p:sp>
        <p:nvSpPr>
          <p:cNvPr id="4" name="Slide Number Placeholder 3"/>
          <p:cNvSpPr>
            <a:spLocks noGrp="1"/>
          </p:cNvSpPr>
          <p:nvPr>
            <p:ph type="sldNum" sz="quarter" idx="10"/>
          </p:nvPr>
        </p:nvSpPr>
        <p:spPr/>
        <p:txBody>
          <a:bodyPr/>
          <a:lstStyle/>
          <a:p>
            <a:fld id="{0C6C244B-1343-4794-AF69-4047774DC747}" type="slidenum">
              <a:rPr lang="en-US" smtClean="0"/>
              <a:t>7</a:t>
            </a:fld>
            <a:endParaRPr lang="en-US"/>
          </a:p>
        </p:txBody>
      </p:sp>
    </p:spTree>
    <p:extLst>
      <p:ext uri="{BB962C8B-B14F-4D97-AF65-F5344CB8AC3E}">
        <p14:creationId xmlns:p14="http://schemas.microsoft.com/office/powerpoint/2010/main" val="363926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4C469-7339-AA51-5278-9C547460D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71E435-64C4-4B39-6AE2-278B35B850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04C6EE-F21A-0585-5D84-3D6F26982625}"/>
              </a:ext>
            </a:extLst>
          </p:cNvPr>
          <p:cNvSpPr>
            <a:spLocks noGrp="1"/>
          </p:cNvSpPr>
          <p:nvPr>
            <p:ph type="body" idx="1"/>
          </p:nvPr>
        </p:nvSpPr>
        <p:spPr/>
        <p:txBody>
          <a:bodyPr/>
          <a:lstStyle/>
          <a:p>
            <a:endParaRPr lang="en-US">
              <a:ea typeface="Calibri"/>
              <a:cs typeface="Calibri"/>
            </a:endParaRPr>
          </a:p>
          <a:p>
            <a:r>
              <a:rPr lang="en-US">
                <a:ea typeface="Calibri"/>
                <a:cs typeface="Calibri"/>
              </a:rPr>
              <a:t>And with that we can go ahead and vote on the previous meeting's minutes. Only those on this list can vote.</a:t>
            </a:r>
            <a:endParaRPr lang="en-US"/>
          </a:p>
        </p:txBody>
      </p:sp>
      <p:sp>
        <p:nvSpPr>
          <p:cNvPr id="4" name="Slide Number Placeholder 3">
            <a:extLst>
              <a:ext uri="{FF2B5EF4-FFF2-40B4-BE49-F238E27FC236}">
                <a16:creationId xmlns:a16="http://schemas.microsoft.com/office/drawing/2014/main" id="{ACD2330E-833E-9CCA-5292-397311D0D641}"/>
              </a:ext>
            </a:extLst>
          </p:cNvPr>
          <p:cNvSpPr>
            <a:spLocks noGrp="1"/>
          </p:cNvSpPr>
          <p:nvPr>
            <p:ph type="sldNum" sz="quarter" idx="5"/>
          </p:nvPr>
        </p:nvSpPr>
        <p:spPr/>
        <p:txBody>
          <a:bodyPr/>
          <a:lstStyle/>
          <a:p>
            <a:fld id="{5C7DE047-36E0-4A84-82CA-4C97168B37E6}" type="slidenum">
              <a:rPr lang="en-US" smtClean="0"/>
              <a:t>8</a:t>
            </a:fld>
            <a:endParaRPr lang="en-US"/>
          </a:p>
        </p:txBody>
      </p:sp>
    </p:spTree>
    <p:extLst>
      <p:ext uri="{BB962C8B-B14F-4D97-AF65-F5344CB8AC3E}">
        <p14:creationId xmlns:p14="http://schemas.microsoft.com/office/powerpoint/2010/main" val="222784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7DE047-36E0-4A84-82CA-4C97168B37E6}" type="slidenum">
              <a:rPr lang="en-US" smtClean="0"/>
              <a:t>9</a:t>
            </a:fld>
            <a:endParaRPr lang="en-US"/>
          </a:p>
        </p:txBody>
      </p:sp>
    </p:spTree>
    <p:extLst>
      <p:ext uri="{BB962C8B-B14F-4D97-AF65-F5344CB8AC3E}">
        <p14:creationId xmlns:p14="http://schemas.microsoft.com/office/powerpoint/2010/main" val="2917899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0.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D75C-C6DD-434E-9F09-90CC50041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7FCE66-5723-4ED8-9536-E6763F17F2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38E66195-6851-460E-8121-295B96EC7B29}"/>
              </a:ext>
            </a:extLst>
          </p:cNvPr>
          <p:cNvSpPr>
            <a:spLocks noChangeArrowheads="1"/>
          </p:cNvSpPr>
          <p:nvPr userDrawn="1"/>
        </p:nvSpPr>
        <p:spPr bwMode="auto">
          <a:xfrm>
            <a:off x="152398" y="6525330"/>
            <a:ext cx="11899511" cy="196145"/>
          </a:xfrm>
          <a:prstGeom prst="rect">
            <a:avLst/>
          </a:prstGeom>
          <a:solidFill>
            <a:srgbClr val="2751A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a:extLst>
              <a:ext uri="{FF2B5EF4-FFF2-40B4-BE49-F238E27FC236}">
                <a16:creationId xmlns:a16="http://schemas.microsoft.com/office/drawing/2014/main" id="{E39D8C99-BA2F-4113-8184-B06B85B7BEF1}"/>
              </a:ext>
            </a:extLst>
          </p:cNvPr>
          <p:cNvSpPr>
            <a:spLocks noChangeArrowheads="1"/>
          </p:cNvSpPr>
          <p:nvPr userDrawn="1"/>
        </p:nvSpPr>
        <p:spPr bwMode="auto">
          <a:xfrm>
            <a:off x="152401" y="136525"/>
            <a:ext cx="11887202" cy="6388805"/>
          </a:xfrm>
          <a:prstGeom prst="rect">
            <a:avLst/>
          </a:prstGeom>
          <a:noFill/>
          <a:ln w="9525" cap="flat" cmpd="sng" algn="ctr">
            <a:solidFill>
              <a:srgbClr val="F79646">
                <a:lumMod val="50000"/>
              </a:srgbClr>
            </a:solidFill>
            <a:prstDash val="solid"/>
            <a:miter lim="800000"/>
            <a:headEnd type="none" w="med" len="med"/>
            <a:tailEnd type="none" w="med" len="med"/>
          </a:ln>
          <a:effectLst/>
        </p:spPr>
        <p:txBody>
          <a:bodyPr vert="horz" wrap="none" lIns="91440" tIns="45720" rIns="91440" bIns="45720" anchor="ctr"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83999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0E0D-3E09-47FB-8B3A-037ED5B8A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5DCE27-7431-475E-B453-D4D5B924A6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A8EB60-BC31-4064-8680-0CDDFD08F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09EBDD-F12E-4F3C-A576-8AD88C47BF72}"/>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3/31/2026</a:t>
            </a:fld>
            <a:endParaRPr lang="en-US"/>
          </a:p>
        </p:txBody>
      </p:sp>
      <p:sp>
        <p:nvSpPr>
          <p:cNvPr id="6" name="Footer Placeholder 5">
            <a:extLst>
              <a:ext uri="{FF2B5EF4-FFF2-40B4-BE49-F238E27FC236}">
                <a16:creationId xmlns:a16="http://schemas.microsoft.com/office/drawing/2014/main" id="{9F247DB2-C8C4-4794-AF24-DD5008ED83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5B38FAF-B12D-4036-8728-F77DBA2E7F57}"/>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554305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Tree>
    <p:extLst>
      <p:ext uri="{BB962C8B-B14F-4D97-AF65-F5344CB8AC3E}">
        <p14:creationId xmlns:p14="http://schemas.microsoft.com/office/powerpoint/2010/main" val="5498398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61986"/>
            <a:ext cx="2698311" cy="199887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332809324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82314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18967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1211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9437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9439"/>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0" y="1840560"/>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3502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5030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8277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Tree>
    <p:extLst>
      <p:ext uri="{BB962C8B-B14F-4D97-AF65-F5344CB8AC3E}">
        <p14:creationId xmlns:p14="http://schemas.microsoft.com/office/powerpoint/2010/main" val="365286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5DB96-4377-4373-81DA-7B007DC3A0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288D79-EDC8-4914-8913-8C4EC011D9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C912A-8DE1-4CF0-B893-3CCDD0699232}"/>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3/31/2026</a:t>
            </a:fld>
            <a:endParaRPr lang="en-US"/>
          </a:p>
        </p:txBody>
      </p:sp>
      <p:sp>
        <p:nvSpPr>
          <p:cNvPr id="5" name="Footer Placeholder 4">
            <a:extLst>
              <a:ext uri="{FF2B5EF4-FFF2-40B4-BE49-F238E27FC236}">
                <a16:creationId xmlns:a16="http://schemas.microsoft.com/office/drawing/2014/main" id="{69FB2C5D-D162-4EA6-9288-573AC861C5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A97E7D-1E0B-4D5D-948F-70BD488FE536}"/>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244377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2CA78-07FC-4E0E-9C86-98095D74FD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3DCD9E-22A2-4527-897F-9BF1E66B44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B736A0-ED98-4237-A51B-B017EEAED845}"/>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3/31/2026</a:t>
            </a:fld>
            <a:endParaRPr lang="en-US"/>
          </a:p>
        </p:txBody>
      </p:sp>
      <p:sp>
        <p:nvSpPr>
          <p:cNvPr id="5" name="Footer Placeholder 4">
            <a:extLst>
              <a:ext uri="{FF2B5EF4-FFF2-40B4-BE49-F238E27FC236}">
                <a16:creationId xmlns:a16="http://schemas.microsoft.com/office/drawing/2014/main" id="{98703255-2BEA-4734-8078-F497A47563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1B1423-F756-4A7C-BD7C-848BE5ECD7E0}"/>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215949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Option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E4A7ED-1076-F64D-A6A3-97C1D4BF2021}"/>
              </a:ext>
            </a:extLst>
          </p:cNvPr>
          <p:cNvSpPr>
            <a:spLocks noGrp="1"/>
          </p:cNvSpPr>
          <p:nvPr>
            <p:ph type="subTitle" idx="1" hasCustomPrompt="1"/>
          </p:nvPr>
        </p:nvSpPr>
        <p:spPr>
          <a:xfrm>
            <a:off x="2053001" y="4646836"/>
            <a:ext cx="9289907" cy="577081"/>
          </a:xfrm>
          <a:prstGeom prst="rect">
            <a:avLst/>
          </a:prstGeom>
        </p:spPr>
        <p:txBody>
          <a:bodyPr anchor="t" anchorCtr="0">
            <a:spAutoFit/>
          </a:bodyPr>
          <a:lstStyle>
            <a:lvl1pPr marL="0" marR="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sz="175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November 29, 2019</a:t>
            </a:r>
            <a:br>
              <a:rPr lang="en-US"/>
            </a:br>
            <a:r>
              <a:rPr lang="en-US"/>
              <a:t>Presenter Name</a:t>
            </a:r>
          </a:p>
        </p:txBody>
      </p:sp>
      <p:sp>
        <p:nvSpPr>
          <p:cNvPr id="7" name="Title 6">
            <a:extLst>
              <a:ext uri="{FF2B5EF4-FFF2-40B4-BE49-F238E27FC236}">
                <a16:creationId xmlns:a16="http://schemas.microsoft.com/office/drawing/2014/main" id="{FE1733B0-0097-0247-A2B7-4F4D779058D3}"/>
              </a:ext>
            </a:extLst>
          </p:cNvPr>
          <p:cNvSpPr>
            <a:spLocks noGrp="1"/>
          </p:cNvSpPr>
          <p:nvPr>
            <p:ph type="title" hasCustomPrompt="1"/>
          </p:nvPr>
        </p:nvSpPr>
        <p:spPr/>
        <p:txBody>
          <a:bodyPr/>
          <a:lstStyle>
            <a:lvl1pPr marL="0" marR="0" indent="0" algn="l" defTabSz="457200" rtl="0" eaLnBrk="1" fontAlgn="auto" latinLnBrk="0" hangingPunct="1">
              <a:lnSpc>
                <a:spcPct val="90000"/>
              </a:lnSpc>
              <a:spcBef>
                <a:spcPct val="0"/>
              </a:spcBef>
              <a:spcAft>
                <a:spcPts val="0"/>
              </a:spcAft>
              <a:buClrTx/>
              <a:buSzTx/>
              <a:buFontTx/>
              <a:buNone/>
              <a:tabLst/>
              <a:defRPr/>
            </a:lvl1pPr>
          </a:lstStyle>
          <a:p>
            <a:r>
              <a:rPr lang="de-DE" err="1"/>
              <a:t>Presentation</a:t>
            </a:r>
            <a:r>
              <a:rPr lang="de-DE"/>
              <a:t> Title </a:t>
            </a:r>
            <a:br>
              <a:rPr lang="de-DE"/>
            </a:br>
            <a:r>
              <a:rPr lang="de-DE"/>
              <a:t>Goes </a:t>
            </a:r>
            <a:r>
              <a:rPr lang="de-DE" err="1"/>
              <a:t>Here</a:t>
            </a:r>
            <a:endParaRPr lang="en-US"/>
          </a:p>
        </p:txBody>
      </p:sp>
    </p:spTree>
    <p:extLst>
      <p:ext uri="{BB962C8B-B14F-4D97-AF65-F5344CB8AC3E}">
        <p14:creationId xmlns:p14="http://schemas.microsoft.com/office/powerpoint/2010/main" val="289593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5" name="Google Shape;25;p4"/>
          <p:cNvGrpSpPr/>
          <p:nvPr/>
        </p:nvGrpSpPr>
        <p:grpSpPr>
          <a:xfrm>
            <a:off x="1107191" y="1588342"/>
            <a:ext cx="994351" cy="61101"/>
            <a:chOff x="4580561" y="2589004"/>
            <a:chExt cx="1064464" cy="25200"/>
          </a:xfrm>
        </p:grpSpPr>
        <p:sp>
          <p:nvSpPr>
            <p:cNvPr id="26" name="Google Shape;26;p4"/>
            <p:cNvSpPr/>
            <p:nvPr/>
          </p:nvSpPr>
          <p:spPr>
            <a:xfrm rot="-5400000">
              <a:off x="5366325" y="2335504"/>
              <a:ext cx="25200" cy="532200"/>
            </a:xfrm>
            <a:prstGeom prst="rect">
              <a:avLst/>
            </a:prstGeom>
            <a:solidFill>
              <a:srgbClr val="CB6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4"/>
            <p:cNvSpPr/>
            <p:nvPr/>
          </p:nvSpPr>
          <p:spPr>
            <a:xfrm rot="-5400000">
              <a:off x="4836311" y="2333254"/>
              <a:ext cx="25200" cy="536700"/>
            </a:xfrm>
            <a:prstGeom prst="rect">
              <a:avLst/>
            </a:prstGeom>
            <a:solidFill>
              <a:srgbClr val="227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8" name="Google Shape;28;p4"/>
          <p:cNvSpPr txBox="1">
            <a:spLocks noGrp="1"/>
          </p:cNvSpPr>
          <p:nvPr>
            <p:ph type="title"/>
          </p:nvPr>
        </p:nvSpPr>
        <p:spPr>
          <a:xfrm>
            <a:off x="972601" y="1758200"/>
            <a:ext cx="10251600" cy="71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b="1" i="0">
                <a:solidFill>
                  <a:srgbClr val="1E6266"/>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29" name="Google Shape;29;p4"/>
          <p:cNvSpPr txBox="1">
            <a:spLocks noGrp="1"/>
          </p:cNvSpPr>
          <p:nvPr>
            <p:ph type="body" idx="1"/>
          </p:nvPr>
        </p:nvSpPr>
        <p:spPr>
          <a:xfrm>
            <a:off x="972601" y="2771833"/>
            <a:ext cx="10251600" cy="3014800"/>
          </a:xfrm>
          <a:prstGeom prst="rect">
            <a:avLst/>
          </a:prstGeom>
        </p:spPr>
        <p:txBody>
          <a:bodyPr spcFirstLastPara="1" wrap="square" lIns="91425" tIns="91425" rIns="91425" bIns="91425" anchor="t" anchorCtr="0">
            <a:noAutofit/>
          </a:bodyPr>
          <a:lstStyle>
            <a:lvl1pPr marL="609570" lvl="0" indent="-414847">
              <a:spcBef>
                <a:spcPts val="0"/>
              </a:spcBef>
              <a:spcAft>
                <a:spcPts val="0"/>
              </a:spcAft>
              <a:buSzPts val="1300"/>
              <a:buChar char="●"/>
              <a:defRPr b="0" i="0">
                <a:latin typeface="Helvetica Neue Light" panose="02000403000000020004" pitchFamily="2" charset="0"/>
                <a:ea typeface="Helvetica Neue Light" panose="02000403000000020004" pitchFamily="2" charset="0"/>
              </a:defRPr>
            </a:lvl1pPr>
            <a:lvl2pPr marL="1219139" lvl="1" indent="-397914">
              <a:spcBef>
                <a:spcPts val="2133"/>
              </a:spcBef>
              <a:spcAft>
                <a:spcPts val="0"/>
              </a:spcAft>
              <a:buSzPts val="1100"/>
              <a:buChar char="○"/>
              <a:defRPr/>
            </a:lvl2pPr>
            <a:lvl3pPr marL="1828709" lvl="2" indent="-397914">
              <a:spcBef>
                <a:spcPts val="2133"/>
              </a:spcBef>
              <a:spcAft>
                <a:spcPts val="0"/>
              </a:spcAft>
              <a:buSzPts val="1100"/>
              <a:buChar char="■"/>
              <a:defRPr/>
            </a:lvl3pPr>
            <a:lvl4pPr marL="2438278" lvl="3" indent="-397914">
              <a:spcBef>
                <a:spcPts val="2133"/>
              </a:spcBef>
              <a:spcAft>
                <a:spcPts val="0"/>
              </a:spcAft>
              <a:buSzPts val="1100"/>
              <a:buChar char="●"/>
              <a:defRPr/>
            </a:lvl4pPr>
            <a:lvl5pPr marL="3047848" lvl="4" indent="-397914">
              <a:spcBef>
                <a:spcPts val="2133"/>
              </a:spcBef>
              <a:spcAft>
                <a:spcPts val="0"/>
              </a:spcAft>
              <a:buSzPts val="1100"/>
              <a:buChar char="○"/>
              <a:defRPr/>
            </a:lvl5pPr>
            <a:lvl6pPr marL="3657417" lvl="5" indent="-397914">
              <a:spcBef>
                <a:spcPts val="2133"/>
              </a:spcBef>
              <a:spcAft>
                <a:spcPts val="0"/>
              </a:spcAft>
              <a:buSzPts val="1100"/>
              <a:buChar char="■"/>
              <a:defRPr/>
            </a:lvl6pPr>
            <a:lvl7pPr marL="4266987" lvl="6" indent="-397914">
              <a:spcBef>
                <a:spcPts val="2133"/>
              </a:spcBef>
              <a:spcAft>
                <a:spcPts val="0"/>
              </a:spcAft>
              <a:buSzPts val="1100"/>
              <a:buChar char="●"/>
              <a:defRPr/>
            </a:lvl7pPr>
            <a:lvl8pPr marL="4876557" lvl="7" indent="-397914">
              <a:spcBef>
                <a:spcPts val="2133"/>
              </a:spcBef>
              <a:spcAft>
                <a:spcPts val="0"/>
              </a:spcAft>
              <a:buSzPts val="1100"/>
              <a:buChar char="○"/>
              <a:defRPr/>
            </a:lvl8pPr>
            <a:lvl9pPr marL="5486126" lvl="8" indent="-397914">
              <a:spcBef>
                <a:spcPts val="2133"/>
              </a:spcBef>
              <a:spcAft>
                <a:spcPts val="2133"/>
              </a:spcAft>
              <a:buSzPts val="1100"/>
              <a:buChar char="■"/>
              <a:defRPr/>
            </a:lvl9pPr>
          </a:lstStyle>
          <a:p>
            <a:endParaRPr/>
          </a:p>
        </p:txBody>
      </p:sp>
      <p:sp>
        <p:nvSpPr>
          <p:cNvPr id="30" name="Google Shape;30;p4"/>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2733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906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2" y="232219"/>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87" y="23009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Tree>
    <p:extLst>
      <p:ext uri="{BB962C8B-B14F-4D97-AF65-F5344CB8AC3E}">
        <p14:creationId xmlns:p14="http://schemas.microsoft.com/office/powerpoint/2010/main" val="1118088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428212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61986"/>
            <a:ext cx="2698311" cy="199887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2426622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181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D75C-C6DD-434E-9F09-90CC50041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7FCE66-5723-4ED8-9536-E6763F17F2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38E66195-6851-460E-8121-295B96EC7B29}"/>
              </a:ext>
            </a:extLst>
          </p:cNvPr>
          <p:cNvSpPr>
            <a:spLocks noChangeArrowheads="1"/>
          </p:cNvSpPr>
          <p:nvPr userDrawn="1"/>
        </p:nvSpPr>
        <p:spPr bwMode="auto">
          <a:xfrm>
            <a:off x="152398" y="6525330"/>
            <a:ext cx="11899511" cy="196145"/>
          </a:xfrm>
          <a:prstGeom prst="rect">
            <a:avLst/>
          </a:prstGeom>
          <a:solidFill>
            <a:srgbClr val="2751A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a:extLst>
              <a:ext uri="{FF2B5EF4-FFF2-40B4-BE49-F238E27FC236}">
                <a16:creationId xmlns:a16="http://schemas.microsoft.com/office/drawing/2014/main" id="{E39D8C99-BA2F-4113-8184-B06B85B7BEF1}"/>
              </a:ext>
            </a:extLst>
          </p:cNvPr>
          <p:cNvSpPr>
            <a:spLocks noChangeArrowheads="1"/>
          </p:cNvSpPr>
          <p:nvPr userDrawn="1"/>
        </p:nvSpPr>
        <p:spPr bwMode="auto">
          <a:xfrm>
            <a:off x="152401" y="136525"/>
            <a:ext cx="11887202" cy="6388805"/>
          </a:xfrm>
          <a:prstGeom prst="rect">
            <a:avLst/>
          </a:prstGeom>
          <a:noFill/>
          <a:ln w="9525" cap="flat" cmpd="sng" algn="ctr">
            <a:solidFill>
              <a:srgbClr val="F79646">
                <a:lumMod val="50000"/>
              </a:srgbClr>
            </a:solidFill>
            <a:prstDash val="solid"/>
            <a:miter lim="800000"/>
            <a:headEnd type="none" w="med" len="med"/>
            <a:tailEnd type="none" w="med" len="med"/>
          </a:ln>
          <a:effectLst/>
        </p:spPr>
        <p:txBody>
          <a:bodyPr vert="horz" wrap="none" lIns="91440" tIns="45720" rIns="91440" bIns="45720" anchor="ctr"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915197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8469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1804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1940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9439"/>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0" y="1840560"/>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123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755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022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Char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p:spPr>
        <p:txBody>
          <a:bodyPr anchor="t">
            <a:noAutofit/>
          </a:bodyPr>
          <a:lstStyle>
            <a:lvl1pPr algn="l">
              <a:defRPr sz="3600" b="1" i="0" baseline="0">
                <a:solidFill>
                  <a:schemeClr val="tx1"/>
                </a:solidFill>
                <a:latin typeface="+mj-lt"/>
                <a:cs typeface="Times New Roman" panose="02020603050405020304" pitchFamily="18"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a:solidFill>
                <a:srgbClr val="1F497D">
                  <a:lumMod val="75000"/>
                </a:srgbClr>
              </a:solidFill>
              <a:latin typeface="Franklin Gothic Demi Cond" panose="020B0706030402020204" pitchFamily="34" charset="0"/>
            </a:endParaRPr>
          </a:p>
        </p:txBody>
      </p:sp>
      <p:sp>
        <p:nvSpPr>
          <p:cNvPr id="12" name="Content Placeholder 11"/>
          <p:cNvSpPr>
            <a:spLocks noGrp="1"/>
          </p:cNvSpPr>
          <p:nvPr>
            <p:ph sz="quarter" idx="14" hasCustomPrompt="1"/>
          </p:nvPr>
        </p:nvSpPr>
        <p:spPr>
          <a:xfrm>
            <a:off x="829733" y="1335573"/>
            <a:ext cx="10526184" cy="4902890"/>
          </a:xfrm>
        </p:spPr>
        <p:txBody>
          <a:bodyPr/>
          <a:lstStyle>
            <a:lvl1pPr marL="0" indent="0" algn="ctr">
              <a:buNone/>
              <a:defRPr baseline="0">
                <a:latin typeface="+mj-lt"/>
              </a:defRPr>
            </a:lvl1pPr>
          </a:lstStyle>
          <a:p>
            <a:pPr lvl="0"/>
            <a:r>
              <a:rPr lang="en-US"/>
              <a:t>Click icon below to add table or chart</a:t>
            </a:r>
          </a:p>
        </p:txBody>
      </p:sp>
      <p:sp>
        <p:nvSpPr>
          <p:cNvPr id="15" name="Slide Number Placeholder 21"/>
          <p:cNvSpPr>
            <a:spLocks noGrp="1"/>
          </p:cNvSpPr>
          <p:nvPr>
            <p:ph type="sldNum" sz="quarter" idx="15"/>
          </p:nvPr>
        </p:nvSpPr>
        <p:spPr>
          <a:xfrm>
            <a:off x="11074400" y="6573308"/>
            <a:ext cx="752131" cy="284692"/>
          </a:xfrm>
        </p:spPr>
        <p:txBody>
          <a:bodyPr/>
          <a:lstStyle>
            <a:lvl1pPr>
              <a:defRPr sz="1000">
                <a:solidFill>
                  <a:schemeClr val="tx1"/>
                </a:solidFill>
                <a:latin typeface="+mj-lt"/>
              </a:defRPr>
            </a:lvl1pPr>
          </a:lstStyle>
          <a:p>
            <a:fld id="{11F27F3A-B3E9-41ED-AF8F-A365F10BB65F}" type="slidenum">
              <a:rPr lang="en-US" smtClean="0">
                <a:solidFill>
                  <a:prstClr val="black"/>
                </a:solidFill>
              </a:rPr>
              <a:pPr/>
              <a:t>‹#›</a:t>
            </a:fld>
            <a:endParaRPr lang="en-US">
              <a:solidFill>
                <a:prstClr val="black"/>
              </a:solidFill>
            </a:endParaRPr>
          </a:p>
        </p:txBody>
      </p:sp>
      <p:cxnSp>
        <p:nvCxnSpPr>
          <p:cNvPr id="10" name="Straight Connector 9"/>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9" name="Line 12"/>
          <p:cNvSpPr>
            <a:spLocks noChangeShapeType="1"/>
          </p:cNvSpPr>
          <p:nvPr userDrawn="1"/>
        </p:nvSpPr>
        <p:spPr bwMode="auto">
          <a:xfrm>
            <a:off x="0" y="1184101"/>
            <a:ext cx="12192000" cy="0"/>
          </a:xfrm>
          <a:prstGeom prst="line">
            <a:avLst/>
          </a:prstGeom>
          <a:noFill/>
          <a:ln w="25400">
            <a:solidFill>
              <a:srgbClr val="002060"/>
            </a:solidFill>
            <a:round/>
            <a:headEnd/>
            <a:tailEnd/>
          </a:ln>
        </p:spPr>
        <p:txBody>
          <a:bodyPr lIns="96661" tIns="48331" rIns="96661" bIns="48331"/>
          <a:lstStyle/>
          <a:p>
            <a:pPr>
              <a:defRPr/>
            </a:pPr>
            <a:endParaRPr lang="en-US" sz="1800">
              <a:solidFill>
                <a:srgbClr val="000000"/>
              </a:solidFill>
              <a:cs typeface="Arial" charset="0"/>
            </a:endParaRPr>
          </a:p>
        </p:txBody>
      </p:sp>
    </p:spTree>
    <p:extLst>
      <p:ext uri="{BB962C8B-B14F-4D97-AF65-F5344CB8AC3E}">
        <p14:creationId xmlns:p14="http://schemas.microsoft.com/office/powerpoint/2010/main" val="3437338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9E4A7ED-1076-F64D-A6A3-97C1D4BF2021}"/>
              </a:ext>
            </a:extLst>
          </p:cNvPr>
          <p:cNvSpPr>
            <a:spLocks noGrp="1"/>
          </p:cNvSpPr>
          <p:nvPr>
            <p:ph type="subTitle" idx="1" hasCustomPrompt="1"/>
          </p:nvPr>
        </p:nvSpPr>
        <p:spPr>
          <a:xfrm>
            <a:off x="2053001" y="4646836"/>
            <a:ext cx="9289907" cy="577081"/>
          </a:xfrm>
          <a:prstGeom prst="rect">
            <a:avLst/>
          </a:prstGeom>
        </p:spPr>
        <p:txBody>
          <a:bodyPr anchor="t" anchorCtr="0">
            <a:spAutoFit/>
          </a:bodyPr>
          <a:lstStyle>
            <a:lvl1pPr marL="0" marR="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sz="1750"/>
            </a:lvl1pPr>
            <a:lvl2pPr marL="228600" indent="0" algn="ctr">
              <a:buNone/>
              <a:defRPr sz="1000"/>
            </a:lvl2pPr>
            <a:lvl3pPr marL="457200" indent="0" algn="ctr">
              <a:buNone/>
              <a:defRPr sz="900"/>
            </a:lvl3pPr>
            <a:lvl4pPr marL="685800" indent="0" algn="ctr">
              <a:buNone/>
              <a:defRPr sz="800"/>
            </a:lvl4pPr>
            <a:lvl5pPr marL="914400" indent="0" algn="ctr">
              <a:buNone/>
              <a:defRPr sz="800"/>
            </a:lvl5pPr>
            <a:lvl6pPr marL="1143000" indent="0" algn="ctr">
              <a:buNone/>
              <a:defRPr sz="800"/>
            </a:lvl6pPr>
            <a:lvl7pPr marL="1371600" indent="0" algn="ctr">
              <a:buNone/>
              <a:defRPr sz="800"/>
            </a:lvl7pPr>
            <a:lvl8pPr marL="1600200" indent="0" algn="ctr">
              <a:buNone/>
              <a:defRPr sz="800"/>
            </a:lvl8pPr>
            <a:lvl9pPr marL="1828800" indent="0" algn="ctr">
              <a:buNone/>
              <a:defRPr sz="800"/>
            </a:lvl9pPr>
          </a:lstStyle>
          <a:p>
            <a:r>
              <a:rPr lang="en-US"/>
              <a:t>November 29, 2019</a:t>
            </a:r>
            <a:br>
              <a:rPr lang="en-US"/>
            </a:br>
            <a:r>
              <a:rPr lang="en-US"/>
              <a:t>Presenter Name</a:t>
            </a:r>
          </a:p>
        </p:txBody>
      </p:sp>
      <p:sp>
        <p:nvSpPr>
          <p:cNvPr id="7" name="Title 6">
            <a:extLst>
              <a:ext uri="{FF2B5EF4-FFF2-40B4-BE49-F238E27FC236}">
                <a16:creationId xmlns:a16="http://schemas.microsoft.com/office/drawing/2014/main" id="{FE1733B0-0097-0247-A2B7-4F4D779058D3}"/>
              </a:ext>
            </a:extLst>
          </p:cNvPr>
          <p:cNvSpPr>
            <a:spLocks noGrp="1"/>
          </p:cNvSpPr>
          <p:nvPr>
            <p:ph type="title" hasCustomPrompt="1"/>
          </p:nvPr>
        </p:nvSpPr>
        <p:spPr/>
        <p:txBody>
          <a:bodyPr/>
          <a:lstStyle>
            <a:lvl1pPr marL="0" marR="0" indent="0" algn="l" defTabSz="457200" rtl="0" eaLnBrk="1" fontAlgn="auto" latinLnBrk="0" hangingPunct="1">
              <a:lnSpc>
                <a:spcPct val="90000"/>
              </a:lnSpc>
              <a:spcBef>
                <a:spcPct val="0"/>
              </a:spcBef>
              <a:spcAft>
                <a:spcPts val="0"/>
              </a:spcAft>
              <a:buClrTx/>
              <a:buSzTx/>
              <a:buFontTx/>
              <a:buNone/>
              <a:tabLst/>
              <a:defRPr/>
            </a:lvl1pPr>
          </a:lstStyle>
          <a:p>
            <a:r>
              <a:rPr lang="de-DE" err="1"/>
              <a:t>Presentation</a:t>
            </a:r>
            <a:r>
              <a:rPr lang="de-DE"/>
              <a:t> Title </a:t>
            </a:r>
            <a:br>
              <a:rPr lang="de-DE"/>
            </a:br>
            <a:r>
              <a:rPr lang="de-DE"/>
              <a:t>Goes </a:t>
            </a:r>
            <a:r>
              <a:rPr lang="de-DE" err="1"/>
              <a:t>Here</a:t>
            </a:r>
            <a:endParaRPr lang="en-US"/>
          </a:p>
        </p:txBody>
      </p:sp>
    </p:spTree>
    <p:extLst>
      <p:ext uri="{BB962C8B-B14F-4D97-AF65-F5344CB8AC3E}">
        <p14:creationId xmlns:p14="http://schemas.microsoft.com/office/powerpoint/2010/main" val="2000655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854809"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838288"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854810" y="2377255"/>
            <a:ext cx="7303301" cy="2923878"/>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458746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2034211" y="725646"/>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017689" y="963078"/>
            <a:ext cx="8899338" cy="1107739"/>
          </a:xfrm>
          <a:prstGeom prst="rect">
            <a:avLst/>
          </a:prstGeom>
        </p:spPr>
        <p:txBody>
          <a:bodyPr wrap="square" lIns="0" tIns="0" rIns="0" bIns="0">
            <a:spAutoFit/>
          </a:bodyPr>
          <a:lstStyle>
            <a:lvl1pPr marL="0" indent="0">
              <a:buNone/>
              <a:defRPr lang="de-DE" sz="3999" b="1" dirty="0"/>
            </a:lvl1pPr>
          </a:lstStyle>
          <a:p>
            <a:r>
              <a:rPr lang="de-DE" sz="3999" b="1"/>
              <a:t>Slide title </a:t>
            </a:r>
            <a:r>
              <a:rPr lang="de-DE" sz="3999" b="1" err="1"/>
              <a:t>goes</a:t>
            </a:r>
            <a:r>
              <a:rPr lang="de-DE" sz="3999" b="1"/>
              <a:t> </a:t>
            </a:r>
            <a:r>
              <a:rPr lang="de-DE" sz="3999" b="1" err="1"/>
              <a:t>here</a:t>
            </a:r>
            <a:r>
              <a:rPr lang="de-DE" sz="3999" b="1"/>
              <a:t> </a:t>
            </a:r>
            <a:r>
              <a:rPr lang="de-DE" sz="3999" b="1" err="1"/>
              <a:t>and</a:t>
            </a:r>
            <a:r>
              <a:rPr lang="de-DE" sz="3999" b="1"/>
              <a:t> </a:t>
            </a:r>
            <a:r>
              <a:rPr lang="de-DE" sz="3999" b="1" err="1"/>
              <a:t>can</a:t>
            </a:r>
            <a:r>
              <a:rPr lang="de-DE" sz="3999" b="1"/>
              <a:t> </a:t>
            </a:r>
            <a:r>
              <a:rPr lang="de-DE" sz="3999" b="1" err="1"/>
              <a:t>be</a:t>
            </a:r>
            <a:r>
              <a:rPr lang="de-DE" sz="3999" b="1"/>
              <a:t> </a:t>
            </a:r>
            <a:r>
              <a:rPr lang="de-DE" sz="3999" b="1" err="1"/>
              <a:t>two</a:t>
            </a:r>
            <a:r>
              <a:rPr lang="de-DE" sz="3999" b="1"/>
              <a:t> </a:t>
            </a:r>
            <a:r>
              <a:rPr lang="de-DE" sz="3999" b="1" err="1"/>
              <a:t>lines</a:t>
            </a:r>
            <a:r>
              <a:rPr lang="de-DE" sz="3999" b="1"/>
              <a:t>, but not </a:t>
            </a:r>
            <a:r>
              <a:rPr lang="de-DE" sz="3999" b="1" err="1"/>
              <a:t>three</a:t>
            </a:r>
            <a:endParaRPr lang="de-DE" sz="3999"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3613728" y="2525484"/>
            <a:ext cx="7303301" cy="2923878"/>
          </a:xfrm>
          <a:prstGeom prst="rect">
            <a:avLst/>
          </a:prstGeom>
        </p:spPr>
        <p:txBody>
          <a:bodyPr wrap="square" lIns="0" tIns="0" rIns="0" bIns="0">
            <a:spAutoFit/>
          </a:bodyPr>
          <a:lstStyle>
            <a:lvl1pPr marL="228543" indent="-228543">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3354335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17A83-9666-444C-A84D-324067E475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B4C1E-95AD-4532-A8CD-3B47AD68A0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7EE14-A314-4142-B92C-A9B6663855BE}"/>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3/31/2026</a:t>
            </a:fld>
            <a:endParaRPr lang="en-US"/>
          </a:p>
        </p:txBody>
      </p:sp>
      <p:sp>
        <p:nvSpPr>
          <p:cNvPr id="5" name="Footer Placeholder 4">
            <a:extLst>
              <a:ext uri="{FF2B5EF4-FFF2-40B4-BE49-F238E27FC236}">
                <a16:creationId xmlns:a16="http://schemas.microsoft.com/office/drawing/2014/main" id="{761653B0-3C93-46DD-82D4-F227BDD879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9FE17A5-E3BF-46AB-BFCC-630D1A33B22A}"/>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1700482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854809"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838288"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854810" y="2377255"/>
            <a:ext cx="7303301" cy="2923878"/>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57965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142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2034211"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017689"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3613727" y="2525484"/>
            <a:ext cx="7303301" cy="2923878"/>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942518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3735438" y="725645"/>
            <a:ext cx="142758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3718916" y="963078"/>
            <a:ext cx="8043331" cy="1107996"/>
          </a:xfrm>
          <a:prstGeom prst="rect">
            <a:avLst/>
          </a:prstGeom>
        </p:spPr>
        <p:txBody>
          <a:bodyPr wrap="square"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4458946" y="2536368"/>
            <a:ext cx="7303301" cy="2923878"/>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2295174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1224375"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1207853" y="963078"/>
            <a:ext cx="10677147" cy="1107996"/>
          </a:xfrm>
          <a:prstGeom prst="rect">
            <a:avLst/>
          </a:prstGeom>
        </p:spPr>
        <p:txBody>
          <a:bodyPr wrap="square"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2803890" y="2525484"/>
            <a:ext cx="9081110" cy="2654573"/>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2320381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Conten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262099"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45578" y="963078"/>
            <a:ext cx="11639423" cy="1107996"/>
          </a:xfrm>
          <a:prstGeom prst="rect">
            <a:avLst/>
          </a:prstGeom>
        </p:spPr>
        <p:txBody>
          <a:bodyPr wrap="square"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11" name="Text Placeholder 10">
            <a:extLst>
              <a:ext uri="{FF2B5EF4-FFF2-40B4-BE49-F238E27FC236}">
                <a16:creationId xmlns:a16="http://schemas.microsoft.com/office/drawing/2014/main" id="{EFBF5F23-DE9A-C443-882E-A8CD65F958AC}"/>
              </a:ext>
            </a:extLst>
          </p:cNvPr>
          <p:cNvSpPr>
            <a:spLocks noGrp="1"/>
          </p:cNvSpPr>
          <p:nvPr>
            <p:ph type="body" sz="quarter" idx="11" hasCustomPrompt="1"/>
          </p:nvPr>
        </p:nvSpPr>
        <p:spPr>
          <a:xfrm>
            <a:off x="1841615" y="2525484"/>
            <a:ext cx="10043385" cy="2654573"/>
          </a:xfrm>
          <a:prstGeom prst="rect">
            <a:avLst/>
          </a:prstGeom>
        </p:spPr>
        <p:txBody>
          <a:bodyPr wrap="square" lIns="0" tIns="0" rIns="0" bIns="0">
            <a:spAutoFit/>
          </a:bodyPr>
          <a:lstStyle>
            <a:lvl1pPr marL="228600" indent="-228600">
              <a:lnSpc>
                <a:spcPct val="100000"/>
              </a:lnSpc>
              <a:spcBef>
                <a:spcPts val="500"/>
              </a:spcBef>
              <a:spcAft>
                <a:spcPts val="500"/>
              </a:spcAft>
              <a:buFont typeface="Arial" panose="020B0604020202020204" pitchFamily="34" charset="0"/>
              <a:buChar char="•"/>
              <a:defRPr sz="1750"/>
            </a:lvl1pPr>
          </a:lstStyle>
          <a:p>
            <a:pPr lvl="0"/>
            <a:r>
              <a:rPr lang="en-US"/>
              <a:t>This slide is great for bullets or text</a:t>
            </a:r>
          </a:p>
          <a:p>
            <a:pPr lvl="0"/>
            <a:r>
              <a:rPr lang="en-US"/>
              <a:t>And more bullets</a:t>
            </a:r>
          </a:p>
          <a:p>
            <a:pPr lvl="0"/>
            <a:r>
              <a:rPr lang="en-US"/>
              <a:t>And more bullets</a:t>
            </a:r>
          </a:p>
          <a:p>
            <a:pPr lvl="0"/>
            <a:r>
              <a:rPr lang="en-US"/>
              <a:t>And more bullets </a:t>
            </a:r>
          </a:p>
          <a:p>
            <a:pPr lvl="0"/>
            <a:r>
              <a:rPr lang="en-US"/>
              <a:t>And more bullets</a:t>
            </a:r>
          </a:p>
          <a:p>
            <a:pPr lvl="0"/>
            <a:r>
              <a:rPr lang="en-US"/>
              <a:t>And more bullets</a:t>
            </a:r>
          </a:p>
          <a:p>
            <a:pPr lvl="0"/>
            <a:r>
              <a:rPr lang="en-US"/>
              <a:t>And more bullets that can also extend to fill multiple lines, as this one is demonstrating.</a:t>
            </a:r>
          </a:p>
        </p:txBody>
      </p:sp>
    </p:spTree>
    <p:extLst>
      <p:ext uri="{BB962C8B-B14F-4D97-AF65-F5344CB8AC3E}">
        <p14:creationId xmlns:p14="http://schemas.microsoft.com/office/powerpoint/2010/main" val="26006825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2034211"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017689"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pic>
        <p:nvPicPr>
          <p:cNvPr id="19" name="Picture 2">
            <a:extLst>
              <a:ext uri="{FF2B5EF4-FFF2-40B4-BE49-F238E27FC236}">
                <a16:creationId xmlns:a16="http://schemas.microsoft.com/office/drawing/2014/main" id="{F0FD0F01-9DFF-8E40-9ACE-5D900CE4ED88}"/>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2067410" y="2360991"/>
            <a:ext cx="514484"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a:extLst>
              <a:ext uri="{FF2B5EF4-FFF2-40B4-BE49-F238E27FC236}">
                <a16:creationId xmlns:a16="http://schemas.microsoft.com/office/drawing/2014/main" id="{38B595C3-CB50-CE4A-82B3-B8E8EF119B58}"/>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2067410" y="4312403"/>
            <a:ext cx="514484"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4">
            <a:extLst>
              <a:ext uri="{FF2B5EF4-FFF2-40B4-BE49-F238E27FC236}">
                <a16:creationId xmlns:a16="http://schemas.microsoft.com/office/drawing/2014/main" id="{89F15C4A-FBC6-BD4A-BB5E-AAADBB513778}"/>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6543792" y="2360991"/>
            <a:ext cx="514484"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a:extLst>
              <a:ext uri="{FF2B5EF4-FFF2-40B4-BE49-F238E27FC236}">
                <a16:creationId xmlns:a16="http://schemas.microsoft.com/office/drawing/2014/main" id="{026751B1-C86F-0C4F-906D-91E78AA14E20}"/>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6543792" y="4312403"/>
            <a:ext cx="514484"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a:extLst>
              <a:ext uri="{FF2B5EF4-FFF2-40B4-BE49-F238E27FC236}">
                <a16:creationId xmlns:a16="http://schemas.microsoft.com/office/drawing/2014/main" id="{E2A7B6B9-F354-BA46-B0BC-2C57BD9AB5BB}"/>
              </a:ext>
            </a:extLst>
          </p:cNvPr>
          <p:cNvSpPr>
            <a:spLocks noGrp="1"/>
          </p:cNvSpPr>
          <p:nvPr>
            <p:ph type="body" sz="quarter" idx="11" hasCustomPrompt="1"/>
          </p:nvPr>
        </p:nvSpPr>
        <p:spPr>
          <a:xfrm>
            <a:off x="2857825" y="2696517"/>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2849333" y="2335359"/>
            <a:ext cx="3164585" cy="346249"/>
          </a:xfrm>
          <a:prstGeom prst="rect">
            <a:avLst/>
          </a:prstGeom>
        </p:spPr>
        <p:txBody>
          <a:bodyPr wrap="square" lIns="0" tIns="0" rIns="0" bIns="0">
            <a:spAutoFit/>
          </a:bodyPr>
          <a:lstStyle>
            <a:lvl1pPr marL="0" indent="0">
              <a:buNone/>
              <a:defRPr sz="2500" b="1"/>
            </a:lvl1pPr>
          </a:lstStyle>
          <a:p>
            <a:pPr lvl="0"/>
            <a:r>
              <a:rPr lang="en-US"/>
              <a:t>LABEL 1</a:t>
            </a:r>
          </a:p>
        </p:txBody>
      </p:sp>
      <p:sp>
        <p:nvSpPr>
          <p:cNvPr id="24" name="Text Placeholder 2">
            <a:extLst>
              <a:ext uri="{FF2B5EF4-FFF2-40B4-BE49-F238E27FC236}">
                <a16:creationId xmlns:a16="http://schemas.microsoft.com/office/drawing/2014/main" id="{EA82899F-2746-4B4F-98D2-4A81F87BF690}"/>
              </a:ext>
            </a:extLst>
          </p:cNvPr>
          <p:cNvSpPr>
            <a:spLocks noGrp="1"/>
          </p:cNvSpPr>
          <p:nvPr>
            <p:ph type="body" sz="quarter" idx="13" hasCustomPrompt="1"/>
          </p:nvPr>
        </p:nvSpPr>
        <p:spPr>
          <a:xfrm>
            <a:off x="2857825" y="4689440"/>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2849333" y="4328282"/>
            <a:ext cx="3164585" cy="346249"/>
          </a:xfrm>
          <a:prstGeom prst="rect">
            <a:avLst/>
          </a:prstGeom>
        </p:spPr>
        <p:txBody>
          <a:bodyPr wrap="square" lIns="0" tIns="0" rIns="0" bIns="0">
            <a:spAutoFit/>
          </a:bodyPr>
          <a:lstStyle>
            <a:lvl1pPr marL="0" indent="0">
              <a:buNone/>
              <a:defRPr sz="2500" b="1"/>
            </a:lvl1pPr>
          </a:lstStyle>
          <a:p>
            <a:pPr lvl="0"/>
            <a:r>
              <a:rPr lang="en-US"/>
              <a:t>LABEL 3</a:t>
            </a:r>
          </a:p>
        </p:txBody>
      </p:sp>
      <p:sp>
        <p:nvSpPr>
          <p:cNvPr id="26" name="Text Placeholder 2">
            <a:extLst>
              <a:ext uri="{FF2B5EF4-FFF2-40B4-BE49-F238E27FC236}">
                <a16:creationId xmlns:a16="http://schemas.microsoft.com/office/drawing/2014/main" id="{D6BC14E0-939B-4C4A-B630-327B17D24C8D}"/>
              </a:ext>
            </a:extLst>
          </p:cNvPr>
          <p:cNvSpPr>
            <a:spLocks noGrp="1"/>
          </p:cNvSpPr>
          <p:nvPr>
            <p:ph type="body" sz="quarter" idx="15" hasCustomPrompt="1"/>
          </p:nvPr>
        </p:nvSpPr>
        <p:spPr>
          <a:xfrm>
            <a:off x="7360659" y="2696517"/>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7352167" y="2335359"/>
            <a:ext cx="3164585" cy="346249"/>
          </a:xfrm>
          <a:prstGeom prst="rect">
            <a:avLst/>
          </a:prstGeom>
        </p:spPr>
        <p:txBody>
          <a:bodyPr wrap="square" lIns="0" tIns="0" rIns="0" bIns="0">
            <a:spAutoFit/>
          </a:bodyPr>
          <a:lstStyle>
            <a:lvl1pPr marL="0" indent="0">
              <a:buNone/>
              <a:defRPr sz="2500" b="1"/>
            </a:lvl1pPr>
          </a:lstStyle>
          <a:p>
            <a:pPr lvl="0"/>
            <a:r>
              <a:rPr lang="en-US"/>
              <a:t>LABEL 2</a:t>
            </a:r>
          </a:p>
        </p:txBody>
      </p:sp>
      <p:sp>
        <p:nvSpPr>
          <p:cNvPr id="28" name="Text Placeholder 2">
            <a:extLst>
              <a:ext uri="{FF2B5EF4-FFF2-40B4-BE49-F238E27FC236}">
                <a16:creationId xmlns:a16="http://schemas.microsoft.com/office/drawing/2014/main" id="{43167959-B492-2F40-9794-FE5751DC43FF}"/>
              </a:ext>
            </a:extLst>
          </p:cNvPr>
          <p:cNvSpPr>
            <a:spLocks noGrp="1"/>
          </p:cNvSpPr>
          <p:nvPr>
            <p:ph type="body" sz="quarter" idx="17" hasCustomPrompt="1"/>
          </p:nvPr>
        </p:nvSpPr>
        <p:spPr>
          <a:xfrm>
            <a:off x="7360659" y="4689440"/>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29" name="Text Placeholder 22">
            <a:extLst>
              <a:ext uri="{FF2B5EF4-FFF2-40B4-BE49-F238E27FC236}">
                <a16:creationId xmlns:a16="http://schemas.microsoft.com/office/drawing/2014/main" id="{E29381BC-6EA4-8845-8FBC-F105C9447D41}"/>
              </a:ext>
            </a:extLst>
          </p:cNvPr>
          <p:cNvSpPr>
            <a:spLocks noGrp="1"/>
          </p:cNvSpPr>
          <p:nvPr>
            <p:ph type="body" sz="quarter" idx="18" hasCustomPrompt="1"/>
          </p:nvPr>
        </p:nvSpPr>
        <p:spPr>
          <a:xfrm>
            <a:off x="7352167" y="4328282"/>
            <a:ext cx="3164585" cy="346249"/>
          </a:xfrm>
          <a:prstGeom prst="rect">
            <a:avLst/>
          </a:prstGeom>
        </p:spPr>
        <p:txBody>
          <a:bodyPr wrap="square" lIns="0" tIns="0" rIns="0" bIns="0">
            <a:spAutoFit/>
          </a:bodyPr>
          <a:lstStyle>
            <a:lvl1pPr marL="0" indent="0">
              <a:buNone/>
              <a:defRPr sz="2500" b="1"/>
            </a:lvl1pPr>
          </a:lstStyle>
          <a:p>
            <a:pPr lvl="0"/>
            <a:r>
              <a:rPr lang="en-US"/>
              <a:t>LABEL 4</a:t>
            </a:r>
          </a:p>
        </p:txBody>
      </p:sp>
    </p:spTree>
    <p:extLst>
      <p:ext uri="{BB962C8B-B14F-4D97-AF65-F5344CB8AC3E}">
        <p14:creationId xmlns:p14="http://schemas.microsoft.com/office/powerpoint/2010/main" val="289633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139C3D3-D2C2-4B4B-8CC3-B8A836AF9059}"/>
              </a:ext>
            </a:extLst>
          </p:cNvPr>
          <p:cNvSpPr/>
          <p:nvPr userDrawn="1"/>
        </p:nvSpPr>
        <p:spPr>
          <a:xfrm>
            <a:off x="2034211"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Rectangle 25">
            <a:extLst>
              <a:ext uri="{FF2B5EF4-FFF2-40B4-BE49-F238E27FC236}">
                <a16:creationId xmlns:a16="http://schemas.microsoft.com/office/drawing/2014/main" id="{46C8D251-48BF-4A94-8864-5BD7FA89B0F5}"/>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7" name="Picture 2" descr="C:\ADA\Brand\ADA-sm.png">
            <a:extLst>
              <a:ext uri="{FF2B5EF4-FFF2-40B4-BE49-F238E27FC236}">
                <a16:creationId xmlns:a16="http://schemas.microsoft.com/office/drawing/2014/main" id="{DBE0FA62-3A98-48AA-B192-9ECA13F318EB}"/>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8" name="Text Placeholder 8">
            <a:extLst>
              <a:ext uri="{FF2B5EF4-FFF2-40B4-BE49-F238E27FC236}">
                <a16:creationId xmlns:a16="http://schemas.microsoft.com/office/drawing/2014/main" id="{3D31CF83-DB6F-47A4-9AB0-3516B6D0F752}"/>
              </a:ext>
            </a:extLst>
          </p:cNvPr>
          <p:cNvSpPr>
            <a:spLocks noGrp="1"/>
          </p:cNvSpPr>
          <p:nvPr>
            <p:ph type="body" sz="quarter" idx="10" hasCustomPrompt="1"/>
          </p:nvPr>
        </p:nvSpPr>
        <p:spPr>
          <a:xfrm>
            <a:off x="2017689"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33" name="Text Placeholder 2">
            <a:extLst>
              <a:ext uri="{FF2B5EF4-FFF2-40B4-BE49-F238E27FC236}">
                <a16:creationId xmlns:a16="http://schemas.microsoft.com/office/drawing/2014/main" id="{1E7744F7-7D0F-48E2-A326-AD047DBF5768}"/>
              </a:ext>
            </a:extLst>
          </p:cNvPr>
          <p:cNvSpPr>
            <a:spLocks noGrp="1"/>
          </p:cNvSpPr>
          <p:nvPr>
            <p:ph type="body" sz="quarter" idx="11" hasCustomPrompt="1"/>
          </p:nvPr>
        </p:nvSpPr>
        <p:spPr>
          <a:xfrm>
            <a:off x="2857825" y="2696517"/>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34" name="Text Placeholder 22">
            <a:extLst>
              <a:ext uri="{FF2B5EF4-FFF2-40B4-BE49-F238E27FC236}">
                <a16:creationId xmlns:a16="http://schemas.microsoft.com/office/drawing/2014/main" id="{753FE261-CB1F-4451-9DEF-4C46678177E2}"/>
              </a:ext>
            </a:extLst>
          </p:cNvPr>
          <p:cNvSpPr>
            <a:spLocks noGrp="1"/>
          </p:cNvSpPr>
          <p:nvPr>
            <p:ph type="body" sz="quarter" idx="12" hasCustomPrompt="1"/>
          </p:nvPr>
        </p:nvSpPr>
        <p:spPr>
          <a:xfrm>
            <a:off x="2849333" y="2335359"/>
            <a:ext cx="3164585" cy="346249"/>
          </a:xfrm>
          <a:prstGeom prst="rect">
            <a:avLst/>
          </a:prstGeom>
        </p:spPr>
        <p:txBody>
          <a:bodyPr wrap="square" lIns="0" tIns="0" rIns="0" bIns="0">
            <a:spAutoFit/>
          </a:bodyPr>
          <a:lstStyle>
            <a:lvl1pPr marL="0" indent="0">
              <a:buNone/>
              <a:defRPr sz="2500" b="1"/>
            </a:lvl1pPr>
          </a:lstStyle>
          <a:p>
            <a:pPr lvl="0"/>
            <a:r>
              <a:rPr lang="en-US"/>
              <a:t>LABEL 1</a:t>
            </a:r>
          </a:p>
        </p:txBody>
      </p:sp>
      <p:sp>
        <p:nvSpPr>
          <p:cNvPr id="35" name="Text Placeholder 2">
            <a:extLst>
              <a:ext uri="{FF2B5EF4-FFF2-40B4-BE49-F238E27FC236}">
                <a16:creationId xmlns:a16="http://schemas.microsoft.com/office/drawing/2014/main" id="{EB88A147-03DE-48D0-B70F-C450821AAA7F}"/>
              </a:ext>
            </a:extLst>
          </p:cNvPr>
          <p:cNvSpPr>
            <a:spLocks noGrp="1"/>
          </p:cNvSpPr>
          <p:nvPr>
            <p:ph type="body" sz="quarter" idx="13" hasCustomPrompt="1"/>
          </p:nvPr>
        </p:nvSpPr>
        <p:spPr>
          <a:xfrm>
            <a:off x="2857825" y="4689440"/>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36" name="Text Placeholder 22">
            <a:extLst>
              <a:ext uri="{FF2B5EF4-FFF2-40B4-BE49-F238E27FC236}">
                <a16:creationId xmlns:a16="http://schemas.microsoft.com/office/drawing/2014/main" id="{CC3717D6-392F-4B10-B926-F4C43D5510B8}"/>
              </a:ext>
            </a:extLst>
          </p:cNvPr>
          <p:cNvSpPr>
            <a:spLocks noGrp="1"/>
          </p:cNvSpPr>
          <p:nvPr>
            <p:ph type="body" sz="quarter" idx="14" hasCustomPrompt="1"/>
          </p:nvPr>
        </p:nvSpPr>
        <p:spPr>
          <a:xfrm>
            <a:off x="2849333" y="4328282"/>
            <a:ext cx="3164585" cy="346249"/>
          </a:xfrm>
          <a:prstGeom prst="rect">
            <a:avLst/>
          </a:prstGeom>
        </p:spPr>
        <p:txBody>
          <a:bodyPr wrap="square" lIns="0" tIns="0" rIns="0" bIns="0">
            <a:spAutoFit/>
          </a:bodyPr>
          <a:lstStyle>
            <a:lvl1pPr marL="0" indent="0">
              <a:buNone/>
              <a:defRPr sz="2500" b="1"/>
            </a:lvl1pPr>
          </a:lstStyle>
          <a:p>
            <a:pPr lvl="0"/>
            <a:r>
              <a:rPr lang="en-US"/>
              <a:t>LABEL 3</a:t>
            </a:r>
          </a:p>
        </p:txBody>
      </p:sp>
      <p:sp>
        <p:nvSpPr>
          <p:cNvPr id="37" name="Text Placeholder 2">
            <a:extLst>
              <a:ext uri="{FF2B5EF4-FFF2-40B4-BE49-F238E27FC236}">
                <a16:creationId xmlns:a16="http://schemas.microsoft.com/office/drawing/2014/main" id="{76297893-5E54-490D-A457-E37023A804D3}"/>
              </a:ext>
            </a:extLst>
          </p:cNvPr>
          <p:cNvSpPr>
            <a:spLocks noGrp="1"/>
          </p:cNvSpPr>
          <p:nvPr>
            <p:ph type="body" sz="quarter" idx="15" hasCustomPrompt="1"/>
          </p:nvPr>
        </p:nvSpPr>
        <p:spPr>
          <a:xfrm>
            <a:off x="7360659" y="2696517"/>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38" name="Text Placeholder 22">
            <a:extLst>
              <a:ext uri="{FF2B5EF4-FFF2-40B4-BE49-F238E27FC236}">
                <a16:creationId xmlns:a16="http://schemas.microsoft.com/office/drawing/2014/main" id="{D3038450-F53C-4DF4-B033-557524462DF2}"/>
              </a:ext>
            </a:extLst>
          </p:cNvPr>
          <p:cNvSpPr>
            <a:spLocks noGrp="1"/>
          </p:cNvSpPr>
          <p:nvPr>
            <p:ph type="body" sz="quarter" idx="16" hasCustomPrompt="1"/>
          </p:nvPr>
        </p:nvSpPr>
        <p:spPr>
          <a:xfrm>
            <a:off x="7352167" y="2335359"/>
            <a:ext cx="3164585" cy="346249"/>
          </a:xfrm>
          <a:prstGeom prst="rect">
            <a:avLst/>
          </a:prstGeom>
        </p:spPr>
        <p:txBody>
          <a:bodyPr wrap="square" lIns="0" tIns="0" rIns="0" bIns="0">
            <a:spAutoFit/>
          </a:bodyPr>
          <a:lstStyle>
            <a:lvl1pPr marL="0" indent="0">
              <a:buNone/>
              <a:defRPr sz="2500" b="1"/>
            </a:lvl1pPr>
          </a:lstStyle>
          <a:p>
            <a:pPr lvl="0"/>
            <a:r>
              <a:rPr lang="en-US"/>
              <a:t>LABEL 2</a:t>
            </a:r>
          </a:p>
        </p:txBody>
      </p:sp>
      <p:sp>
        <p:nvSpPr>
          <p:cNvPr id="39" name="Text Placeholder 2">
            <a:extLst>
              <a:ext uri="{FF2B5EF4-FFF2-40B4-BE49-F238E27FC236}">
                <a16:creationId xmlns:a16="http://schemas.microsoft.com/office/drawing/2014/main" id="{4B3BE938-37D2-406F-B612-AF0FA834D1D7}"/>
              </a:ext>
            </a:extLst>
          </p:cNvPr>
          <p:cNvSpPr>
            <a:spLocks noGrp="1"/>
          </p:cNvSpPr>
          <p:nvPr>
            <p:ph type="body" sz="quarter" idx="17" hasCustomPrompt="1"/>
          </p:nvPr>
        </p:nvSpPr>
        <p:spPr>
          <a:xfrm>
            <a:off x="7360659" y="4689440"/>
            <a:ext cx="3156093" cy="1077218"/>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stStyle>
          <a:p>
            <a:pPr lvl="0"/>
            <a:r>
              <a:rPr lang="en-US"/>
              <a:t>Use this space to describe what is identified in the label. Also use a corresponding icon from our library found on page XX.  </a:t>
            </a:r>
          </a:p>
        </p:txBody>
      </p:sp>
      <p:sp>
        <p:nvSpPr>
          <p:cNvPr id="40" name="Text Placeholder 22">
            <a:extLst>
              <a:ext uri="{FF2B5EF4-FFF2-40B4-BE49-F238E27FC236}">
                <a16:creationId xmlns:a16="http://schemas.microsoft.com/office/drawing/2014/main" id="{5D82B9FA-C6F1-4C64-BB0F-51C131195645}"/>
              </a:ext>
            </a:extLst>
          </p:cNvPr>
          <p:cNvSpPr>
            <a:spLocks noGrp="1"/>
          </p:cNvSpPr>
          <p:nvPr>
            <p:ph type="body" sz="quarter" idx="18" hasCustomPrompt="1"/>
          </p:nvPr>
        </p:nvSpPr>
        <p:spPr>
          <a:xfrm>
            <a:off x="7352167" y="4328282"/>
            <a:ext cx="3164585" cy="346249"/>
          </a:xfrm>
          <a:prstGeom prst="rect">
            <a:avLst/>
          </a:prstGeom>
        </p:spPr>
        <p:txBody>
          <a:bodyPr wrap="square" lIns="0" tIns="0" rIns="0" bIns="0">
            <a:spAutoFit/>
          </a:bodyPr>
          <a:lstStyle>
            <a:lvl1pPr marL="0" indent="0">
              <a:buNone/>
              <a:defRPr sz="2500" b="1"/>
            </a:lvl1pPr>
          </a:lstStyle>
          <a:p>
            <a:pPr lvl="0"/>
            <a:r>
              <a:rPr lang="en-US"/>
              <a:t>LABEL 4</a:t>
            </a:r>
          </a:p>
        </p:txBody>
      </p:sp>
    </p:spTree>
    <p:extLst>
      <p:ext uri="{BB962C8B-B14F-4D97-AF65-F5344CB8AC3E}">
        <p14:creationId xmlns:p14="http://schemas.microsoft.com/office/powerpoint/2010/main" val="42573279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2A7B6B9-F354-BA46-B0BC-2C57BD9AB5BB}"/>
              </a:ext>
            </a:extLst>
          </p:cNvPr>
          <p:cNvSpPr>
            <a:spLocks noGrp="1"/>
          </p:cNvSpPr>
          <p:nvPr>
            <p:ph type="body" sz="quarter" idx="11" hasCustomPrompt="1"/>
          </p:nvPr>
        </p:nvSpPr>
        <p:spPr>
          <a:xfrm>
            <a:off x="5504596" y="1132976"/>
            <a:ext cx="2109264" cy="1346522"/>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consectetur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adipisicing</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en-US"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Et </a:t>
            </a:r>
            <a:r>
              <a:rPr kumimoji="0" lang="en-US"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ut</a:t>
            </a:r>
            <a:r>
              <a:rPr kumimoji="0" lang="en-US"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en-US"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endPar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endParaRPr>
          </a:p>
        </p:txBody>
      </p:sp>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5496104" y="8421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pic>
        <p:nvPicPr>
          <p:cNvPr id="61" name="Picture 2">
            <a:extLst>
              <a:ext uri="{FF2B5EF4-FFF2-40B4-BE49-F238E27FC236}">
                <a16:creationId xmlns:a16="http://schemas.microsoft.com/office/drawing/2014/main" id="{43807E9F-A7E3-7142-8D7D-DE696B4CFB7B}"/>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4824876" y="856529"/>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3">
            <a:extLst>
              <a:ext uri="{FF2B5EF4-FFF2-40B4-BE49-F238E27FC236}">
                <a16:creationId xmlns:a16="http://schemas.microsoft.com/office/drawing/2014/main" id="{15041EC0-13D0-0743-8A15-22F5FE721037}"/>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4824875" y="2688759"/>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4">
            <a:extLst>
              <a:ext uri="{FF2B5EF4-FFF2-40B4-BE49-F238E27FC236}">
                <a16:creationId xmlns:a16="http://schemas.microsoft.com/office/drawing/2014/main" id="{2E1AB827-4389-AD4A-89D0-7CE661A8E86E}"/>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4824875" y="4515247"/>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a:extLst>
              <a:ext uri="{FF2B5EF4-FFF2-40B4-BE49-F238E27FC236}">
                <a16:creationId xmlns:a16="http://schemas.microsoft.com/office/drawing/2014/main" id="{34A0FB84-D52F-624E-9CC3-079DCC974AD5}"/>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7950683" y="856529"/>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6">
            <a:extLst>
              <a:ext uri="{FF2B5EF4-FFF2-40B4-BE49-F238E27FC236}">
                <a16:creationId xmlns:a16="http://schemas.microsoft.com/office/drawing/2014/main" id="{354B8BFC-8625-474F-8C06-0B489CF15EB5}"/>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7950683" y="2688759"/>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7">
            <a:extLst>
              <a:ext uri="{FF2B5EF4-FFF2-40B4-BE49-F238E27FC236}">
                <a16:creationId xmlns:a16="http://schemas.microsoft.com/office/drawing/2014/main" id="{F57915EB-C55D-9A4D-A67B-5104FA8C9D0B}"/>
              </a:ext>
            </a:extLst>
          </p:cNvPr>
          <p:cNvPicPr>
            <a:picLocks noChangeAspect="1" noChangeArrowheads="1"/>
          </p:cNvPicPr>
          <p:nvPr userDrawn="1"/>
        </p:nvPicPr>
        <p:blipFill>
          <a:blip r:embed="rId8">
            <a:extLst>
              <a:ext uri="{28A0092B-C50C-407E-A947-70E740481C1C}">
                <a14:useLocalDpi xmlns:a14="http://schemas.microsoft.com/office/drawing/2010/main"/>
              </a:ext>
            </a:extLst>
          </a:blip>
          <a:srcRect/>
          <a:stretch>
            <a:fillRect/>
          </a:stretch>
        </p:blipFill>
        <p:spPr bwMode="auto">
          <a:xfrm>
            <a:off x="7950683" y="4515247"/>
            <a:ext cx="495429"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a:extLst>
              <a:ext uri="{FF2B5EF4-FFF2-40B4-BE49-F238E27FC236}">
                <a16:creationId xmlns:a16="http://schemas.microsoft.com/office/drawing/2014/main" id="{B9402316-C7D4-8948-A8E4-05A68BA6EEE6}"/>
              </a:ext>
            </a:extLst>
          </p:cNvPr>
          <p:cNvSpPr>
            <a:spLocks noGrp="1"/>
          </p:cNvSpPr>
          <p:nvPr>
            <p:ph type="body" sz="quarter" idx="19" hasCustomPrompt="1"/>
          </p:nvPr>
        </p:nvSpPr>
        <p:spPr>
          <a:xfrm>
            <a:off x="2067110" y="2744673"/>
            <a:ext cx="1899267" cy="947823"/>
          </a:xfrm>
          <a:prstGeom prst="rect">
            <a:avLst/>
          </a:prstGeom>
        </p:spPr>
        <p:txBody>
          <a:bodyPr/>
          <a:lstStyle>
            <a:lvl1pPr marL="0" indent="0">
              <a:buNone/>
              <a:defRPr sz="2500" b="1"/>
            </a:lvl1pPr>
            <a:lvl2pPr marL="228600" indent="0">
              <a:buNone/>
              <a:defRPr sz="2500" b="1"/>
            </a:lvl2pPr>
            <a:lvl3pPr marL="457200" indent="0">
              <a:buNone/>
              <a:defRPr sz="2500" b="1"/>
            </a:lvl3pPr>
            <a:lvl4pPr marL="685800" indent="0">
              <a:buNone/>
              <a:defRPr sz="2500" b="1"/>
            </a:lvl4pPr>
            <a:lvl5pPr marL="914400" indent="0">
              <a:buNone/>
              <a:defRPr sz="2500" b="1"/>
            </a:lvl5pPr>
          </a:lstStyle>
          <a:p>
            <a:pPr lvl="0"/>
            <a:r>
              <a:rPr lang="en-US"/>
              <a:t>#01 MAKE MULTIPLE POINTS</a:t>
            </a:r>
          </a:p>
        </p:txBody>
      </p:sp>
      <p:sp>
        <p:nvSpPr>
          <p:cNvPr id="67" name="Text Placeholder 2">
            <a:extLst>
              <a:ext uri="{FF2B5EF4-FFF2-40B4-BE49-F238E27FC236}">
                <a16:creationId xmlns:a16="http://schemas.microsoft.com/office/drawing/2014/main" id="{EDE6DA34-E02B-F04B-8799-EE81090CC239}"/>
              </a:ext>
            </a:extLst>
          </p:cNvPr>
          <p:cNvSpPr>
            <a:spLocks noGrp="1"/>
          </p:cNvSpPr>
          <p:nvPr>
            <p:ph type="body" sz="quarter" idx="20" hasCustomPrompt="1"/>
          </p:nvPr>
        </p:nvSpPr>
        <p:spPr>
          <a:xfrm>
            <a:off x="5504596" y="2961776"/>
            <a:ext cx="2109264" cy="1077218"/>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consect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68" name="Text Placeholder 22">
            <a:extLst>
              <a:ext uri="{FF2B5EF4-FFF2-40B4-BE49-F238E27FC236}">
                <a16:creationId xmlns:a16="http://schemas.microsoft.com/office/drawing/2014/main" id="{8214857F-6151-E041-91D9-C7B7DBE39EFA}"/>
              </a:ext>
            </a:extLst>
          </p:cNvPr>
          <p:cNvSpPr>
            <a:spLocks noGrp="1"/>
          </p:cNvSpPr>
          <p:nvPr>
            <p:ph type="body" sz="quarter" idx="21" hasCustomPrompt="1"/>
          </p:nvPr>
        </p:nvSpPr>
        <p:spPr>
          <a:xfrm>
            <a:off x="5496104" y="26709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sp>
        <p:nvSpPr>
          <p:cNvPr id="69" name="Text Placeholder 2">
            <a:extLst>
              <a:ext uri="{FF2B5EF4-FFF2-40B4-BE49-F238E27FC236}">
                <a16:creationId xmlns:a16="http://schemas.microsoft.com/office/drawing/2014/main" id="{9052DA06-D71D-9743-95DC-60B223FEFB81}"/>
              </a:ext>
            </a:extLst>
          </p:cNvPr>
          <p:cNvSpPr>
            <a:spLocks noGrp="1"/>
          </p:cNvSpPr>
          <p:nvPr>
            <p:ph type="body" sz="quarter" idx="22" hasCustomPrompt="1"/>
          </p:nvPr>
        </p:nvSpPr>
        <p:spPr>
          <a:xfrm>
            <a:off x="5504596" y="4790576"/>
            <a:ext cx="2109264" cy="1077218"/>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adipisicing</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70" name="Text Placeholder 22">
            <a:extLst>
              <a:ext uri="{FF2B5EF4-FFF2-40B4-BE49-F238E27FC236}">
                <a16:creationId xmlns:a16="http://schemas.microsoft.com/office/drawing/2014/main" id="{096AB836-BEB1-6742-801D-823A42456C21}"/>
              </a:ext>
            </a:extLst>
          </p:cNvPr>
          <p:cNvSpPr>
            <a:spLocks noGrp="1"/>
          </p:cNvSpPr>
          <p:nvPr>
            <p:ph type="body" sz="quarter" idx="23" hasCustomPrompt="1"/>
          </p:nvPr>
        </p:nvSpPr>
        <p:spPr>
          <a:xfrm>
            <a:off x="5496104" y="44997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sp>
        <p:nvSpPr>
          <p:cNvPr id="77" name="Text Placeholder 2">
            <a:extLst>
              <a:ext uri="{FF2B5EF4-FFF2-40B4-BE49-F238E27FC236}">
                <a16:creationId xmlns:a16="http://schemas.microsoft.com/office/drawing/2014/main" id="{D56C0FD0-0B7C-D54B-80F3-ACA1A31EE342}"/>
              </a:ext>
            </a:extLst>
          </p:cNvPr>
          <p:cNvSpPr>
            <a:spLocks noGrp="1"/>
          </p:cNvSpPr>
          <p:nvPr>
            <p:ph type="body" sz="quarter" idx="24" hasCustomPrompt="1"/>
          </p:nvPr>
        </p:nvSpPr>
        <p:spPr>
          <a:xfrm>
            <a:off x="8612020" y="1132976"/>
            <a:ext cx="2109264" cy="1077218"/>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78" name="Text Placeholder 22">
            <a:extLst>
              <a:ext uri="{FF2B5EF4-FFF2-40B4-BE49-F238E27FC236}">
                <a16:creationId xmlns:a16="http://schemas.microsoft.com/office/drawing/2014/main" id="{3D52C5B8-A8FE-BF4E-8127-0D9A6DC9D7C0}"/>
              </a:ext>
            </a:extLst>
          </p:cNvPr>
          <p:cNvSpPr>
            <a:spLocks noGrp="1"/>
          </p:cNvSpPr>
          <p:nvPr>
            <p:ph type="body" sz="quarter" idx="25" hasCustomPrompt="1"/>
          </p:nvPr>
        </p:nvSpPr>
        <p:spPr>
          <a:xfrm>
            <a:off x="8603528" y="8421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sp>
        <p:nvSpPr>
          <p:cNvPr id="79" name="Text Placeholder 2">
            <a:extLst>
              <a:ext uri="{FF2B5EF4-FFF2-40B4-BE49-F238E27FC236}">
                <a16:creationId xmlns:a16="http://schemas.microsoft.com/office/drawing/2014/main" id="{36BE959B-5C7D-6F4F-9E69-66A2A47AD16D}"/>
              </a:ext>
            </a:extLst>
          </p:cNvPr>
          <p:cNvSpPr>
            <a:spLocks noGrp="1"/>
          </p:cNvSpPr>
          <p:nvPr>
            <p:ph type="body" sz="quarter" idx="26" hasCustomPrompt="1"/>
          </p:nvPr>
        </p:nvSpPr>
        <p:spPr>
          <a:xfrm>
            <a:off x="8612020" y="2961776"/>
            <a:ext cx="2109264" cy="1346522"/>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adipisicing</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80" name="Text Placeholder 22">
            <a:extLst>
              <a:ext uri="{FF2B5EF4-FFF2-40B4-BE49-F238E27FC236}">
                <a16:creationId xmlns:a16="http://schemas.microsoft.com/office/drawing/2014/main" id="{8A67B22F-B02E-684A-8DE5-06B2C450D259}"/>
              </a:ext>
            </a:extLst>
          </p:cNvPr>
          <p:cNvSpPr>
            <a:spLocks noGrp="1"/>
          </p:cNvSpPr>
          <p:nvPr>
            <p:ph type="body" sz="quarter" idx="27" hasCustomPrompt="1"/>
          </p:nvPr>
        </p:nvSpPr>
        <p:spPr>
          <a:xfrm>
            <a:off x="8603528" y="26709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sp>
        <p:nvSpPr>
          <p:cNvPr id="81" name="Text Placeholder 2">
            <a:extLst>
              <a:ext uri="{FF2B5EF4-FFF2-40B4-BE49-F238E27FC236}">
                <a16:creationId xmlns:a16="http://schemas.microsoft.com/office/drawing/2014/main" id="{8B6EA1E3-AB89-A54B-9F37-7F631306A7ED}"/>
              </a:ext>
            </a:extLst>
          </p:cNvPr>
          <p:cNvSpPr>
            <a:spLocks noGrp="1"/>
          </p:cNvSpPr>
          <p:nvPr>
            <p:ph type="body" sz="quarter" idx="28" hasCustomPrompt="1"/>
          </p:nvPr>
        </p:nvSpPr>
        <p:spPr>
          <a:xfrm>
            <a:off x="8612020" y="4790576"/>
            <a:ext cx="2109264" cy="1077218"/>
          </a:xfrm>
          <a:prstGeom prst="rect">
            <a:avLst/>
          </a:prstGeom>
        </p:spPr>
        <p:txBody>
          <a:bodyPr wrap="square" lIns="0" tIns="0" rIns="0" bIns="0">
            <a:spAutoFit/>
          </a:bodyPr>
          <a:lstStyle>
            <a:lvl1pPr marL="0" marR="0" indent="0" algn="l" defTabSz="228600" rtl="0" eaLnBrk="1" fontAlgn="auto" latinLnBrk="0" hangingPunct="1">
              <a:lnSpc>
                <a:spcPct val="100000"/>
              </a:lnSpc>
              <a:spcBef>
                <a:spcPts val="0"/>
              </a:spcBef>
              <a:spcAft>
                <a:spcPts val="0"/>
              </a:spcAft>
              <a:buClrTx/>
              <a:buSzPct val="25000"/>
              <a:buFontTx/>
              <a:buNone/>
              <a:tabLst/>
              <a:defRPr lang="de-DE" sz="1750" dirty="0">
                <a:solidFill>
                  <a:schemeClr val="tx1"/>
                </a:solidFill>
              </a:defRPr>
            </a:lvl1pPr>
          </a:lstStyle>
          <a:p>
            <a:pPr marL="0" marR="0" lvl="0" indent="0" algn="l" defTabSz="228600" rtl="0" eaLnBrk="1" fontAlgn="auto" latinLnBrk="0" hangingPunct="1">
              <a:lnSpc>
                <a:spcPct val="100000"/>
              </a:lnSpc>
              <a:spcBef>
                <a:spcPts val="0"/>
              </a:spcBef>
              <a:spcAft>
                <a:spcPts val="0"/>
              </a:spcAft>
              <a:buClrTx/>
              <a:buSzPct val="25000"/>
              <a:buFontTx/>
              <a:buNone/>
              <a:tabLst/>
              <a:defRPr/>
            </a:pP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Lorem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ipsum</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dolor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sit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amet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consectetur</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elit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Suscipit</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expedita</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qui</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 </a:t>
            </a:r>
            <a:r>
              <a:rPr kumimoji="0" lang="id-ID" sz="1750" b="0" i="0" u="none" strike="noStrike" kern="1200" cap="none" spc="0" normalizeH="0" baseline="0" noProof="0" err="1">
                <a:ln>
                  <a:noFill/>
                </a:ln>
                <a:solidFill>
                  <a:srgbClr val="FFFFFF">
                    <a:lumMod val="50000"/>
                  </a:srgbClr>
                </a:solidFill>
                <a:effectLst/>
                <a:uLnTx/>
                <a:uFillTx/>
                <a:latin typeface="+mn-lt"/>
                <a:ea typeface="Roboto"/>
                <a:cs typeface="Roboto"/>
                <a:sym typeface="Roboto"/>
              </a:rPr>
              <a:t>tempore</a:t>
            </a:r>
            <a:r>
              <a:rPr kumimoji="0" lang="id-ID" sz="1750" b="0" i="0" u="none" strike="noStrike" kern="1200" cap="none" spc="0" normalizeH="0" baseline="0" noProof="0">
                <a:ln>
                  <a:noFill/>
                </a:ln>
                <a:solidFill>
                  <a:srgbClr val="FFFFFF">
                    <a:lumMod val="50000"/>
                  </a:srgbClr>
                </a:solidFill>
                <a:effectLst/>
                <a:uLnTx/>
                <a:uFillTx/>
                <a:latin typeface="+mn-lt"/>
                <a:ea typeface="Roboto"/>
                <a:cs typeface="Roboto"/>
                <a:sym typeface="Roboto"/>
              </a:rPr>
              <a:t>.</a:t>
            </a:r>
          </a:p>
        </p:txBody>
      </p:sp>
      <p:sp>
        <p:nvSpPr>
          <p:cNvPr id="82" name="Text Placeholder 22">
            <a:extLst>
              <a:ext uri="{FF2B5EF4-FFF2-40B4-BE49-F238E27FC236}">
                <a16:creationId xmlns:a16="http://schemas.microsoft.com/office/drawing/2014/main" id="{2A342E73-3BE4-DA47-BB41-36249945B84C}"/>
              </a:ext>
            </a:extLst>
          </p:cNvPr>
          <p:cNvSpPr>
            <a:spLocks noGrp="1"/>
          </p:cNvSpPr>
          <p:nvPr>
            <p:ph type="body" sz="quarter" idx="29" hasCustomPrompt="1"/>
          </p:nvPr>
        </p:nvSpPr>
        <p:spPr>
          <a:xfrm>
            <a:off x="8603528" y="4499756"/>
            <a:ext cx="2114939" cy="242374"/>
          </a:xfrm>
          <a:prstGeom prst="rect">
            <a:avLst/>
          </a:prstGeom>
        </p:spPr>
        <p:txBody>
          <a:bodyPr wrap="square" lIns="0" tIns="0" rIns="0" bIns="0">
            <a:spAutoFit/>
          </a:bodyPr>
          <a:lstStyle>
            <a:lvl1pPr marL="0" indent="0">
              <a:buNone/>
              <a:defRPr sz="1750" b="1"/>
            </a:lvl1pPr>
          </a:lstStyle>
          <a:p>
            <a:pPr lvl="0"/>
            <a:r>
              <a:rPr lang="en-US"/>
              <a:t>Lorem ipsum</a:t>
            </a:r>
          </a:p>
        </p:txBody>
      </p:sp>
    </p:spTree>
    <p:extLst>
      <p:ext uri="{BB962C8B-B14F-4D97-AF65-F5344CB8AC3E}">
        <p14:creationId xmlns:p14="http://schemas.microsoft.com/office/powerpoint/2010/main" val="1691474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2A7B6B9-F354-BA46-B0BC-2C57BD9AB5BB}"/>
              </a:ext>
            </a:extLst>
          </p:cNvPr>
          <p:cNvSpPr>
            <a:spLocks noGrp="1"/>
          </p:cNvSpPr>
          <p:nvPr>
            <p:ph type="body" sz="quarter" idx="11" hasCustomPrompt="1"/>
          </p:nvPr>
        </p:nvSpPr>
        <p:spPr>
          <a:xfrm>
            <a:off x="1674508"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1674508" y="2144437"/>
            <a:ext cx="2437060"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24" name="Text Placeholder 2">
            <a:extLst>
              <a:ext uri="{FF2B5EF4-FFF2-40B4-BE49-F238E27FC236}">
                <a16:creationId xmlns:a16="http://schemas.microsoft.com/office/drawing/2014/main" id="{EA82899F-2746-4B4F-98D2-4A81F87BF690}"/>
              </a:ext>
            </a:extLst>
          </p:cNvPr>
          <p:cNvSpPr>
            <a:spLocks noGrp="1"/>
          </p:cNvSpPr>
          <p:nvPr>
            <p:ph type="body" sz="quarter" idx="13" hasCustomPrompt="1"/>
          </p:nvPr>
        </p:nvSpPr>
        <p:spPr>
          <a:xfrm>
            <a:off x="1661518"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$3,483 | 27%</a:t>
            </a: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8088701" y="2144437"/>
            <a:ext cx="2460513"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4854296" y="2144437"/>
            <a:ext cx="2435054"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41" name="Text Placeholder 2">
            <a:extLst>
              <a:ext uri="{FF2B5EF4-FFF2-40B4-BE49-F238E27FC236}">
                <a16:creationId xmlns:a16="http://schemas.microsoft.com/office/drawing/2014/main" id="{D9825806-3868-B64B-A588-FBD21F4705DC}"/>
              </a:ext>
            </a:extLst>
          </p:cNvPr>
          <p:cNvSpPr>
            <a:spLocks noGrp="1"/>
          </p:cNvSpPr>
          <p:nvPr>
            <p:ph type="body" sz="quarter" idx="19" hasCustomPrompt="1"/>
          </p:nvPr>
        </p:nvSpPr>
        <p:spPr>
          <a:xfrm>
            <a:off x="4840563"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8088701"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6" name="Text Placeholder 2">
            <a:extLst>
              <a:ext uri="{FF2B5EF4-FFF2-40B4-BE49-F238E27FC236}">
                <a16:creationId xmlns:a16="http://schemas.microsoft.com/office/drawing/2014/main" id="{AE405713-6A88-A041-8AD9-7B7D46572A8D}"/>
              </a:ext>
            </a:extLst>
          </p:cNvPr>
          <p:cNvSpPr>
            <a:spLocks noGrp="1"/>
          </p:cNvSpPr>
          <p:nvPr>
            <p:ph type="body" sz="quarter" idx="21" hasCustomPrompt="1"/>
          </p:nvPr>
        </p:nvSpPr>
        <p:spPr>
          <a:xfrm>
            <a:off x="4839299"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$1,684 | 56%</a:t>
            </a: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8099163"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$2,483 | 57%</a:t>
            </a:r>
          </a:p>
        </p:txBody>
      </p:sp>
    </p:spTree>
    <p:extLst>
      <p:ext uri="{BB962C8B-B14F-4D97-AF65-F5344CB8AC3E}">
        <p14:creationId xmlns:p14="http://schemas.microsoft.com/office/powerpoint/2010/main" val="2105549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FAE1-1850-4D43-ADF2-6E68C8F18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97D888-B8C9-4486-B238-1C52294AC0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3EB77BC-89EF-45A9-A0AC-96185F2FF24C}"/>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3/31/2026</a:t>
            </a:fld>
            <a:endParaRPr lang="en-US"/>
          </a:p>
        </p:txBody>
      </p:sp>
      <p:sp>
        <p:nvSpPr>
          <p:cNvPr id="5" name="Footer Placeholder 4">
            <a:extLst>
              <a:ext uri="{FF2B5EF4-FFF2-40B4-BE49-F238E27FC236}">
                <a16:creationId xmlns:a16="http://schemas.microsoft.com/office/drawing/2014/main" id="{E3809F56-6EFD-47AA-B97A-AF08DD0AA7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FBF3D8-A6AA-4522-BA9B-7B3C41272BC4}"/>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33044612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7173434" y="1325637"/>
            <a:ext cx="3424380" cy="346249"/>
          </a:xfrm>
          <a:prstGeom prst="rect">
            <a:avLst/>
          </a:prstGeom>
        </p:spPr>
        <p:txBody>
          <a:bodyPr wrap="square" lIns="0" tIns="0" rIns="0" bIns="0">
            <a:spAutoFit/>
          </a:bodyPr>
          <a:lstStyle>
            <a:lvl1pPr marL="0" indent="0" algn="l">
              <a:buNone/>
              <a:defRPr sz="2500" b="1"/>
            </a:lvl1pPr>
          </a:lstStyle>
          <a:p>
            <a:pPr lvl="0"/>
            <a:r>
              <a:rPr lang="en-US"/>
              <a:t>LOREM IPSUM</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7173434" y="1823027"/>
            <a:ext cx="3424380" cy="807913"/>
          </a:xfrm>
          <a:prstGeom prst="rect">
            <a:avLst/>
          </a:prstGeom>
        </p:spPr>
        <p:txBody>
          <a:bodyPr wrap="square" lIns="0" tIns="0" rIns="0" bIns="0">
            <a:spAutoFit/>
          </a:bodyPr>
          <a:lstStyle>
            <a:lvl1pPr marL="0" indent="0" algn="l">
              <a:lnSpc>
                <a:spcPct val="100000"/>
              </a:lnSpc>
              <a:buNone/>
              <a:defRPr lang="de-DE" sz="1750" dirty="0"/>
            </a:lvl1pPr>
          </a:lstStyle>
          <a:p>
            <a:pPr>
              <a:buSzPct val="25000"/>
            </a:pPr>
            <a:r>
              <a:rPr lang="id-ID" sz="1750" err="1">
                <a:ea typeface="Roboto"/>
                <a:cs typeface="Roboto"/>
                <a:sym typeface="Roboto"/>
              </a:rPr>
              <a:t>Suscipit</a:t>
            </a:r>
            <a:r>
              <a:rPr lang="id-ID" sz="1750">
                <a:ea typeface="Roboto"/>
                <a:cs typeface="Roboto"/>
                <a:sym typeface="Roboto"/>
              </a:rPr>
              <a:t>, </a:t>
            </a:r>
            <a:r>
              <a:rPr lang="id-ID" sz="1750" err="1">
                <a:ea typeface="Roboto"/>
                <a:cs typeface="Roboto"/>
                <a:sym typeface="Roboto"/>
              </a:rPr>
              <a:t>laudantium</a:t>
            </a:r>
            <a:r>
              <a:rPr lang="id-ID" sz="1750">
                <a:ea typeface="Roboto"/>
                <a:cs typeface="Roboto"/>
                <a:sym typeface="Roboto"/>
              </a:rPr>
              <a:t>? </a:t>
            </a:r>
            <a:r>
              <a:rPr lang="id-ID" sz="1750" err="1">
                <a:ea typeface="Roboto"/>
                <a:cs typeface="Roboto"/>
                <a:sym typeface="Roboto"/>
              </a:rPr>
              <a:t>Beatae</a:t>
            </a:r>
            <a:r>
              <a:rPr lang="id-ID" sz="1750">
                <a:ea typeface="Roboto"/>
                <a:cs typeface="Roboto"/>
                <a:sym typeface="Roboto"/>
              </a:rPr>
              <a:t> </a:t>
            </a:r>
            <a:r>
              <a:rPr lang="id-ID" sz="1750" err="1">
                <a:ea typeface="Roboto"/>
                <a:cs typeface="Roboto"/>
                <a:sym typeface="Roboto"/>
              </a:rPr>
              <a:t>delectus</a:t>
            </a:r>
            <a:r>
              <a:rPr lang="id-ID" sz="1750">
                <a:ea typeface="Roboto"/>
                <a:cs typeface="Roboto"/>
                <a:sym typeface="Roboto"/>
              </a:rPr>
              <a:t> </a:t>
            </a:r>
            <a:r>
              <a:rPr lang="id-ID" sz="1750" err="1">
                <a:ea typeface="Roboto"/>
                <a:cs typeface="Roboto"/>
                <a:sym typeface="Roboto"/>
              </a:rPr>
              <a:t>inventore</a:t>
            </a:r>
            <a:r>
              <a:rPr lang="id-ID" sz="1750">
                <a:ea typeface="Roboto"/>
                <a:cs typeface="Roboto"/>
                <a:sym typeface="Roboto"/>
              </a:rPr>
              <a:t> </a:t>
            </a:r>
            <a:r>
              <a:rPr lang="id-ID" sz="1750" err="1">
                <a:ea typeface="Roboto"/>
                <a:cs typeface="Roboto"/>
                <a:sym typeface="Roboto"/>
              </a:rPr>
              <a:t>possimus</a:t>
            </a:r>
            <a:r>
              <a:rPr lang="id-ID" sz="1750">
                <a:ea typeface="Roboto"/>
                <a:cs typeface="Roboto"/>
                <a:sym typeface="Roboto"/>
              </a:rPr>
              <a:t> </a:t>
            </a:r>
            <a:r>
              <a:rPr lang="id-ID" sz="1750" err="1">
                <a:ea typeface="Roboto"/>
                <a:cs typeface="Roboto"/>
                <a:sym typeface="Roboto"/>
              </a:rPr>
              <a:t>ex</a:t>
            </a:r>
            <a:r>
              <a:rPr lang="id-ID" sz="1750">
                <a:ea typeface="Roboto"/>
                <a:cs typeface="Roboto"/>
                <a:sym typeface="Roboto"/>
              </a:rPr>
              <a:t> </a:t>
            </a:r>
            <a:r>
              <a:rPr lang="id-ID" sz="1750" err="1">
                <a:ea typeface="Roboto"/>
                <a:cs typeface="Roboto"/>
                <a:sym typeface="Roboto"/>
              </a:rPr>
              <a:t>cum</a:t>
            </a:r>
            <a:r>
              <a:rPr lang="id-ID" sz="1750">
                <a:ea typeface="Roboto"/>
                <a:cs typeface="Roboto"/>
                <a:sym typeface="Roboto"/>
              </a:rPr>
              <a:t> </a:t>
            </a:r>
            <a:r>
              <a:rPr lang="id-ID" sz="1750" err="1">
                <a:ea typeface="Roboto"/>
                <a:cs typeface="Roboto"/>
                <a:sym typeface="Roboto"/>
              </a:rPr>
              <a:t>qui</a:t>
            </a:r>
            <a:r>
              <a:rPr lang="en-US" sz="1750">
                <a:ea typeface="Roboto"/>
                <a:cs typeface="Roboto"/>
                <a:sym typeface="Roboto"/>
              </a:rPr>
              <a:t> </a:t>
            </a:r>
            <a:r>
              <a:rPr lang="id-ID" sz="1750" err="1">
                <a:ea typeface="Roboto"/>
                <a:cs typeface="Roboto"/>
                <a:sym typeface="Roboto"/>
              </a:rPr>
              <a:t>busdam</a:t>
            </a:r>
            <a:r>
              <a:rPr lang="id-ID" sz="1750">
                <a:ea typeface="Roboto"/>
                <a:cs typeface="Roboto"/>
                <a:sym typeface="Roboto"/>
              </a:rPr>
              <a:t>, </a:t>
            </a:r>
            <a:r>
              <a:rPr lang="id-ID" sz="1750" err="1">
                <a:ea typeface="Roboto"/>
                <a:cs typeface="Roboto"/>
                <a:sym typeface="Roboto"/>
              </a:rPr>
              <a:t>fugiat</a:t>
            </a:r>
            <a:r>
              <a:rPr lang="id-ID" sz="1750">
                <a:ea typeface="Roboto"/>
                <a:cs typeface="Roboto"/>
                <a:sym typeface="Roboto"/>
              </a:rPr>
              <a:t> </a:t>
            </a:r>
            <a:r>
              <a:rPr lang="id-ID" sz="1750" err="1">
                <a:ea typeface="Roboto"/>
                <a:cs typeface="Roboto"/>
                <a:sym typeface="Roboto"/>
              </a:rPr>
              <a:t>deserunt</a:t>
            </a:r>
            <a:r>
              <a:rPr lang="en-US" sz="1750">
                <a:ea typeface="Roboto"/>
                <a:cs typeface="Roboto"/>
                <a:sym typeface="Roboto"/>
              </a:rPr>
              <a:t>.</a:t>
            </a:r>
            <a:endParaRPr lang="id-ID" sz="1750">
              <a:ea typeface="Roboto"/>
              <a:cs typeface="Roboto"/>
              <a:sym typeface="Roboto"/>
            </a:endParaRP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7173434" y="2777809"/>
            <a:ext cx="3424380" cy="1885132"/>
          </a:xfrm>
          <a:prstGeom prst="rect">
            <a:avLst/>
          </a:prstGeom>
        </p:spPr>
        <p:txBody>
          <a:bodyPr wrap="square" lIns="0" tIns="0" rIns="0" bIns="0">
            <a:spAutoFit/>
          </a:bodyPr>
          <a:lstStyle>
            <a:lvl1pPr marL="228600" indent="-228600" algn="l">
              <a:lnSpc>
                <a:spcPct val="100000"/>
              </a:lnSpc>
              <a:spcBef>
                <a:spcPts val="0"/>
              </a:spcBef>
              <a:buSzPct val="100000"/>
              <a:buFont typeface="Arial" panose="020B0604020202020204" pitchFamily="34" charset="0"/>
              <a:buChar char="•"/>
              <a:defRPr lang="de-DE" sz="1750" b="0" dirty="0">
                <a:ea typeface="Roboto"/>
                <a:cs typeface="Roboto"/>
                <a:sym typeface="Roboto"/>
              </a:defRPr>
            </a:lvl1pPr>
          </a:lstStyle>
          <a:p>
            <a:pPr lvl="0"/>
            <a:r>
              <a:rPr lang="en-US"/>
              <a:t>Lorem, ipsum dolor sit </a:t>
            </a:r>
          </a:p>
          <a:p>
            <a:pPr lvl="0"/>
            <a:r>
              <a:rPr lang="en-US" err="1"/>
              <a:t>Velit</a:t>
            </a:r>
            <a:r>
              <a:rPr lang="en-US"/>
              <a:t> </a:t>
            </a:r>
            <a:r>
              <a:rPr lang="en-US" err="1"/>
              <a:t>consectetur</a:t>
            </a:r>
            <a:r>
              <a:rPr lang="en-US"/>
              <a:t> </a:t>
            </a:r>
            <a:r>
              <a:rPr lang="en-US" err="1"/>
              <a:t>debitis</a:t>
            </a:r>
            <a:r>
              <a:rPr lang="en-US"/>
              <a:t> quasi </a:t>
            </a:r>
            <a:r>
              <a:rPr lang="en-US" err="1"/>
              <a:t>eum</a:t>
            </a:r>
            <a:r>
              <a:rPr lang="en-US"/>
              <a:t>. </a:t>
            </a:r>
            <a:r>
              <a:rPr lang="en-US" err="1"/>
              <a:t>Impedit</a:t>
            </a:r>
            <a:r>
              <a:rPr lang="en-US"/>
              <a:t>. </a:t>
            </a:r>
          </a:p>
          <a:p>
            <a:pPr lvl="0"/>
            <a:r>
              <a:rPr lang="en-US"/>
              <a:t>Maxime, </a:t>
            </a:r>
            <a:r>
              <a:rPr lang="en-US" err="1"/>
              <a:t>necessitatibus</a:t>
            </a:r>
            <a:r>
              <a:rPr lang="en-US"/>
              <a:t> </a:t>
            </a:r>
            <a:r>
              <a:rPr lang="en-US" err="1"/>
              <a:t>eum</a:t>
            </a:r>
            <a:r>
              <a:rPr lang="en-US"/>
              <a:t> </a:t>
            </a:r>
            <a:r>
              <a:rPr lang="en-US" err="1"/>
              <a:t>sunt</a:t>
            </a:r>
            <a:r>
              <a:rPr lang="en-US"/>
              <a:t> provident.</a:t>
            </a:r>
          </a:p>
          <a:p>
            <a:pPr lvl="0"/>
            <a:r>
              <a:rPr lang="en-US" err="1"/>
              <a:t>ducimus</a:t>
            </a:r>
            <a:r>
              <a:rPr lang="en-US"/>
              <a:t> nobis </a:t>
            </a:r>
            <a:r>
              <a:rPr lang="en-US" err="1"/>
              <a:t>odit</a:t>
            </a:r>
            <a:r>
              <a:rPr lang="en-US"/>
              <a:t> </a:t>
            </a:r>
            <a:r>
              <a:rPr lang="en-US" err="1"/>
              <a:t>blanditiis</a:t>
            </a:r>
            <a:r>
              <a:rPr lang="en-US"/>
              <a:t> </a:t>
            </a:r>
            <a:r>
              <a:rPr lang="en-US" err="1"/>
              <a:t>molestiae</a:t>
            </a:r>
            <a:r>
              <a:rPr lang="en-US"/>
              <a:t> </a:t>
            </a:r>
            <a:r>
              <a:rPr lang="en-US" err="1"/>
              <a:t>ea</a:t>
            </a:r>
            <a:r>
              <a:rPr lang="en-US"/>
              <a:t>, </a:t>
            </a:r>
            <a:r>
              <a:rPr lang="en-US" err="1"/>
              <a:t>suscipit</a:t>
            </a:r>
            <a:r>
              <a:rPr lang="en-US"/>
              <a:t> ad.</a:t>
            </a:r>
          </a:p>
        </p:txBody>
      </p:sp>
    </p:spTree>
    <p:extLst>
      <p:ext uri="{BB962C8B-B14F-4D97-AF65-F5344CB8AC3E}">
        <p14:creationId xmlns:p14="http://schemas.microsoft.com/office/powerpoint/2010/main" val="3340928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e Chart Slide Option 1">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FDC5D766-45EF-8348-891C-4645DFE3BBE0}"/>
              </a:ext>
            </a:extLst>
          </p:cNvPr>
          <p:cNvSpPr>
            <a:spLocks noGrp="1"/>
          </p:cNvSpPr>
          <p:nvPr>
            <p:ph type="body" sz="quarter" idx="10" hasCustomPrompt="1"/>
          </p:nvPr>
        </p:nvSpPr>
        <p:spPr>
          <a:xfrm>
            <a:off x="2555992" y="6154677"/>
            <a:ext cx="2533516" cy="124650"/>
          </a:xfrm>
          <a:prstGeom prst="rect">
            <a:avLst/>
          </a:prstGeom>
        </p:spPr>
        <p:txBody>
          <a:bodyPr lIns="0" tIns="0" rIns="0" bIns="0">
            <a:spAutoFit/>
          </a:bodyPr>
          <a:lstStyle>
            <a:lvl1pPr marL="0" indent="0">
              <a:buNone/>
              <a:defRPr sz="900">
                <a:solidFill>
                  <a:schemeClr val="tx1"/>
                </a:solidFill>
              </a:defRPr>
            </a:lvl1pPr>
            <a:lvl2pPr marL="228600" indent="0">
              <a:buNone/>
              <a:defRPr sz="900">
                <a:solidFill>
                  <a:schemeClr val="tx1"/>
                </a:solidFill>
              </a:defRPr>
            </a:lvl2pPr>
            <a:lvl3pPr marL="457200" indent="0">
              <a:buNone/>
              <a:defRPr sz="900">
                <a:solidFill>
                  <a:schemeClr val="tx1"/>
                </a:solidFill>
              </a:defRPr>
            </a:lvl3pPr>
            <a:lvl4pPr marL="685800" indent="0">
              <a:buNone/>
              <a:defRPr sz="900">
                <a:solidFill>
                  <a:schemeClr val="tx1"/>
                </a:solidFill>
              </a:defRPr>
            </a:lvl4pPr>
            <a:lvl5pPr marL="914400" indent="0">
              <a:buNone/>
              <a:defRPr sz="900">
                <a:solidFill>
                  <a:schemeClr val="tx1"/>
                </a:solidFill>
              </a:defRPr>
            </a:lvl5pPr>
          </a:lstStyle>
          <a:p>
            <a:pPr lvl="0"/>
            <a:r>
              <a:rPr lang="en-US"/>
              <a:t>Source of the data that created this chart.</a:t>
            </a:r>
          </a:p>
        </p:txBody>
      </p:sp>
      <p:sp>
        <p:nvSpPr>
          <p:cNvPr id="3" name="Text Placeholder 9">
            <a:extLst>
              <a:ext uri="{FF2B5EF4-FFF2-40B4-BE49-F238E27FC236}">
                <a16:creationId xmlns:a16="http://schemas.microsoft.com/office/drawing/2014/main" id="{568A6A0E-789F-5448-84A6-EF3D10B056F7}"/>
              </a:ext>
            </a:extLst>
          </p:cNvPr>
          <p:cNvSpPr>
            <a:spLocks noGrp="1"/>
          </p:cNvSpPr>
          <p:nvPr>
            <p:ph type="body" sz="quarter" idx="11" hasCustomPrompt="1"/>
          </p:nvPr>
        </p:nvSpPr>
        <p:spPr>
          <a:xfrm>
            <a:off x="6860547" y="2578894"/>
            <a:ext cx="3997211" cy="346249"/>
          </a:xfrm>
          <a:prstGeom prst="rect">
            <a:avLst/>
          </a:prstGeom>
        </p:spPr>
        <p:txBody>
          <a:bodyPr lIns="0" tIns="0" rIns="0" bIns="0">
            <a:spAutoFit/>
          </a:bodyPr>
          <a:lstStyle>
            <a:lvl1pPr marL="0" indent="0">
              <a:buNone/>
              <a:defRPr lang="de-DE" sz="2500" b="1" dirty="0">
                <a:solidFill>
                  <a:schemeClr val="tx1"/>
                </a:solidFill>
              </a:defRPr>
            </a:lvl1pPr>
            <a:lvl2pPr>
              <a:defRPr sz="2500" b="1">
                <a:solidFill>
                  <a:schemeClr val="tx1"/>
                </a:solidFill>
              </a:defRPr>
            </a:lvl2pPr>
            <a:lvl3pPr>
              <a:defRPr sz="2500" b="1">
                <a:solidFill>
                  <a:schemeClr val="tx1"/>
                </a:solidFill>
              </a:defRPr>
            </a:lvl3pPr>
            <a:lvl4pPr>
              <a:defRPr sz="2500" b="1">
                <a:solidFill>
                  <a:schemeClr val="tx1"/>
                </a:solidFill>
              </a:defRPr>
            </a:lvl4pPr>
            <a:lvl5pPr>
              <a:defRPr sz="2500" b="1">
                <a:solidFill>
                  <a:schemeClr val="tx1"/>
                </a:solidFill>
              </a:defRPr>
            </a:lvl5pPr>
          </a:lstStyle>
          <a:p>
            <a:pPr lvl="0"/>
            <a:r>
              <a:rPr lang="en-US"/>
              <a:t>#07 CHART LABEL HERE</a:t>
            </a:r>
          </a:p>
        </p:txBody>
      </p:sp>
      <p:sp>
        <p:nvSpPr>
          <p:cNvPr id="4" name="Text Placeholder 11">
            <a:extLst>
              <a:ext uri="{FF2B5EF4-FFF2-40B4-BE49-F238E27FC236}">
                <a16:creationId xmlns:a16="http://schemas.microsoft.com/office/drawing/2014/main" id="{F13A367C-7643-A346-A5D5-7A33ACE648F2}"/>
              </a:ext>
            </a:extLst>
          </p:cNvPr>
          <p:cNvSpPr>
            <a:spLocks noGrp="1"/>
          </p:cNvSpPr>
          <p:nvPr>
            <p:ph type="body" sz="quarter" idx="12" hasCustomPrompt="1"/>
          </p:nvPr>
        </p:nvSpPr>
        <p:spPr>
          <a:xfrm>
            <a:off x="6930937" y="3259137"/>
            <a:ext cx="4912455" cy="807914"/>
          </a:xfrm>
          <a:prstGeom prst="rect">
            <a:avLst/>
          </a:prstGeom>
        </p:spPr>
        <p:txBody>
          <a:bodyPr wrap="square" lIns="0" tIns="0" rIns="0" bIns="0">
            <a:spAutoFit/>
          </a:bodyPr>
          <a:lstStyle>
            <a:lvl1pPr marL="0" indent="0" algn="l">
              <a:lnSpc>
                <a:spcPct val="100000"/>
              </a:lnSpc>
              <a:buNone/>
              <a:defRPr lang="de-DE" sz="1750" dirty="0">
                <a:solidFill>
                  <a:schemeClr val="tx1"/>
                </a:solidFill>
              </a:defRPr>
            </a:lvl1pPr>
            <a:lvl2pPr>
              <a:defRPr sz="1750"/>
            </a:lvl2pPr>
            <a:lvl3pPr>
              <a:defRPr sz="1750"/>
            </a:lvl3pPr>
            <a:lvl4pPr>
              <a:defRPr sz="1750"/>
            </a:lvl4pPr>
            <a:lvl5pPr>
              <a:defRPr sz="1750"/>
            </a:lvl5pPr>
          </a:lstStyle>
          <a:p>
            <a:pPr lvl="0"/>
            <a:r>
              <a:rPr lang="en-US"/>
              <a:t>Lorem ipsum dolor sit </a:t>
            </a:r>
            <a:r>
              <a:rPr lang="en-US" err="1"/>
              <a:t>amet</a:t>
            </a:r>
            <a:r>
              <a:rPr lang="en-US"/>
              <a:t>, </a:t>
            </a:r>
            <a:r>
              <a:rPr lang="en-US" err="1"/>
              <a:t>consetetur</a:t>
            </a:r>
            <a:r>
              <a:rPr lang="en-US"/>
              <a:t> </a:t>
            </a:r>
            <a:r>
              <a:rPr lang="en-US" err="1"/>
              <a:t>sadipscing</a:t>
            </a:r>
            <a:r>
              <a:rPr lang="en-US"/>
              <a:t> </a:t>
            </a:r>
            <a:r>
              <a:rPr lang="en-US" err="1"/>
              <a:t>elitr</a:t>
            </a:r>
            <a:r>
              <a:rPr lang="en-US"/>
              <a:t>, </a:t>
            </a:r>
            <a:r>
              <a:rPr lang="en-US" err="1"/>
              <a:t>sed</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et dolore magna </a:t>
            </a:r>
            <a:r>
              <a:rPr lang="en-US" err="1"/>
              <a:t>aliquyam</a:t>
            </a:r>
            <a:r>
              <a:rPr lang="en-US"/>
              <a:t> </a:t>
            </a:r>
            <a:r>
              <a:rPr lang="en-US" err="1"/>
              <a:t>erat</a:t>
            </a:r>
            <a:r>
              <a:rPr lang="en-US"/>
              <a:t>.</a:t>
            </a:r>
          </a:p>
        </p:txBody>
      </p:sp>
      <p:pic>
        <p:nvPicPr>
          <p:cNvPr id="5" name="Picture 2" descr="C:\ADA\Brand\ADA-sm.png">
            <a:extLst>
              <a:ext uri="{FF2B5EF4-FFF2-40B4-BE49-F238E27FC236}">
                <a16:creationId xmlns:a16="http://schemas.microsoft.com/office/drawing/2014/main" id="{49F90DD9-F636-FA4E-A982-9FEA3D73E9E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5606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e Chart Slide Option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8">
            <a:extLst>
              <a:ext uri="{FF2B5EF4-FFF2-40B4-BE49-F238E27FC236}">
                <a16:creationId xmlns:a16="http://schemas.microsoft.com/office/drawing/2014/main" id="{91A70955-1FB0-B64C-9625-18535E4C14EC}"/>
              </a:ext>
            </a:extLst>
          </p:cNvPr>
          <p:cNvSpPr>
            <a:spLocks noGrp="1"/>
          </p:cNvSpPr>
          <p:nvPr>
            <p:ph type="body" sz="quarter" idx="20" hasCustomPrompt="1"/>
          </p:nvPr>
        </p:nvSpPr>
        <p:spPr>
          <a:xfrm>
            <a:off x="2657238" y="3363848"/>
            <a:ext cx="3553815" cy="1969867"/>
          </a:xfrm>
          <a:prstGeom prst="rect">
            <a:avLst/>
          </a:prstGeom>
        </p:spPr>
        <p:txBody>
          <a:bodyPr wrap="square" lIns="0" tIns="0" rIns="0" bIns="0">
            <a:spAutoFit/>
          </a:bodyPr>
          <a:lstStyle>
            <a:lvl1pPr marL="0" indent="0">
              <a:lnSpc>
                <a:spcPct val="150000"/>
              </a:lnSpc>
              <a:spcBef>
                <a:spcPts val="0"/>
              </a:spcBef>
              <a:buNone/>
              <a:defRPr sz="1750"/>
            </a:lvl1pPr>
          </a:lstStyle>
          <a:p>
            <a:pPr lvl="0"/>
            <a:r>
              <a:rPr lang="en-US"/>
              <a:t>Lorem, ipsum dolor sit </a:t>
            </a:r>
            <a:r>
              <a:rPr lang="en-US" err="1"/>
              <a:t>amet</a:t>
            </a:r>
            <a:endParaRPr lang="en-US"/>
          </a:p>
          <a:p>
            <a:pPr lvl="0"/>
            <a:r>
              <a:rPr lang="en-US"/>
              <a:t>Lorem, ipsum dolor sit </a:t>
            </a:r>
            <a:r>
              <a:rPr lang="en-US" err="1"/>
              <a:t>amet</a:t>
            </a:r>
            <a:endParaRPr lang="en-US"/>
          </a:p>
          <a:p>
            <a:pPr lvl="0"/>
            <a:r>
              <a:rPr lang="en-US"/>
              <a:t>Lorem, ipsum dolor sit </a:t>
            </a:r>
            <a:r>
              <a:rPr lang="en-US" err="1"/>
              <a:t>amet</a:t>
            </a:r>
            <a:endParaRPr lang="en-US"/>
          </a:p>
          <a:p>
            <a:pPr lvl="0"/>
            <a:r>
              <a:rPr lang="en-US"/>
              <a:t>Lorem, ipsum dolor sit </a:t>
            </a:r>
            <a:r>
              <a:rPr lang="en-US" err="1"/>
              <a:t>amet</a:t>
            </a:r>
            <a:endParaRPr lang="en-US"/>
          </a:p>
          <a:p>
            <a:pPr lvl="0"/>
            <a:r>
              <a:rPr lang="en-US"/>
              <a:t>Lorem, ipsum dolor sit </a:t>
            </a:r>
            <a:r>
              <a:rPr lang="en-US" err="1"/>
              <a:t>amet</a:t>
            </a:r>
            <a:endParaRPr lang="en-US"/>
          </a:p>
        </p:txBody>
      </p:sp>
      <p:sp>
        <p:nvSpPr>
          <p:cNvPr id="24" name="Text Placeholder 8">
            <a:extLst>
              <a:ext uri="{FF2B5EF4-FFF2-40B4-BE49-F238E27FC236}">
                <a16:creationId xmlns:a16="http://schemas.microsoft.com/office/drawing/2014/main" id="{BEA62D3B-1F96-BC4D-9F37-D062BB482F55}"/>
              </a:ext>
            </a:extLst>
          </p:cNvPr>
          <p:cNvSpPr>
            <a:spLocks noGrp="1"/>
          </p:cNvSpPr>
          <p:nvPr>
            <p:ph type="body" sz="quarter" idx="24" hasCustomPrompt="1"/>
          </p:nvPr>
        </p:nvSpPr>
        <p:spPr>
          <a:xfrm>
            <a:off x="2657238" y="2915084"/>
            <a:ext cx="3817279" cy="384721"/>
          </a:xfrm>
          <a:prstGeom prst="rect">
            <a:avLst/>
          </a:prstGeom>
        </p:spPr>
        <p:txBody>
          <a:bodyPr wrap="square" lIns="0" tIns="0" rIns="0" bIns="0">
            <a:spAutoFit/>
          </a:bodyPr>
          <a:lstStyle>
            <a:lvl1pPr marL="0" indent="0">
              <a:lnSpc>
                <a:spcPct val="100000"/>
              </a:lnSpc>
              <a:spcBef>
                <a:spcPts val="0"/>
              </a:spcBef>
              <a:buNone/>
              <a:defRPr sz="2500" b="1">
                <a:solidFill>
                  <a:schemeClr val="accent1"/>
                </a:solidFill>
              </a:defRPr>
            </a:lvl1pPr>
          </a:lstStyle>
          <a:p>
            <a:pPr lvl="0"/>
            <a:r>
              <a:rPr lang="pt"/>
              <a:t>LOREM IPSUM</a:t>
            </a:r>
          </a:p>
        </p:txBody>
      </p:sp>
    </p:spTree>
    <p:extLst>
      <p:ext uri="{BB962C8B-B14F-4D97-AF65-F5344CB8AC3E}">
        <p14:creationId xmlns:p14="http://schemas.microsoft.com/office/powerpoint/2010/main" val="3366495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r Chart Slide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2108375" y="710555"/>
            <a:ext cx="4364450" cy="553998"/>
          </a:xfrm>
          <a:prstGeom prst="rect">
            <a:avLst/>
          </a:prstGeom>
        </p:spPr>
        <p:txBody>
          <a:bodyPr wrap="square" lIns="0" tIns="0" rIns="0" bIns="0">
            <a:spAutoFit/>
          </a:bodyPr>
          <a:lstStyle>
            <a:lvl1pPr marL="0" indent="0" algn="l">
              <a:buNone/>
              <a:defRPr lang="de-DE" sz="4000" b="1" dirty="0">
                <a:solidFill>
                  <a:schemeClr val="tx1"/>
                </a:solidFill>
              </a:defRPr>
            </a:lvl1pPr>
          </a:lstStyle>
          <a:p>
            <a:r>
              <a:rPr lang="en-US" sz="4000" b="1">
                <a:solidFill>
                  <a:schemeClr val="accent1"/>
                </a:solidFill>
                <a:latin typeface="+mj-lt"/>
              </a:rPr>
              <a:t>#01 </a:t>
            </a:r>
            <a:r>
              <a:rPr lang="en-US" sz="4000" b="1">
                <a:latin typeface="+mj-lt"/>
              </a:rPr>
              <a:t>BAR CHART</a:t>
            </a:r>
            <a:endParaRPr lang="de-DE" sz="4000" b="1">
              <a:latin typeface="+mj-lt"/>
            </a:endParaRP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17258535" y="2144437"/>
            <a:ext cx="2460513"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14024130" y="2144437"/>
            <a:ext cx="2435054"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41" name="Text Placeholder 2">
            <a:extLst>
              <a:ext uri="{FF2B5EF4-FFF2-40B4-BE49-F238E27FC236}">
                <a16:creationId xmlns:a16="http://schemas.microsoft.com/office/drawing/2014/main" id="{D9825806-3868-B64B-A588-FBD21F4705DC}"/>
              </a:ext>
            </a:extLst>
          </p:cNvPr>
          <p:cNvSpPr>
            <a:spLocks noGrp="1"/>
          </p:cNvSpPr>
          <p:nvPr>
            <p:ph type="body" sz="quarter" idx="19" hasCustomPrompt="1"/>
          </p:nvPr>
        </p:nvSpPr>
        <p:spPr>
          <a:xfrm>
            <a:off x="14010397"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17258535"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6" name="Text Placeholder 2">
            <a:extLst>
              <a:ext uri="{FF2B5EF4-FFF2-40B4-BE49-F238E27FC236}">
                <a16:creationId xmlns:a16="http://schemas.microsoft.com/office/drawing/2014/main" id="{AE405713-6A88-A041-8AD9-7B7D46572A8D}"/>
              </a:ext>
            </a:extLst>
          </p:cNvPr>
          <p:cNvSpPr>
            <a:spLocks noGrp="1"/>
          </p:cNvSpPr>
          <p:nvPr>
            <p:ph type="body" sz="quarter" idx="21" hasCustomPrompt="1"/>
          </p:nvPr>
        </p:nvSpPr>
        <p:spPr>
          <a:xfrm>
            <a:off x="14009133"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$1,684 | 56%</a:t>
            </a: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17268997"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$2,483 | 57%</a:t>
            </a:r>
          </a:p>
        </p:txBody>
      </p:sp>
      <p:sp>
        <p:nvSpPr>
          <p:cNvPr id="19" name="Text Placeholder 2">
            <a:extLst>
              <a:ext uri="{FF2B5EF4-FFF2-40B4-BE49-F238E27FC236}">
                <a16:creationId xmlns:a16="http://schemas.microsoft.com/office/drawing/2014/main" id="{E649495D-EB35-E544-A796-BC5FC9FCD305}"/>
              </a:ext>
            </a:extLst>
          </p:cNvPr>
          <p:cNvSpPr>
            <a:spLocks noGrp="1"/>
          </p:cNvSpPr>
          <p:nvPr>
            <p:ph type="body" sz="quarter" idx="11" hasCustomPrompt="1"/>
          </p:nvPr>
        </p:nvSpPr>
        <p:spPr>
          <a:xfrm>
            <a:off x="2114806" y="5264859"/>
            <a:ext cx="5851003" cy="538609"/>
          </a:xfrm>
          <a:prstGeom prst="rect">
            <a:avLst/>
          </a:prstGeom>
        </p:spPr>
        <p:txBody>
          <a:bodyPr wrap="square" lIns="0" tIns="0" rIns="0" bIns="0">
            <a:spAutoFit/>
          </a:bodyPr>
          <a:lstStyle>
            <a:lvl1pPr marL="0" indent="0" algn="l">
              <a:lnSpc>
                <a:spcPct val="100000"/>
              </a:lnSpc>
              <a:buNone/>
              <a:defRPr lang="en-US" sz="1750" dirty="0">
                <a:ea typeface="Poppins SemiBold" charset="0"/>
                <a:cs typeface="Poppins SemiBold" charset="0"/>
              </a:defRPr>
            </a:lvl1pPr>
          </a:lstStyle>
          <a:p>
            <a:pPr lvl="0"/>
            <a:r>
              <a:rPr lang="en-US"/>
              <a:t>Dolor </a:t>
            </a:r>
            <a:r>
              <a:rPr lang="en-US" err="1"/>
              <a:t>amet</a:t>
            </a:r>
            <a:r>
              <a:rPr lang="en-US"/>
              <a:t> sit </a:t>
            </a:r>
            <a:r>
              <a:rPr lang="en-US" err="1"/>
              <a:t>amet</a:t>
            </a:r>
            <a:r>
              <a:rPr lang="en-US"/>
              <a:t>, </a:t>
            </a:r>
            <a:r>
              <a:rPr lang="en-US" err="1"/>
              <a:t>consetetur</a:t>
            </a:r>
            <a:r>
              <a:rPr lang="en-US"/>
              <a:t> </a:t>
            </a:r>
            <a:r>
              <a:rPr lang="en-US" err="1"/>
              <a:t>sadipscing</a:t>
            </a:r>
            <a:r>
              <a:rPr lang="en-US"/>
              <a:t> </a:t>
            </a:r>
            <a:r>
              <a:rPr lang="en-US" err="1"/>
              <a:t>elitr</a:t>
            </a:r>
            <a:r>
              <a:rPr lang="en-US"/>
              <a:t>, </a:t>
            </a:r>
            <a:r>
              <a:rPr lang="en-US" err="1"/>
              <a:t>sed</a:t>
            </a:r>
            <a:r>
              <a:rPr lang="en-US"/>
              <a:t> </a:t>
            </a:r>
            <a:r>
              <a:rPr lang="en-US" err="1"/>
              <a:t>diam</a:t>
            </a:r>
            <a:r>
              <a:rPr lang="en-US"/>
              <a:t> </a:t>
            </a:r>
            <a:r>
              <a:rPr lang="en-US" err="1"/>
              <a:t>nonumy</a:t>
            </a:r>
            <a:r>
              <a:rPr lang="en-US"/>
              <a:t> </a:t>
            </a:r>
            <a:r>
              <a:rPr lang="en-US" err="1"/>
              <a:t>eirmod</a:t>
            </a:r>
            <a:r>
              <a:rPr lang="en-US"/>
              <a:t> </a:t>
            </a:r>
            <a:r>
              <a:rPr lang="en-US" err="1"/>
              <a:t>tempor</a:t>
            </a:r>
            <a:r>
              <a:rPr lang="en-US"/>
              <a:t> lorem ipsum.</a:t>
            </a:r>
          </a:p>
        </p:txBody>
      </p:sp>
      <p:sp>
        <p:nvSpPr>
          <p:cNvPr id="21" name="Text Placeholder 8">
            <a:extLst>
              <a:ext uri="{FF2B5EF4-FFF2-40B4-BE49-F238E27FC236}">
                <a16:creationId xmlns:a16="http://schemas.microsoft.com/office/drawing/2014/main" id="{5E054BA5-0D1F-B347-B0FB-6725AE172D4D}"/>
              </a:ext>
            </a:extLst>
          </p:cNvPr>
          <p:cNvSpPr>
            <a:spLocks noGrp="1"/>
          </p:cNvSpPr>
          <p:nvPr>
            <p:ph type="body" sz="quarter" idx="24" hasCustomPrompt="1"/>
          </p:nvPr>
        </p:nvSpPr>
        <p:spPr>
          <a:xfrm>
            <a:off x="2114932" y="4831300"/>
            <a:ext cx="3817279" cy="384721"/>
          </a:xfrm>
          <a:prstGeom prst="rect">
            <a:avLst/>
          </a:prstGeom>
        </p:spPr>
        <p:txBody>
          <a:bodyPr wrap="square" lIns="0" tIns="0" rIns="0" bIns="0">
            <a:spAutoFit/>
          </a:bodyPr>
          <a:lstStyle>
            <a:lvl1pPr marL="0" indent="0">
              <a:lnSpc>
                <a:spcPct val="100000"/>
              </a:lnSpc>
              <a:spcBef>
                <a:spcPts val="0"/>
              </a:spcBef>
              <a:buNone/>
              <a:defRPr sz="2500" b="1">
                <a:solidFill>
                  <a:schemeClr val="tx1"/>
                </a:solidFill>
              </a:defRPr>
            </a:lvl1pPr>
          </a:lstStyle>
          <a:p>
            <a:pPr lvl="0"/>
            <a:r>
              <a:rPr lang="pt" err="1"/>
              <a:t>Lorem</a:t>
            </a:r>
            <a:r>
              <a:rPr lang="pt"/>
              <a:t> Ipsum</a:t>
            </a:r>
          </a:p>
        </p:txBody>
      </p:sp>
    </p:spTree>
    <p:extLst>
      <p:ext uri="{BB962C8B-B14F-4D97-AF65-F5344CB8AC3E}">
        <p14:creationId xmlns:p14="http://schemas.microsoft.com/office/powerpoint/2010/main" val="15105220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Progress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Placeholder 22">
            <a:extLst>
              <a:ext uri="{FF2B5EF4-FFF2-40B4-BE49-F238E27FC236}">
                <a16:creationId xmlns:a16="http://schemas.microsoft.com/office/drawing/2014/main" id="{60D63B9A-8526-F94D-AB50-D235D1783DFC}"/>
              </a:ext>
            </a:extLst>
          </p:cNvPr>
          <p:cNvSpPr>
            <a:spLocks noGrp="1"/>
          </p:cNvSpPr>
          <p:nvPr>
            <p:ph type="body" sz="quarter" idx="12" hasCustomPrompt="1"/>
          </p:nvPr>
        </p:nvSpPr>
        <p:spPr>
          <a:xfrm>
            <a:off x="2108375" y="1834793"/>
            <a:ext cx="7260803" cy="553998"/>
          </a:xfrm>
          <a:prstGeom prst="rect">
            <a:avLst/>
          </a:prstGeom>
        </p:spPr>
        <p:txBody>
          <a:bodyPr wrap="square" lIns="0" tIns="0" rIns="0" bIns="0">
            <a:spAutoFit/>
          </a:bodyPr>
          <a:lstStyle>
            <a:lvl1pPr marL="0" indent="0" algn="l">
              <a:buNone/>
              <a:defRPr lang="de-DE" sz="4000" b="1" dirty="0">
                <a:solidFill>
                  <a:schemeClr val="tx1"/>
                </a:solidFill>
              </a:defRPr>
            </a:lvl1pPr>
          </a:lstStyle>
          <a:p>
            <a:r>
              <a:rPr lang="en-US" sz="4000" b="1">
                <a:solidFill>
                  <a:schemeClr val="accent1"/>
                </a:solidFill>
                <a:latin typeface="+mj-lt"/>
              </a:rPr>
              <a:t>#01 </a:t>
            </a:r>
            <a:r>
              <a:rPr lang="en-US" sz="4000" b="1">
                <a:latin typeface="+mj-lt"/>
              </a:rPr>
              <a:t>TIMELINE/PROGRESS</a:t>
            </a:r>
            <a:endParaRPr lang="de-DE" sz="4000" b="1">
              <a:latin typeface="+mj-lt"/>
            </a:endParaRPr>
          </a:p>
        </p:txBody>
      </p:sp>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17258535" y="2144437"/>
            <a:ext cx="2460513"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27" name="Text Placeholder 22">
            <a:extLst>
              <a:ext uri="{FF2B5EF4-FFF2-40B4-BE49-F238E27FC236}">
                <a16:creationId xmlns:a16="http://schemas.microsoft.com/office/drawing/2014/main" id="{84D7D1D2-DD4F-6345-AAEA-F97EA0127728}"/>
              </a:ext>
            </a:extLst>
          </p:cNvPr>
          <p:cNvSpPr>
            <a:spLocks noGrp="1"/>
          </p:cNvSpPr>
          <p:nvPr>
            <p:ph type="body" sz="quarter" idx="16" hasCustomPrompt="1"/>
          </p:nvPr>
        </p:nvSpPr>
        <p:spPr>
          <a:xfrm>
            <a:off x="14024130" y="2144437"/>
            <a:ext cx="2435054" cy="346249"/>
          </a:xfrm>
          <a:prstGeom prst="rect">
            <a:avLst/>
          </a:prstGeom>
        </p:spPr>
        <p:txBody>
          <a:bodyPr wrap="square" lIns="0" tIns="0" rIns="0" bIns="0">
            <a:spAutoFit/>
          </a:bodyPr>
          <a:lstStyle>
            <a:lvl1pPr marL="0" indent="0" algn="ctr">
              <a:buNone/>
              <a:defRPr sz="2500" b="1"/>
            </a:lvl1pPr>
          </a:lstStyle>
          <a:p>
            <a:pPr lvl="0"/>
            <a:r>
              <a:rPr lang="en-US"/>
              <a:t>LOREM IPSUM</a:t>
            </a:r>
          </a:p>
        </p:txBody>
      </p:sp>
      <p:sp>
        <p:nvSpPr>
          <p:cNvPr id="41" name="Text Placeholder 2">
            <a:extLst>
              <a:ext uri="{FF2B5EF4-FFF2-40B4-BE49-F238E27FC236}">
                <a16:creationId xmlns:a16="http://schemas.microsoft.com/office/drawing/2014/main" id="{D9825806-3868-B64B-A588-FBD21F4705DC}"/>
              </a:ext>
            </a:extLst>
          </p:cNvPr>
          <p:cNvSpPr>
            <a:spLocks noGrp="1"/>
          </p:cNvSpPr>
          <p:nvPr>
            <p:ph type="body" sz="quarter" idx="19" hasCustomPrompt="1"/>
          </p:nvPr>
        </p:nvSpPr>
        <p:spPr>
          <a:xfrm>
            <a:off x="14010397"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17258535" y="3499019"/>
            <a:ext cx="2437060" cy="813384"/>
          </a:xfrm>
          <a:prstGeom prst="rect">
            <a:avLst/>
          </a:prstGeom>
        </p:spPr>
        <p:txBody>
          <a:bodyPr wrap="square" lIns="0" tIns="0" rIns="0" bIns="0">
            <a:spAutoFit/>
          </a:bodyPr>
          <a:lstStyle>
            <a:lvl1pPr marL="0" indent="0" algn="ctr">
              <a:lnSpc>
                <a:spcPct val="100000"/>
              </a:lnSpc>
              <a:buNone/>
              <a:defRPr lang="de-DE" sz="1750" dirty="0"/>
            </a:lvl1pPr>
          </a:lstStyle>
          <a:p>
            <a:pPr lvl="0"/>
            <a:r>
              <a:rPr lang="en-US"/>
              <a:t>Lorem ipsum dolor sit </a:t>
            </a:r>
            <a:r>
              <a:rPr lang="en-US" err="1"/>
              <a:t>amet</a:t>
            </a:r>
            <a:r>
              <a:rPr lang="en-US"/>
              <a:t>, </a:t>
            </a:r>
            <a:r>
              <a:rPr lang="en-US" err="1"/>
              <a:t>consetetur</a:t>
            </a:r>
            <a:r>
              <a:rPr lang="en-US"/>
              <a:t> </a:t>
            </a:r>
            <a:r>
              <a:rPr lang="en-US" err="1"/>
              <a:t>sadipscing</a:t>
            </a:r>
            <a:r>
              <a:rPr lang="en-US"/>
              <a:t>.</a:t>
            </a:r>
          </a:p>
        </p:txBody>
      </p:sp>
      <p:sp>
        <p:nvSpPr>
          <p:cNvPr id="56" name="Text Placeholder 2">
            <a:extLst>
              <a:ext uri="{FF2B5EF4-FFF2-40B4-BE49-F238E27FC236}">
                <a16:creationId xmlns:a16="http://schemas.microsoft.com/office/drawing/2014/main" id="{AE405713-6A88-A041-8AD9-7B7D46572A8D}"/>
              </a:ext>
            </a:extLst>
          </p:cNvPr>
          <p:cNvSpPr>
            <a:spLocks noGrp="1"/>
          </p:cNvSpPr>
          <p:nvPr>
            <p:ph type="body" sz="quarter" idx="21" hasCustomPrompt="1"/>
          </p:nvPr>
        </p:nvSpPr>
        <p:spPr>
          <a:xfrm>
            <a:off x="14009133"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$1,684 | 56%</a:t>
            </a: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17268997" y="4630706"/>
            <a:ext cx="2450051" cy="313644"/>
          </a:xfrm>
          <a:prstGeom prst="rect">
            <a:avLst/>
          </a:prstGeom>
        </p:spPr>
        <p:txBody>
          <a:bodyPr wrap="square" lIns="0" tIns="0" rIns="0" bIns="0">
            <a:spAutoFit/>
          </a:bodyPr>
          <a:lstStyle>
            <a:lvl1pPr marL="0" indent="0" algn="ctr">
              <a:lnSpc>
                <a:spcPct val="130000"/>
              </a:lnSpc>
              <a:buSzPct val="25000"/>
              <a:buNone/>
              <a:defRPr lang="de-DE" sz="1750" b="0" dirty="0">
                <a:ea typeface="Roboto"/>
                <a:cs typeface="Roboto"/>
                <a:sym typeface="Roboto"/>
              </a:defRPr>
            </a:lvl1pPr>
          </a:lstStyle>
          <a:p>
            <a:pPr lvl="0"/>
            <a:r>
              <a:rPr lang="en-US"/>
              <a:t>$2,483 | 57%</a:t>
            </a:r>
          </a:p>
        </p:txBody>
      </p:sp>
      <p:sp>
        <p:nvSpPr>
          <p:cNvPr id="34" name="Text Placeholder 8">
            <a:extLst>
              <a:ext uri="{FF2B5EF4-FFF2-40B4-BE49-F238E27FC236}">
                <a16:creationId xmlns:a16="http://schemas.microsoft.com/office/drawing/2014/main" id="{5869A138-0FEF-8C41-B3F8-31FF5945AE11}"/>
              </a:ext>
            </a:extLst>
          </p:cNvPr>
          <p:cNvSpPr>
            <a:spLocks noGrp="1"/>
          </p:cNvSpPr>
          <p:nvPr>
            <p:ph type="body" sz="quarter" idx="26" hasCustomPrompt="1"/>
          </p:nvPr>
        </p:nvSpPr>
        <p:spPr>
          <a:xfrm>
            <a:off x="8508680" y="3337548"/>
            <a:ext cx="2639685" cy="269305"/>
          </a:xfrm>
          <a:prstGeom prst="rect">
            <a:avLst/>
          </a:prstGeom>
        </p:spPr>
        <p:txBody>
          <a:bodyPr wrap="square" lIns="0" tIns="0" rIns="0" bIns="0">
            <a:spAutoFit/>
          </a:bodyPr>
          <a:lstStyle>
            <a:lvl1pPr marL="0" indent="0">
              <a:lnSpc>
                <a:spcPct val="100000"/>
              </a:lnSpc>
              <a:spcBef>
                <a:spcPts val="0"/>
              </a:spcBef>
              <a:buNone/>
              <a:defRPr sz="1750" b="1">
                <a:solidFill>
                  <a:schemeClr val="tx1"/>
                </a:solidFill>
              </a:defRPr>
            </a:lvl1pPr>
          </a:lstStyle>
          <a:p>
            <a:pPr lvl="0"/>
            <a:r>
              <a:rPr lang="pt" err="1"/>
              <a:t>Lorem</a:t>
            </a:r>
            <a:r>
              <a:rPr lang="pt"/>
              <a:t> Ipsum</a:t>
            </a:r>
          </a:p>
        </p:txBody>
      </p:sp>
      <p:sp>
        <p:nvSpPr>
          <p:cNvPr id="35" name="Text Placeholder 8">
            <a:extLst>
              <a:ext uri="{FF2B5EF4-FFF2-40B4-BE49-F238E27FC236}">
                <a16:creationId xmlns:a16="http://schemas.microsoft.com/office/drawing/2014/main" id="{EF326DC0-8C6D-A446-8CDA-B85406D9EBD2}"/>
              </a:ext>
            </a:extLst>
          </p:cNvPr>
          <p:cNvSpPr>
            <a:spLocks noGrp="1"/>
          </p:cNvSpPr>
          <p:nvPr>
            <p:ph type="body" sz="quarter" idx="27" hasCustomPrompt="1"/>
          </p:nvPr>
        </p:nvSpPr>
        <p:spPr>
          <a:xfrm>
            <a:off x="8508680" y="3618901"/>
            <a:ext cx="2639685" cy="269305"/>
          </a:xfrm>
          <a:prstGeom prst="rect">
            <a:avLst/>
          </a:prstGeom>
        </p:spPr>
        <p:txBody>
          <a:bodyPr wrap="square" lIns="0" tIns="0" rIns="0" bIns="0">
            <a:spAutoFit/>
          </a:bodyPr>
          <a:lstStyle>
            <a:lvl1pPr marL="0" indent="0">
              <a:lnSpc>
                <a:spcPct val="100000"/>
              </a:lnSpc>
              <a:spcBef>
                <a:spcPts val="0"/>
              </a:spcBef>
              <a:buNone/>
              <a:defRPr sz="1750" b="0">
                <a:solidFill>
                  <a:schemeClr val="tx1"/>
                </a:solidFill>
              </a:defRPr>
            </a:lvl1pPr>
          </a:lstStyle>
          <a:p>
            <a:pPr lvl="0"/>
            <a:r>
              <a:rPr lang="pt" err="1"/>
              <a:t>Dolor</a:t>
            </a:r>
            <a:r>
              <a:rPr lang="pt"/>
              <a:t> </a:t>
            </a:r>
            <a:r>
              <a:rPr lang="pt" err="1"/>
              <a:t>amet</a:t>
            </a:r>
            <a:endParaRPr lang="pt"/>
          </a:p>
        </p:txBody>
      </p:sp>
      <p:sp>
        <p:nvSpPr>
          <p:cNvPr id="36" name="Text Placeholder 8">
            <a:extLst>
              <a:ext uri="{FF2B5EF4-FFF2-40B4-BE49-F238E27FC236}">
                <a16:creationId xmlns:a16="http://schemas.microsoft.com/office/drawing/2014/main" id="{660878BA-8398-8B4C-95E4-27CEF15D37D2}"/>
              </a:ext>
            </a:extLst>
          </p:cNvPr>
          <p:cNvSpPr>
            <a:spLocks noGrp="1"/>
          </p:cNvSpPr>
          <p:nvPr>
            <p:ph type="body" sz="quarter" idx="28" hasCustomPrompt="1"/>
          </p:nvPr>
        </p:nvSpPr>
        <p:spPr>
          <a:xfrm>
            <a:off x="5283994" y="3337548"/>
            <a:ext cx="2639685" cy="269305"/>
          </a:xfrm>
          <a:prstGeom prst="rect">
            <a:avLst/>
          </a:prstGeom>
        </p:spPr>
        <p:txBody>
          <a:bodyPr wrap="square" lIns="0" tIns="0" rIns="0" bIns="0">
            <a:spAutoFit/>
          </a:bodyPr>
          <a:lstStyle>
            <a:lvl1pPr marL="0" indent="0">
              <a:lnSpc>
                <a:spcPct val="100000"/>
              </a:lnSpc>
              <a:spcBef>
                <a:spcPts val="0"/>
              </a:spcBef>
              <a:buNone/>
              <a:defRPr sz="1750" b="1">
                <a:solidFill>
                  <a:schemeClr val="tx1"/>
                </a:solidFill>
              </a:defRPr>
            </a:lvl1pPr>
          </a:lstStyle>
          <a:p>
            <a:pPr lvl="0"/>
            <a:r>
              <a:rPr lang="pt" err="1"/>
              <a:t>Lorem</a:t>
            </a:r>
            <a:r>
              <a:rPr lang="pt"/>
              <a:t> Ipsum</a:t>
            </a:r>
          </a:p>
        </p:txBody>
      </p:sp>
      <p:sp>
        <p:nvSpPr>
          <p:cNvPr id="37" name="Text Placeholder 8">
            <a:extLst>
              <a:ext uri="{FF2B5EF4-FFF2-40B4-BE49-F238E27FC236}">
                <a16:creationId xmlns:a16="http://schemas.microsoft.com/office/drawing/2014/main" id="{1859250B-308B-0045-9CFA-360C017E51E7}"/>
              </a:ext>
            </a:extLst>
          </p:cNvPr>
          <p:cNvSpPr>
            <a:spLocks noGrp="1"/>
          </p:cNvSpPr>
          <p:nvPr>
            <p:ph type="body" sz="quarter" idx="29" hasCustomPrompt="1"/>
          </p:nvPr>
        </p:nvSpPr>
        <p:spPr>
          <a:xfrm>
            <a:off x="5283994" y="3618901"/>
            <a:ext cx="2639685" cy="269305"/>
          </a:xfrm>
          <a:prstGeom prst="rect">
            <a:avLst/>
          </a:prstGeom>
        </p:spPr>
        <p:txBody>
          <a:bodyPr wrap="square" lIns="0" tIns="0" rIns="0" bIns="0">
            <a:spAutoFit/>
          </a:bodyPr>
          <a:lstStyle>
            <a:lvl1pPr marL="0" indent="0">
              <a:lnSpc>
                <a:spcPct val="100000"/>
              </a:lnSpc>
              <a:spcBef>
                <a:spcPts val="0"/>
              </a:spcBef>
              <a:buNone/>
              <a:defRPr sz="1750" b="0">
                <a:solidFill>
                  <a:schemeClr val="tx1"/>
                </a:solidFill>
              </a:defRPr>
            </a:lvl1pPr>
          </a:lstStyle>
          <a:p>
            <a:pPr lvl="0"/>
            <a:r>
              <a:rPr lang="pt" err="1"/>
              <a:t>Dolor</a:t>
            </a:r>
            <a:r>
              <a:rPr lang="pt"/>
              <a:t> </a:t>
            </a:r>
            <a:r>
              <a:rPr lang="pt" err="1"/>
              <a:t>amet</a:t>
            </a:r>
            <a:endParaRPr lang="pt"/>
          </a:p>
        </p:txBody>
      </p:sp>
      <p:sp>
        <p:nvSpPr>
          <p:cNvPr id="40" name="Text Placeholder 8">
            <a:extLst>
              <a:ext uri="{FF2B5EF4-FFF2-40B4-BE49-F238E27FC236}">
                <a16:creationId xmlns:a16="http://schemas.microsoft.com/office/drawing/2014/main" id="{BF804E05-8D65-684E-BD3F-0261D0536B7D}"/>
              </a:ext>
            </a:extLst>
          </p:cNvPr>
          <p:cNvSpPr>
            <a:spLocks noGrp="1"/>
          </p:cNvSpPr>
          <p:nvPr>
            <p:ph type="body" sz="quarter" idx="30" hasCustomPrompt="1"/>
          </p:nvPr>
        </p:nvSpPr>
        <p:spPr>
          <a:xfrm>
            <a:off x="2082761" y="3337548"/>
            <a:ext cx="2639685" cy="269305"/>
          </a:xfrm>
          <a:prstGeom prst="rect">
            <a:avLst/>
          </a:prstGeom>
        </p:spPr>
        <p:txBody>
          <a:bodyPr wrap="square" lIns="0" tIns="0" rIns="0" bIns="0">
            <a:spAutoFit/>
          </a:bodyPr>
          <a:lstStyle>
            <a:lvl1pPr marL="0" indent="0">
              <a:lnSpc>
                <a:spcPct val="100000"/>
              </a:lnSpc>
              <a:spcBef>
                <a:spcPts val="0"/>
              </a:spcBef>
              <a:buNone/>
              <a:defRPr sz="1750" b="1">
                <a:solidFill>
                  <a:schemeClr val="tx1"/>
                </a:solidFill>
              </a:defRPr>
            </a:lvl1pPr>
          </a:lstStyle>
          <a:p>
            <a:pPr lvl="0"/>
            <a:r>
              <a:rPr lang="pt" err="1"/>
              <a:t>Lorem</a:t>
            </a:r>
            <a:r>
              <a:rPr lang="pt"/>
              <a:t> Ipsum</a:t>
            </a:r>
          </a:p>
        </p:txBody>
      </p:sp>
      <p:sp>
        <p:nvSpPr>
          <p:cNvPr id="43" name="Text Placeholder 8">
            <a:extLst>
              <a:ext uri="{FF2B5EF4-FFF2-40B4-BE49-F238E27FC236}">
                <a16:creationId xmlns:a16="http://schemas.microsoft.com/office/drawing/2014/main" id="{1532D2F8-BED8-E94C-89F9-3E45964BBDA5}"/>
              </a:ext>
            </a:extLst>
          </p:cNvPr>
          <p:cNvSpPr>
            <a:spLocks noGrp="1"/>
          </p:cNvSpPr>
          <p:nvPr>
            <p:ph type="body" sz="quarter" idx="31" hasCustomPrompt="1"/>
          </p:nvPr>
        </p:nvSpPr>
        <p:spPr>
          <a:xfrm>
            <a:off x="2082761" y="3618901"/>
            <a:ext cx="2639685" cy="269305"/>
          </a:xfrm>
          <a:prstGeom prst="rect">
            <a:avLst/>
          </a:prstGeom>
        </p:spPr>
        <p:txBody>
          <a:bodyPr wrap="square" lIns="0" tIns="0" rIns="0" bIns="0">
            <a:spAutoFit/>
          </a:bodyPr>
          <a:lstStyle>
            <a:lvl1pPr marL="0" indent="0">
              <a:lnSpc>
                <a:spcPct val="100000"/>
              </a:lnSpc>
              <a:spcBef>
                <a:spcPts val="0"/>
              </a:spcBef>
              <a:buNone/>
              <a:defRPr sz="1750" b="0">
                <a:solidFill>
                  <a:schemeClr val="tx1"/>
                </a:solidFill>
              </a:defRPr>
            </a:lvl1pPr>
          </a:lstStyle>
          <a:p>
            <a:pPr lvl="0"/>
            <a:r>
              <a:rPr lang="pt" err="1"/>
              <a:t>Dolor</a:t>
            </a:r>
            <a:r>
              <a:rPr lang="pt"/>
              <a:t> </a:t>
            </a:r>
            <a:r>
              <a:rPr lang="pt" err="1"/>
              <a:t>amet</a:t>
            </a:r>
            <a:endParaRPr lang="pt"/>
          </a:p>
        </p:txBody>
      </p:sp>
      <p:sp>
        <p:nvSpPr>
          <p:cNvPr id="44" name="Text Placeholder 8">
            <a:extLst>
              <a:ext uri="{FF2B5EF4-FFF2-40B4-BE49-F238E27FC236}">
                <a16:creationId xmlns:a16="http://schemas.microsoft.com/office/drawing/2014/main" id="{3D1EC50D-35FE-D244-848F-EE80A16F8513}"/>
              </a:ext>
            </a:extLst>
          </p:cNvPr>
          <p:cNvSpPr>
            <a:spLocks noGrp="1"/>
          </p:cNvSpPr>
          <p:nvPr>
            <p:ph type="body" sz="quarter" idx="32" hasCustomPrompt="1"/>
          </p:nvPr>
        </p:nvSpPr>
        <p:spPr>
          <a:xfrm>
            <a:off x="7114541" y="4017486"/>
            <a:ext cx="1188271" cy="269305"/>
          </a:xfrm>
          <a:prstGeom prst="rect">
            <a:avLst/>
          </a:prstGeom>
        </p:spPr>
        <p:txBody>
          <a:bodyPr wrap="square" lIns="0" tIns="0" rIns="0" bIns="0">
            <a:spAutoFit/>
          </a:bodyPr>
          <a:lstStyle>
            <a:lvl1pPr marL="0" indent="0" algn="r">
              <a:lnSpc>
                <a:spcPct val="100000"/>
              </a:lnSpc>
              <a:spcBef>
                <a:spcPts val="1500"/>
              </a:spcBef>
              <a:buNone/>
              <a:defRPr sz="1750" b="0">
                <a:solidFill>
                  <a:schemeClr val="tx1"/>
                </a:solidFill>
              </a:defRPr>
            </a:lvl1pPr>
          </a:lstStyle>
          <a:p>
            <a:pPr lvl="0"/>
            <a:r>
              <a:rPr lang="pt" err="1"/>
              <a:t>Lorem</a:t>
            </a:r>
            <a:endParaRPr lang="pt"/>
          </a:p>
        </p:txBody>
      </p:sp>
      <p:sp>
        <p:nvSpPr>
          <p:cNvPr id="45" name="Text Placeholder 8">
            <a:extLst>
              <a:ext uri="{FF2B5EF4-FFF2-40B4-BE49-F238E27FC236}">
                <a16:creationId xmlns:a16="http://schemas.microsoft.com/office/drawing/2014/main" id="{ED67C286-438B-2A4A-92AF-422EA8C251D9}"/>
              </a:ext>
            </a:extLst>
          </p:cNvPr>
          <p:cNvSpPr>
            <a:spLocks noGrp="1"/>
          </p:cNvSpPr>
          <p:nvPr>
            <p:ph type="body" sz="quarter" idx="33" hasCustomPrompt="1"/>
          </p:nvPr>
        </p:nvSpPr>
        <p:spPr>
          <a:xfrm>
            <a:off x="3913307" y="4017486"/>
            <a:ext cx="1188271" cy="269305"/>
          </a:xfrm>
          <a:prstGeom prst="rect">
            <a:avLst/>
          </a:prstGeom>
        </p:spPr>
        <p:txBody>
          <a:bodyPr wrap="square" lIns="0" tIns="0" rIns="0" bIns="0">
            <a:spAutoFit/>
          </a:bodyPr>
          <a:lstStyle>
            <a:lvl1pPr marL="0" indent="0" algn="r">
              <a:lnSpc>
                <a:spcPct val="100000"/>
              </a:lnSpc>
              <a:spcBef>
                <a:spcPts val="1500"/>
              </a:spcBef>
              <a:buNone/>
              <a:defRPr sz="1750" b="0">
                <a:solidFill>
                  <a:schemeClr val="tx1"/>
                </a:solidFill>
              </a:defRPr>
            </a:lvl1pPr>
          </a:lstStyle>
          <a:p>
            <a:pPr lvl="0"/>
            <a:r>
              <a:rPr lang="pt" err="1"/>
              <a:t>Lorem</a:t>
            </a:r>
            <a:endParaRPr lang="pt"/>
          </a:p>
        </p:txBody>
      </p:sp>
      <p:sp>
        <p:nvSpPr>
          <p:cNvPr id="46" name="Text Placeholder 8">
            <a:extLst>
              <a:ext uri="{FF2B5EF4-FFF2-40B4-BE49-F238E27FC236}">
                <a16:creationId xmlns:a16="http://schemas.microsoft.com/office/drawing/2014/main" id="{B32B3CE7-37DF-1349-BA92-86013841D223}"/>
              </a:ext>
            </a:extLst>
          </p:cNvPr>
          <p:cNvSpPr>
            <a:spLocks noGrp="1"/>
          </p:cNvSpPr>
          <p:nvPr>
            <p:ph type="body" sz="quarter" idx="34" hasCustomPrompt="1"/>
          </p:nvPr>
        </p:nvSpPr>
        <p:spPr>
          <a:xfrm>
            <a:off x="700349" y="4017486"/>
            <a:ext cx="1188271" cy="269305"/>
          </a:xfrm>
          <a:prstGeom prst="rect">
            <a:avLst/>
          </a:prstGeom>
        </p:spPr>
        <p:txBody>
          <a:bodyPr wrap="square" lIns="0" tIns="0" rIns="0" bIns="0">
            <a:spAutoFit/>
          </a:bodyPr>
          <a:lstStyle>
            <a:lvl1pPr marL="0" indent="0" algn="r">
              <a:lnSpc>
                <a:spcPct val="100000"/>
              </a:lnSpc>
              <a:spcBef>
                <a:spcPts val="1500"/>
              </a:spcBef>
              <a:buNone/>
              <a:defRPr sz="1750" b="0">
                <a:solidFill>
                  <a:schemeClr val="tx1"/>
                </a:solidFill>
              </a:defRPr>
            </a:lvl1pPr>
          </a:lstStyle>
          <a:p>
            <a:pPr lvl="0"/>
            <a:r>
              <a:rPr lang="pt" err="1"/>
              <a:t>Lorem</a:t>
            </a:r>
            <a:endParaRPr lang="pt"/>
          </a:p>
        </p:txBody>
      </p:sp>
    </p:spTree>
    <p:extLst>
      <p:ext uri="{BB962C8B-B14F-4D97-AF65-F5344CB8AC3E}">
        <p14:creationId xmlns:p14="http://schemas.microsoft.com/office/powerpoint/2010/main" val="33111682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rt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DB706AC-D584-0C49-BA5C-CDBC05DED287}"/>
              </a:ext>
            </a:extLst>
          </p:cNvPr>
          <p:cNvSpPr/>
          <p:nvPr userDrawn="1"/>
        </p:nvSpPr>
        <p:spPr>
          <a:xfrm>
            <a:off x="2034211" y="725645"/>
            <a:ext cx="1579516" cy="800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017689" y="963078"/>
            <a:ext cx="8899338" cy="1107996"/>
          </a:xfrm>
          <a:prstGeom prst="rect">
            <a:avLst/>
          </a:prstGeom>
        </p:spPr>
        <p:txBody>
          <a:bodyPr lIns="0" tIns="0" rIns="0" bIns="0">
            <a:spAutoFit/>
          </a:bodyPr>
          <a:lstStyle>
            <a:lvl1pPr marL="0" indent="0">
              <a:buNone/>
              <a:defRPr lang="de-DE" sz="4000" b="1" dirty="0"/>
            </a:lvl1pPr>
          </a:lstStyle>
          <a:p>
            <a:r>
              <a:rPr lang="de-DE" sz="4000" b="1"/>
              <a:t>Slide title </a:t>
            </a:r>
            <a:r>
              <a:rPr lang="de-DE" sz="4000" b="1" err="1"/>
              <a:t>goes</a:t>
            </a:r>
            <a:r>
              <a:rPr lang="de-DE" sz="4000" b="1"/>
              <a:t> </a:t>
            </a:r>
            <a:r>
              <a:rPr lang="de-DE" sz="4000" b="1" err="1"/>
              <a:t>here</a:t>
            </a:r>
            <a:r>
              <a:rPr lang="de-DE" sz="4000" b="1"/>
              <a:t> </a:t>
            </a:r>
            <a:r>
              <a:rPr lang="de-DE" sz="4000" b="1" err="1"/>
              <a:t>and</a:t>
            </a:r>
            <a:r>
              <a:rPr lang="de-DE" sz="4000" b="1"/>
              <a:t> </a:t>
            </a:r>
            <a:r>
              <a:rPr lang="de-DE" sz="4000" b="1" err="1"/>
              <a:t>can</a:t>
            </a:r>
            <a:r>
              <a:rPr lang="de-DE" sz="4000" b="1"/>
              <a:t> </a:t>
            </a:r>
            <a:r>
              <a:rPr lang="de-DE" sz="4000" b="1" err="1"/>
              <a:t>be</a:t>
            </a:r>
            <a:r>
              <a:rPr lang="de-DE" sz="4000" b="1"/>
              <a:t> </a:t>
            </a:r>
            <a:r>
              <a:rPr lang="de-DE" sz="4000" b="1" err="1"/>
              <a:t>two</a:t>
            </a:r>
            <a:r>
              <a:rPr lang="de-DE" sz="4000" b="1"/>
              <a:t> </a:t>
            </a:r>
            <a:r>
              <a:rPr lang="de-DE" sz="4000" b="1" err="1"/>
              <a:t>lines</a:t>
            </a:r>
            <a:r>
              <a:rPr lang="de-DE" sz="4000" b="1"/>
              <a:t>, but not </a:t>
            </a:r>
            <a:r>
              <a:rPr lang="de-DE" sz="4000" b="1" err="1"/>
              <a:t>three</a:t>
            </a:r>
            <a:endParaRPr lang="de-DE" sz="4000" b="1"/>
          </a:p>
        </p:txBody>
      </p:sp>
      <p:sp>
        <p:nvSpPr>
          <p:cNvPr id="21" name="Text Placeholder 8">
            <a:extLst>
              <a:ext uri="{FF2B5EF4-FFF2-40B4-BE49-F238E27FC236}">
                <a16:creationId xmlns:a16="http://schemas.microsoft.com/office/drawing/2014/main" id="{91A70955-1FB0-B64C-9625-18535E4C14EC}"/>
              </a:ext>
            </a:extLst>
          </p:cNvPr>
          <p:cNvSpPr>
            <a:spLocks noGrp="1"/>
          </p:cNvSpPr>
          <p:nvPr>
            <p:ph type="body" sz="quarter" idx="20" hasCustomPrompt="1"/>
          </p:nvPr>
        </p:nvSpPr>
        <p:spPr>
          <a:xfrm>
            <a:off x="7363212" y="4233703"/>
            <a:ext cx="3553815" cy="1565910"/>
          </a:xfrm>
          <a:prstGeom prst="rect">
            <a:avLst/>
          </a:prstGeom>
        </p:spPr>
        <p:txBody>
          <a:bodyPr wrap="square" lIns="0" tIns="0" rIns="0" bIns="0">
            <a:spAutoFit/>
          </a:bodyPr>
          <a:lstStyle>
            <a:lvl1pPr marL="0" indent="0">
              <a:lnSpc>
                <a:spcPct val="150000"/>
              </a:lnSpc>
              <a:spcBef>
                <a:spcPts val="0"/>
              </a:spcBef>
              <a:buNone/>
              <a:defRPr sz="1750"/>
            </a:lvl1pPr>
          </a:lstStyle>
          <a:p>
            <a:pPr lvl="0"/>
            <a:r>
              <a:rPr lang="pt" err="1"/>
              <a:t>Lorem</a:t>
            </a:r>
            <a:r>
              <a:rPr lang="pt"/>
              <a:t> ipsum</a:t>
            </a:r>
          </a:p>
          <a:p>
            <a:pPr lvl="0"/>
            <a:r>
              <a:rPr lang="pt" err="1"/>
              <a:t>Lorem</a:t>
            </a:r>
            <a:r>
              <a:rPr lang="pt"/>
              <a:t> ipsum</a:t>
            </a:r>
          </a:p>
          <a:p>
            <a:pPr lvl="0"/>
            <a:r>
              <a:rPr lang="pt" err="1"/>
              <a:t>Lorem</a:t>
            </a:r>
            <a:r>
              <a:rPr lang="pt"/>
              <a:t> ipsum</a:t>
            </a:r>
          </a:p>
          <a:p>
            <a:pPr lvl="0"/>
            <a:r>
              <a:rPr lang="pt" err="1"/>
              <a:t>Lorem</a:t>
            </a:r>
            <a:r>
              <a:rPr lang="pt"/>
              <a:t> ipsum</a:t>
            </a:r>
          </a:p>
        </p:txBody>
      </p:sp>
      <p:sp>
        <p:nvSpPr>
          <p:cNvPr id="22" name="Text Placeholder 8">
            <a:extLst>
              <a:ext uri="{FF2B5EF4-FFF2-40B4-BE49-F238E27FC236}">
                <a16:creationId xmlns:a16="http://schemas.microsoft.com/office/drawing/2014/main" id="{BDF6522C-44A6-CF4D-A0F8-181AE02F8B57}"/>
              </a:ext>
            </a:extLst>
          </p:cNvPr>
          <p:cNvSpPr>
            <a:spLocks noGrp="1"/>
          </p:cNvSpPr>
          <p:nvPr>
            <p:ph type="body" sz="quarter" idx="21" hasCustomPrompt="1"/>
          </p:nvPr>
        </p:nvSpPr>
        <p:spPr>
          <a:xfrm>
            <a:off x="7099748" y="2309946"/>
            <a:ext cx="3817279" cy="1161985"/>
          </a:xfrm>
          <a:prstGeom prst="rect">
            <a:avLst/>
          </a:prstGeom>
        </p:spPr>
        <p:txBody>
          <a:bodyPr wrap="square" lIns="0" tIns="0" rIns="0" bIns="0">
            <a:spAutoFit/>
          </a:bodyPr>
          <a:lstStyle>
            <a:lvl1pPr marL="0" indent="0">
              <a:lnSpc>
                <a:spcPct val="150000"/>
              </a:lnSpc>
              <a:spcBef>
                <a:spcPts val="0"/>
              </a:spcBef>
              <a:buNone/>
              <a:defRPr sz="1750"/>
            </a:lvl1pPr>
          </a:lstStyle>
          <a:p>
            <a:pPr>
              <a:lnSpc>
                <a:spcPct val="150000"/>
              </a:lnSpc>
            </a:pPr>
            <a:r>
              <a:rPr lang="de-DE" sz="1750" err="1"/>
              <a:t>Lorem</a:t>
            </a:r>
            <a:r>
              <a:rPr lang="de-DE" sz="1750"/>
              <a:t> </a:t>
            </a:r>
            <a:r>
              <a:rPr lang="de-DE" sz="1750" err="1"/>
              <a:t>ipsum</a:t>
            </a:r>
            <a:r>
              <a:rPr lang="de-DE" sz="1750"/>
              <a:t> </a:t>
            </a:r>
            <a:r>
              <a:rPr lang="de-DE" sz="1750" err="1"/>
              <a:t>dolor</a:t>
            </a:r>
            <a:r>
              <a:rPr lang="de-DE" sz="1750"/>
              <a:t> </a:t>
            </a:r>
            <a:r>
              <a:rPr lang="de-DE" sz="1750" err="1"/>
              <a:t>sit</a:t>
            </a:r>
            <a:r>
              <a:rPr lang="de-DE" sz="1750"/>
              <a:t> </a:t>
            </a:r>
            <a:r>
              <a:rPr lang="de-DE" sz="1750" err="1"/>
              <a:t>amet</a:t>
            </a:r>
            <a:r>
              <a:rPr lang="de-DE" sz="1750"/>
              <a:t>, </a:t>
            </a:r>
            <a:r>
              <a:rPr lang="de-DE" sz="1750" err="1"/>
              <a:t>consetetur</a:t>
            </a:r>
            <a:r>
              <a:rPr lang="de-DE" sz="1750"/>
              <a:t> </a:t>
            </a:r>
            <a:r>
              <a:rPr lang="de-DE" sz="1750" err="1"/>
              <a:t>sadipscing</a:t>
            </a:r>
            <a:r>
              <a:rPr lang="de-DE" sz="1750"/>
              <a:t> </a:t>
            </a:r>
            <a:r>
              <a:rPr lang="de-DE" sz="1750" err="1"/>
              <a:t>elitr</a:t>
            </a:r>
            <a:r>
              <a:rPr lang="de-DE" sz="1750"/>
              <a:t>, </a:t>
            </a:r>
            <a:r>
              <a:rPr lang="de-DE" sz="1750" err="1"/>
              <a:t>sed</a:t>
            </a:r>
            <a:r>
              <a:rPr lang="de-DE" sz="1750"/>
              <a:t> </a:t>
            </a:r>
            <a:r>
              <a:rPr lang="de-DE" sz="1750" err="1"/>
              <a:t>diam</a:t>
            </a:r>
            <a:r>
              <a:rPr lang="de-DE" sz="1750"/>
              <a:t> </a:t>
            </a:r>
            <a:r>
              <a:rPr lang="de-DE" sz="1750" err="1"/>
              <a:t>nonumy</a:t>
            </a:r>
            <a:r>
              <a:rPr lang="de-DE" sz="1750"/>
              <a:t> </a:t>
            </a:r>
            <a:r>
              <a:rPr lang="de-DE" sz="1750" err="1"/>
              <a:t>eirmod</a:t>
            </a:r>
            <a:r>
              <a:rPr lang="de-DE" sz="1750"/>
              <a:t> tempo.</a:t>
            </a:r>
          </a:p>
        </p:txBody>
      </p:sp>
      <p:sp>
        <p:nvSpPr>
          <p:cNvPr id="24" name="Text Placeholder 8">
            <a:extLst>
              <a:ext uri="{FF2B5EF4-FFF2-40B4-BE49-F238E27FC236}">
                <a16:creationId xmlns:a16="http://schemas.microsoft.com/office/drawing/2014/main" id="{BEA62D3B-1F96-BC4D-9F37-D062BB482F55}"/>
              </a:ext>
            </a:extLst>
          </p:cNvPr>
          <p:cNvSpPr>
            <a:spLocks noGrp="1"/>
          </p:cNvSpPr>
          <p:nvPr>
            <p:ph type="body" sz="quarter" idx="24" hasCustomPrompt="1"/>
          </p:nvPr>
        </p:nvSpPr>
        <p:spPr>
          <a:xfrm>
            <a:off x="7099748" y="3914627"/>
            <a:ext cx="3817279" cy="269305"/>
          </a:xfrm>
          <a:prstGeom prst="rect">
            <a:avLst/>
          </a:prstGeom>
        </p:spPr>
        <p:txBody>
          <a:bodyPr wrap="square" lIns="0" tIns="0" rIns="0" bIns="0">
            <a:spAutoFit/>
          </a:bodyPr>
          <a:lstStyle>
            <a:lvl1pPr marL="0" indent="0">
              <a:lnSpc>
                <a:spcPct val="100000"/>
              </a:lnSpc>
              <a:spcBef>
                <a:spcPts val="0"/>
              </a:spcBef>
              <a:buNone/>
              <a:defRPr sz="1750" b="1">
                <a:solidFill>
                  <a:schemeClr val="tx1"/>
                </a:solidFill>
              </a:defRPr>
            </a:lvl1pPr>
          </a:lstStyle>
          <a:p>
            <a:pPr lvl="0"/>
            <a:r>
              <a:rPr lang="pt" err="1"/>
              <a:t>Lorem</a:t>
            </a:r>
            <a:r>
              <a:rPr lang="pt"/>
              <a:t> Ipsum</a:t>
            </a:r>
          </a:p>
        </p:txBody>
      </p:sp>
    </p:spTree>
    <p:extLst>
      <p:ext uri="{BB962C8B-B14F-4D97-AF65-F5344CB8AC3E}">
        <p14:creationId xmlns:p14="http://schemas.microsoft.com/office/powerpoint/2010/main" val="31603646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Slide 2">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339C393-E3D9-EE40-967F-4848FF52A405}"/>
              </a:ext>
            </a:extLst>
          </p:cNvPr>
          <p:cNvSpPr>
            <a:spLocks noGrp="1"/>
          </p:cNvSpPr>
          <p:nvPr>
            <p:ph type="body" sz="quarter" idx="12" hasCustomPrompt="1"/>
          </p:nvPr>
        </p:nvSpPr>
        <p:spPr>
          <a:xfrm>
            <a:off x="2139371" y="3974128"/>
            <a:ext cx="8249980" cy="538609"/>
          </a:xfrm>
          <a:prstGeom prst="rect">
            <a:avLst/>
          </a:prstGeom>
        </p:spPr>
        <p:txBody>
          <a:bodyPr wrap="square" lIns="0" tIns="0" rIns="0" bIns="0" anchor="t" anchorCtr="0">
            <a:spAutoFit/>
          </a:bodyPr>
          <a:lstStyle>
            <a:lvl1pPr marL="0" marR="0" indent="0" algn="l" defTabSz="228600" rtl="0" eaLnBrk="1" fontAlgn="auto" latinLnBrk="0" hangingPunct="1">
              <a:lnSpc>
                <a:spcPct val="100000"/>
              </a:lnSpc>
              <a:spcBef>
                <a:spcPts val="0"/>
              </a:spcBef>
              <a:spcAft>
                <a:spcPts val="0"/>
              </a:spcAft>
              <a:buClrTx/>
              <a:buSzTx/>
              <a:buFontTx/>
              <a:buNone/>
              <a:tabLst/>
              <a:defRPr lang="de-DE" sz="1750" dirty="0">
                <a:solidFill>
                  <a:schemeClr val="tx1"/>
                </a:solidFill>
              </a:defRPr>
            </a:lvl1pPr>
            <a:lvl2pPr>
              <a:defRPr sz="1750"/>
            </a:lvl2pPr>
            <a:lvl3pPr>
              <a:defRPr sz="1750"/>
            </a:lvl3pPr>
            <a:lvl4pPr>
              <a:defRPr sz="1750"/>
            </a:lvl4pPr>
            <a:lvl5pPr>
              <a:defRPr sz="1750"/>
            </a:lvl5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de-DE" sz="1750" b="0" i="0" u="none" strike="noStrike" kern="1200" cap="none" spc="0" normalizeH="0" baseline="0" noProof="0" err="1">
                <a:ln>
                  <a:noFill/>
                </a:ln>
                <a:solidFill>
                  <a:srgbClr val="000000"/>
                </a:solidFill>
                <a:effectLst/>
                <a:uLnTx/>
                <a:uFillTx/>
                <a:latin typeface="+mn-lt"/>
                <a:ea typeface="+mn-ea"/>
                <a:cs typeface="+mn-cs"/>
              </a:rPr>
              <a:t>Lorem</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ipsum</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dolor</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sit</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amet</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consetetur</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sadipscing</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elitr</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sed</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diam</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nonumy</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eirmod</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tempor</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invidunt</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ut</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labore</a:t>
            </a:r>
            <a:r>
              <a:rPr kumimoji="0" lang="de-DE" sz="1750" b="0" i="0" u="none" strike="noStrike" kern="1200" cap="none" spc="0" normalizeH="0" baseline="0" noProof="0">
                <a:ln>
                  <a:noFill/>
                </a:ln>
                <a:solidFill>
                  <a:srgbClr val="000000"/>
                </a:solidFill>
                <a:effectLst/>
                <a:uLnTx/>
                <a:uFillTx/>
                <a:latin typeface="+mn-lt"/>
                <a:ea typeface="+mn-ea"/>
                <a:cs typeface="+mn-cs"/>
              </a:rPr>
              <a:t> et </a:t>
            </a:r>
            <a:r>
              <a:rPr kumimoji="0" lang="de-DE" sz="1750" b="0" i="0" u="none" strike="noStrike" kern="1200" cap="none" spc="0" normalizeH="0" baseline="0" noProof="0" err="1">
                <a:ln>
                  <a:noFill/>
                </a:ln>
                <a:solidFill>
                  <a:srgbClr val="000000"/>
                </a:solidFill>
                <a:effectLst/>
                <a:uLnTx/>
                <a:uFillTx/>
                <a:latin typeface="+mn-lt"/>
                <a:ea typeface="+mn-ea"/>
                <a:cs typeface="+mn-cs"/>
              </a:rPr>
              <a:t>dolore</a:t>
            </a:r>
            <a:r>
              <a:rPr kumimoji="0" lang="de-DE" sz="1750" b="0" i="0" u="none" strike="noStrike" kern="1200" cap="none" spc="0" normalizeH="0" baseline="0" noProof="0">
                <a:ln>
                  <a:noFill/>
                </a:ln>
                <a:solidFill>
                  <a:srgbClr val="000000"/>
                </a:solidFill>
                <a:effectLst/>
                <a:uLnTx/>
                <a:uFillTx/>
                <a:latin typeface="+mn-lt"/>
                <a:ea typeface="+mn-ea"/>
                <a:cs typeface="+mn-cs"/>
              </a:rPr>
              <a:t> magna </a:t>
            </a:r>
            <a:r>
              <a:rPr kumimoji="0" lang="de-DE" sz="1750" b="0" i="0" u="none" strike="noStrike" kern="1200" cap="none" spc="0" normalizeH="0" baseline="0" noProof="0" err="1">
                <a:ln>
                  <a:noFill/>
                </a:ln>
                <a:solidFill>
                  <a:srgbClr val="000000"/>
                </a:solidFill>
                <a:effectLst/>
                <a:uLnTx/>
                <a:uFillTx/>
                <a:latin typeface="+mn-lt"/>
                <a:ea typeface="+mn-ea"/>
                <a:cs typeface="+mn-cs"/>
              </a:rPr>
              <a:t>aliquyam</a:t>
            </a:r>
            <a:r>
              <a:rPr kumimoji="0" lang="de-DE" sz="1750" b="0" i="0" u="none" strike="noStrike" kern="1200" cap="none" spc="0" normalizeH="0" baseline="0" noProof="0">
                <a:ln>
                  <a:noFill/>
                </a:ln>
                <a:solidFill>
                  <a:srgbClr val="000000"/>
                </a:solidFill>
                <a:effectLst/>
                <a:uLnTx/>
                <a:uFillTx/>
                <a:latin typeface="+mn-lt"/>
                <a:ea typeface="+mn-ea"/>
                <a:cs typeface="+mn-cs"/>
              </a:rPr>
              <a:t> </a:t>
            </a:r>
            <a:r>
              <a:rPr kumimoji="0" lang="de-DE" sz="1750" b="0" i="0" u="none" strike="noStrike" kern="1200" cap="none" spc="0" normalizeH="0" baseline="0" noProof="0" err="1">
                <a:ln>
                  <a:noFill/>
                </a:ln>
                <a:solidFill>
                  <a:srgbClr val="000000"/>
                </a:solidFill>
                <a:effectLst/>
                <a:uLnTx/>
                <a:uFillTx/>
                <a:latin typeface="+mn-lt"/>
                <a:ea typeface="+mn-ea"/>
                <a:cs typeface="+mn-cs"/>
              </a:rPr>
              <a:t>erat</a:t>
            </a:r>
            <a:r>
              <a:rPr kumimoji="0" lang="de-DE" sz="1750" b="0" i="0" u="none" strike="noStrike" kern="1200" cap="none" spc="0" normalizeH="0" baseline="0" noProof="0">
                <a:ln>
                  <a:noFill/>
                </a:ln>
                <a:solidFill>
                  <a:srgbClr val="000000"/>
                </a:solidFill>
                <a:effectLst/>
                <a:uLnTx/>
                <a:uFillTx/>
                <a:latin typeface="+mn-lt"/>
                <a:ea typeface="+mn-ea"/>
                <a:cs typeface="+mn-cs"/>
              </a:rPr>
              <a:t>.</a:t>
            </a:r>
          </a:p>
        </p:txBody>
      </p:sp>
      <p:sp>
        <p:nvSpPr>
          <p:cNvPr id="11" name="Text Placeholder 10">
            <a:extLst>
              <a:ext uri="{FF2B5EF4-FFF2-40B4-BE49-F238E27FC236}">
                <a16:creationId xmlns:a16="http://schemas.microsoft.com/office/drawing/2014/main" id="{B028ED91-53E9-0D4F-B763-9885CC3F4950}"/>
              </a:ext>
            </a:extLst>
          </p:cNvPr>
          <p:cNvSpPr>
            <a:spLocks noGrp="1"/>
          </p:cNvSpPr>
          <p:nvPr>
            <p:ph type="body" sz="quarter" idx="10" hasCustomPrompt="1"/>
          </p:nvPr>
        </p:nvSpPr>
        <p:spPr>
          <a:xfrm>
            <a:off x="2111079" y="3466536"/>
            <a:ext cx="8278272" cy="446990"/>
          </a:xfrm>
          <a:prstGeom prst="rect">
            <a:avLst/>
          </a:prstGeom>
        </p:spPr>
        <p:txBody>
          <a:bodyPr lIns="0" tIns="0" rIns="0" bIns="0"/>
          <a:lstStyle>
            <a:lvl1pPr marL="0" indent="0">
              <a:buNone/>
              <a:defRPr lang="de-DE" sz="2500" b="1" dirty="0">
                <a:solidFill>
                  <a:schemeClr val="tx1"/>
                </a:solidFill>
              </a:defRPr>
            </a:lvl1pPr>
            <a:lvl2pPr marL="228600" indent="0">
              <a:buNone/>
              <a:defRPr sz="2500" b="1"/>
            </a:lvl2pPr>
            <a:lvl3pPr marL="457200" indent="0">
              <a:buNone/>
              <a:defRPr sz="2500" b="1"/>
            </a:lvl3pPr>
            <a:lvl4pPr marL="685800" indent="0">
              <a:buNone/>
              <a:defRPr sz="2500" b="1"/>
            </a:lvl4pPr>
            <a:lvl5pPr marL="914400" indent="0">
              <a:buNone/>
              <a:defRPr sz="2500" b="1"/>
            </a:lvl5pPr>
          </a:lstStyle>
          <a:p>
            <a:r>
              <a:rPr lang="en-US" sz="2500" b="1">
                <a:solidFill>
                  <a:schemeClr val="accent1"/>
                </a:solidFill>
                <a:latin typeface="+mj-lt"/>
              </a:rPr>
              <a:t>#07 </a:t>
            </a:r>
            <a:r>
              <a:rPr lang="en-US" sz="2500" b="1">
                <a:latin typeface="+mj-lt"/>
              </a:rPr>
              <a:t>LABEL THIS CHART HERE</a:t>
            </a:r>
            <a:endParaRPr lang="de-DE" sz="2500" b="1">
              <a:latin typeface="+mj-lt"/>
            </a:endParaRPr>
          </a:p>
        </p:txBody>
      </p:sp>
      <p:sp>
        <p:nvSpPr>
          <p:cNvPr id="21" name="Rectangle 20">
            <a:extLst>
              <a:ext uri="{FF2B5EF4-FFF2-40B4-BE49-F238E27FC236}">
                <a16:creationId xmlns:a16="http://schemas.microsoft.com/office/drawing/2014/main" id="{90EBD1F2-7D62-884D-920E-C35B8D18D506}"/>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2" name="Picture 2" descr="C:\ADA\Brand\ADA-sm.png">
            <a:extLst>
              <a:ext uri="{FF2B5EF4-FFF2-40B4-BE49-F238E27FC236}">
                <a16:creationId xmlns:a16="http://schemas.microsoft.com/office/drawing/2014/main" id="{8C17940A-8627-4343-93D5-AA8446F8614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2716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lenda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0A93BFBC-B6B5-C943-9394-304F58F1F144}"/>
              </a:ext>
            </a:extLst>
          </p:cNvPr>
          <p:cNvSpPr>
            <a:spLocks noGrp="1"/>
          </p:cNvSpPr>
          <p:nvPr>
            <p:ph type="body" sz="quarter" idx="10" hasCustomPrompt="1"/>
          </p:nvPr>
        </p:nvSpPr>
        <p:spPr>
          <a:xfrm>
            <a:off x="2110380" y="636915"/>
            <a:ext cx="8899338" cy="553998"/>
          </a:xfrm>
          <a:prstGeom prst="rect">
            <a:avLst/>
          </a:prstGeom>
        </p:spPr>
        <p:txBody>
          <a:bodyPr lIns="0" tIns="0" rIns="0" bIns="0">
            <a:spAutoFit/>
          </a:bodyPr>
          <a:lstStyle>
            <a:lvl1pPr marL="0" indent="0">
              <a:buNone/>
              <a:defRPr lang="de-DE" sz="4000" b="1" dirty="0"/>
            </a:lvl1pPr>
          </a:lstStyle>
          <a:p>
            <a:r>
              <a:rPr lang="de-DE" sz="4000" b="1"/>
              <a:t>American Diabetes </a:t>
            </a:r>
            <a:r>
              <a:rPr lang="de-DE" sz="4000" b="1" err="1"/>
              <a:t>Month</a:t>
            </a:r>
            <a:endParaRPr lang="de-DE" sz="4000" b="1"/>
          </a:p>
        </p:txBody>
      </p:sp>
    </p:spTree>
    <p:extLst>
      <p:ext uri="{BB962C8B-B14F-4D97-AF65-F5344CB8AC3E}">
        <p14:creationId xmlns:p14="http://schemas.microsoft.com/office/powerpoint/2010/main" val="9244773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onth at a Glanc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EFE79F-7766-2342-AA97-4B1F2CD3D95E}"/>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7" name="Picture 2" descr="C:\ADA\Brand\ADA-sm.png">
            <a:extLst>
              <a:ext uri="{FF2B5EF4-FFF2-40B4-BE49-F238E27FC236}">
                <a16:creationId xmlns:a16="http://schemas.microsoft.com/office/drawing/2014/main" id="{05C6FAE1-2688-D047-AD2E-082A745D842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22">
            <a:extLst>
              <a:ext uri="{FF2B5EF4-FFF2-40B4-BE49-F238E27FC236}">
                <a16:creationId xmlns:a16="http://schemas.microsoft.com/office/drawing/2014/main" id="{EEAC59EC-5BEB-D04E-B46C-35E2D9399B9E}"/>
              </a:ext>
            </a:extLst>
          </p:cNvPr>
          <p:cNvSpPr>
            <a:spLocks noGrp="1"/>
          </p:cNvSpPr>
          <p:nvPr>
            <p:ph type="body" sz="quarter" idx="14" hasCustomPrompt="1"/>
          </p:nvPr>
        </p:nvSpPr>
        <p:spPr>
          <a:xfrm>
            <a:off x="2122106" y="1645173"/>
            <a:ext cx="3734936" cy="553998"/>
          </a:xfrm>
          <a:prstGeom prst="rect">
            <a:avLst/>
          </a:prstGeom>
        </p:spPr>
        <p:txBody>
          <a:bodyPr wrap="square" lIns="0" tIns="0" rIns="0" bIns="0">
            <a:spAutoFit/>
          </a:bodyPr>
          <a:lstStyle>
            <a:lvl1pPr marL="0" indent="0" algn="l">
              <a:buNone/>
              <a:defRPr sz="4000" b="1"/>
            </a:lvl1pPr>
          </a:lstStyle>
          <a:p>
            <a:pPr lvl="0"/>
            <a:r>
              <a:rPr lang="en-US"/>
              <a:t>MONTH</a:t>
            </a:r>
          </a:p>
        </p:txBody>
      </p:sp>
      <p:sp>
        <p:nvSpPr>
          <p:cNvPr id="42" name="Text Placeholder 2">
            <a:extLst>
              <a:ext uri="{FF2B5EF4-FFF2-40B4-BE49-F238E27FC236}">
                <a16:creationId xmlns:a16="http://schemas.microsoft.com/office/drawing/2014/main" id="{3366EFE3-F938-E64E-AAEF-98FF009FE6A0}"/>
              </a:ext>
            </a:extLst>
          </p:cNvPr>
          <p:cNvSpPr>
            <a:spLocks noGrp="1"/>
          </p:cNvSpPr>
          <p:nvPr>
            <p:ph type="body" sz="quarter" idx="20" hasCustomPrompt="1"/>
          </p:nvPr>
        </p:nvSpPr>
        <p:spPr>
          <a:xfrm>
            <a:off x="6566848" y="2338938"/>
            <a:ext cx="3424380" cy="269304"/>
          </a:xfrm>
          <a:prstGeom prst="rect">
            <a:avLst/>
          </a:prstGeom>
        </p:spPr>
        <p:txBody>
          <a:bodyPr wrap="square" lIns="0" tIns="0" rIns="0" bIns="0">
            <a:spAutoFit/>
          </a:bodyPr>
          <a:lstStyle>
            <a:lvl1pPr marL="0" indent="0" algn="l">
              <a:lnSpc>
                <a:spcPct val="100000"/>
              </a:lnSpc>
              <a:buNone/>
              <a:defRPr lang="de-DE" sz="1750" b="1" dirty="0"/>
            </a:lvl1pPr>
          </a:lstStyle>
          <a:p>
            <a:pPr>
              <a:buSzPct val="25000"/>
            </a:pPr>
            <a:r>
              <a:rPr lang="en-US" sz="1750">
                <a:ea typeface="Roboto"/>
                <a:cs typeface="Roboto"/>
                <a:sym typeface="Roboto"/>
              </a:rPr>
              <a:t>Month At-A-Glance</a:t>
            </a:r>
            <a:endParaRPr lang="id-ID" sz="1750">
              <a:ea typeface="Roboto"/>
              <a:cs typeface="Roboto"/>
              <a:sym typeface="Roboto"/>
            </a:endParaRPr>
          </a:p>
        </p:txBody>
      </p:sp>
      <p:sp>
        <p:nvSpPr>
          <p:cNvPr id="57" name="Text Placeholder 2">
            <a:extLst>
              <a:ext uri="{FF2B5EF4-FFF2-40B4-BE49-F238E27FC236}">
                <a16:creationId xmlns:a16="http://schemas.microsoft.com/office/drawing/2014/main" id="{D094CE1C-CB86-9549-882B-98D8955C7C9A}"/>
              </a:ext>
            </a:extLst>
          </p:cNvPr>
          <p:cNvSpPr>
            <a:spLocks noGrp="1"/>
          </p:cNvSpPr>
          <p:nvPr>
            <p:ph type="body" sz="quarter" idx="22" hasCustomPrompt="1"/>
          </p:nvPr>
        </p:nvSpPr>
        <p:spPr>
          <a:xfrm>
            <a:off x="6566848" y="2655424"/>
            <a:ext cx="5318152" cy="1077218"/>
          </a:xfrm>
          <a:prstGeom prst="rect">
            <a:avLst/>
          </a:prstGeom>
        </p:spPr>
        <p:txBody>
          <a:bodyPr wrap="square" lIns="0" tIns="0" rIns="0" bIns="0">
            <a:spAutoFit/>
          </a:bodyPr>
          <a:lstStyle>
            <a:lvl1pPr marL="0" indent="0" algn="l" rtl="0" eaLnBrk="1" fontAlgn="t" latinLnBrk="0" hangingPunct="1">
              <a:lnSpc>
                <a:spcPct val="100000"/>
              </a:lnSpc>
              <a:spcBef>
                <a:spcPts val="0"/>
              </a:spcBef>
              <a:buSzPct val="100000"/>
              <a:buFont typeface="Arial" panose="020B0604020202020204" pitchFamily="34" charset="0"/>
              <a:buNone/>
              <a:tabLst>
                <a:tab pos="912019" algn="l"/>
              </a:tabLst>
              <a:defRPr lang="en-US" sz="1750" b="0" i="0" u="none" strike="noStrike">
                <a:effectLst/>
              </a:defRPr>
            </a:lvl1pPr>
          </a:lstStyle>
          <a:p>
            <a:pPr lvl="0"/>
            <a:r>
              <a:rPr lang="en-US"/>
              <a:t>1/11	Awareness Day</a:t>
            </a:r>
          </a:p>
          <a:p>
            <a:pPr lvl="0"/>
            <a:r>
              <a:rPr lang="en-US"/>
              <a:t>1/20-21	Tentative Due Date for </a:t>
            </a:r>
            <a:br>
              <a:rPr lang="en-US"/>
            </a:br>
            <a:r>
              <a:rPr lang="en-US"/>
              <a:t>	Posters Campaign</a:t>
            </a:r>
          </a:p>
          <a:p>
            <a:pPr lvl="0"/>
            <a:r>
              <a:rPr lang="en-US"/>
              <a:t>1/23-24	Conference</a:t>
            </a:r>
          </a:p>
        </p:txBody>
      </p:sp>
    </p:spTree>
    <p:extLst>
      <p:ext uri="{BB962C8B-B14F-4D97-AF65-F5344CB8AC3E}">
        <p14:creationId xmlns:p14="http://schemas.microsoft.com/office/powerpoint/2010/main" val="1816166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0EBD1F2-7D62-884D-920E-C35B8D18D506}"/>
              </a:ext>
            </a:extLst>
          </p:cNvPr>
          <p:cNvSpPr/>
          <p:nvPr userDrawn="1"/>
        </p:nvSpPr>
        <p:spPr>
          <a:xfrm flipV="1">
            <a:off x="0" y="6531553"/>
            <a:ext cx="2067410" cy="228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22" name="Picture 2" descr="C:\ADA\Brand\ADA-sm.png">
            <a:extLst>
              <a:ext uri="{FF2B5EF4-FFF2-40B4-BE49-F238E27FC236}">
                <a16:creationId xmlns:a16="http://schemas.microsoft.com/office/drawing/2014/main" id="{8C17940A-8627-4343-93D5-AA8446F8614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639891" y="6203659"/>
            <a:ext cx="1245109" cy="34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9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536D2-5FE1-49C1-91D5-439C6886A2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E0B0C8-F464-49A7-9069-E25421E2BB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E32388-A149-48B4-A696-9068B7A8A4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9D61BD-3CB3-4E7B-A16E-B7C2B0619074}"/>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3/31/2026</a:t>
            </a:fld>
            <a:endParaRPr lang="en-US"/>
          </a:p>
        </p:txBody>
      </p:sp>
      <p:sp>
        <p:nvSpPr>
          <p:cNvPr id="6" name="Footer Placeholder 5">
            <a:extLst>
              <a:ext uri="{FF2B5EF4-FFF2-40B4-BE49-F238E27FC236}">
                <a16:creationId xmlns:a16="http://schemas.microsoft.com/office/drawing/2014/main" id="{233FC94D-3786-443B-B516-7C9BA2BECB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B47E30-39EC-457D-899F-7563FE4450F1}"/>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1601535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phics Slide 5">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6BE8B2C7-8BB4-EE43-AD33-75DF1175C6E0}"/>
              </a:ext>
            </a:extLst>
          </p:cNvPr>
          <p:cNvSpPr>
            <a:spLocks noGrp="1"/>
          </p:cNvSpPr>
          <p:nvPr>
            <p:ph type="body" sz="quarter" idx="22" hasCustomPrompt="1"/>
          </p:nvPr>
        </p:nvSpPr>
        <p:spPr>
          <a:xfrm>
            <a:off x="7972370" y="1637869"/>
            <a:ext cx="2983063" cy="3502337"/>
          </a:xfrm>
          <a:prstGeom prst="rect">
            <a:avLst/>
          </a:prstGeom>
        </p:spPr>
        <p:txBody>
          <a:bodyPr wrap="square" lIns="0" tIns="0" rIns="0" bIns="0">
            <a:spAutoFit/>
          </a:bodyPr>
          <a:lstStyle>
            <a:lvl1pPr marL="0" indent="0">
              <a:lnSpc>
                <a:spcPct val="150000"/>
              </a:lnSpc>
              <a:spcBef>
                <a:spcPts val="2500"/>
              </a:spcBef>
              <a:buNone/>
              <a:defRPr sz="1750"/>
            </a:lvl1pPr>
            <a:lvl2pPr marL="228600" indent="0">
              <a:buNone/>
              <a:defRPr sz="1750"/>
            </a:lvl2pPr>
            <a:lvl3pPr marL="457200" indent="0">
              <a:buNone/>
              <a:defRPr sz="1750"/>
            </a:lvl3pPr>
            <a:lvl4pPr marL="685800" indent="0">
              <a:buNone/>
              <a:defRPr sz="1750"/>
            </a:lvl4pPr>
            <a:lvl5pPr marL="914400" indent="0">
              <a:buNone/>
              <a:defRPr sz="1750"/>
            </a:lvl5pPr>
          </a:lstStyle>
          <a:p>
            <a:pPr lvl="0"/>
            <a:r>
              <a:rPr lang="en-US"/>
              <a:t>Lorem ipsum dolor sit </a:t>
            </a:r>
            <a:r>
              <a:rPr lang="en-US" err="1"/>
              <a:t>amet</a:t>
            </a:r>
            <a:r>
              <a:rPr lang="en-US"/>
              <a:t>, </a:t>
            </a:r>
            <a:r>
              <a:rPr lang="en-US" err="1"/>
              <a:t>ut</a:t>
            </a:r>
            <a:r>
              <a:rPr lang="en-US"/>
              <a:t> et </a:t>
            </a:r>
            <a:r>
              <a:rPr lang="en-US" err="1"/>
              <a:t>consectetur</a:t>
            </a:r>
            <a:r>
              <a:rPr lang="en-US"/>
              <a:t> </a:t>
            </a:r>
            <a:r>
              <a:rPr lang="en-US" err="1"/>
              <a:t>sadipscing</a:t>
            </a:r>
            <a:r>
              <a:rPr lang="en-US"/>
              <a:t> </a:t>
            </a:r>
            <a:r>
              <a:rPr lang="en-US" err="1"/>
              <a:t>elitr</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 </a:t>
            </a:r>
          </a:p>
          <a:p>
            <a:pPr lvl="0"/>
            <a:r>
              <a:rPr lang="en-US"/>
              <a:t>Lorem ipsum dolor sit </a:t>
            </a:r>
            <a:r>
              <a:rPr lang="en-US" err="1"/>
              <a:t>amet</a:t>
            </a:r>
            <a:r>
              <a:rPr lang="en-US"/>
              <a:t>, </a:t>
            </a:r>
            <a:r>
              <a:rPr lang="en-US" err="1"/>
              <a:t>ut</a:t>
            </a:r>
            <a:r>
              <a:rPr lang="en-US"/>
              <a:t> et </a:t>
            </a:r>
            <a:r>
              <a:rPr lang="en-US" err="1"/>
              <a:t>consectetur</a:t>
            </a:r>
            <a:r>
              <a:rPr lang="en-US"/>
              <a:t> </a:t>
            </a:r>
            <a:r>
              <a:rPr lang="en-US" err="1"/>
              <a:t>sadipscing</a:t>
            </a:r>
            <a:r>
              <a:rPr lang="en-US"/>
              <a:t> </a:t>
            </a:r>
            <a:r>
              <a:rPr lang="en-US" err="1"/>
              <a:t>elitr</a:t>
            </a:r>
            <a:r>
              <a:rPr lang="en-US"/>
              <a:t>, </a:t>
            </a:r>
            <a:r>
              <a:rPr lang="en-US" err="1"/>
              <a:t>diam</a:t>
            </a:r>
            <a:r>
              <a:rPr lang="en-US"/>
              <a:t> </a:t>
            </a:r>
            <a:r>
              <a:rPr lang="en-US" err="1"/>
              <a:t>nonumy</a:t>
            </a:r>
            <a:r>
              <a:rPr lang="en-US"/>
              <a:t> </a:t>
            </a:r>
            <a:r>
              <a:rPr lang="en-US" err="1"/>
              <a:t>eirmod</a:t>
            </a:r>
            <a:r>
              <a:rPr lang="en-US"/>
              <a:t> </a:t>
            </a:r>
            <a:r>
              <a:rPr lang="en-US" err="1"/>
              <a:t>tempor</a:t>
            </a:r>
            <a:r>
              <a:rPr lang="en-US"/>
              <a:t> </a:t>
            </a:r>
            <a:r>
              <a:rPr lang="en-US" err="1"/>
              <a:t>invidunt</a:t>
            </a:r>
            <a:r>
              <a:rPr lang="en-US"/>
              <a:t> </a:t>
            </a:r>
            <a:r>
              <a:rPr lang="en-US" err="1"/>
              <a:t>ut</a:t>
            </a:r>
            <a:r>
              <a:rPr lang="en-US"/>
              <a:t> </a:t>
            </a:r>
            <a:r>
              <a:rPr lang="en-US" err="1"/>
              <a:t>labore</a:t>
            </a:r>
            <a:r>
              <a:rPr lang="en-US"/>
              <a:t> et.</a:t>
            </a:r>
          </a:p>
        </p:txBody>
      </p:sp>
      <p:sp>
        <p:nvSpPr>
          <p:cNvPr id="7" name="Textfeld 28">
            <a:extLst>
              <a:ext uri="{FF2B5EF4-FFF2-40B4-BE49-F238E27FC236}">
                <a16:creationId xmlns:a16="http://schemas.microsoft.com/office/drawing/2014/main" id="{54396CBF-0E24-D94E-89D1-FE42B4685DCB}"/>
              </a:ext>
            </a:extLst>
          </p:cNvPr>
          <p:cNvSpPr txBox="1"/>
          <p:nvPr userDrawn="1"/>
        </p:nvSpPr>
        <p:spPr>
          <a:xfrm>
            <a:off x="1872455" y="3429000"/>
            <a:ext cx="3741846" cy="553998"/>
          </a:xfrm>
          <a:prstGeom prst="rect">
            <a:avLst/>
          </a:prstGeom>
          <a:noFill/>
        </p:spPr>
        <p:txBody>
          <a:bodyPr wrap="square" rtlCol="0">
            <a:spAutoFit/>
          </a:bodyPr>
          <a:lstStyle/>
          <a:p>
            <a:pPr algn="ctr"/>
            <a:r>
              <a:rPr lang="en-US" sz="3000" b="1">
                <a:solidFill>
                  <a:schemeClr val="bg1"/>
                </a:solidFill>
              </a:rPr>
              <a:t>Connected for Life.</a:t>
            </a:r>
            <a:endParaRPr lang="de-DE" sz="3000" b="1">
              <a:solidFill>
                <a:schemeClr val="bg1"/>
              </a:solidFill>
            </a:endParaRPr>
          </a:p>
        </p:txBody>
      </p:sp>
    </p:spTree>
    <p:extLst>
      <p:ext uri="{BB962C8B-B14F-4D97-AF65-F5344CB8AC3E}">
        <p14:creationId xmlns:p14="http://schemas.microsoft.com/office/powerpoint/2010/main" val="19260748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Slide Re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BC9B6FD-73F5-5847-AE65-FBE071ACE779}"/>
              </a:ext>
            </a:extLst>
          </p:cNvPr>
          <p:cNvSpPr>
            <a:spLocks noGrp="1"/>
          </p:cNvSpPr>
          <p:nvPr>
            <p:ph type="body" sz="quarter" idx="10" hasCustomPrompt="1"/>
          </p:nvPr>
        </p:nvSpPr>
        <p:spPr>
          <a:xfrm>
            <a:off x="2022485" y="2728924"/>
            <a:ext cx="7863348" cy="1107996"/>
          </a:xfrm>
          <a:prstGeom prst="rect">
            <a:avLst/>
          </a:prstGeom>
        </p:spPr>
        <p:txBody>
          <a:bodyPr lIns="0" tIns="0" rIns="0" bIns="0">
            <a:spAutoFit/>
          </a:bodyPr>
          <a:lstStyle>
            <a:lvl1pPr marL="0" indent="0">
              <a:buNone/>
              <a:defRPr lang="de-DE" sz="3999" b="1" dirty="0">
                <a:solidFill>
                  <a:schemeClr val="bg1"/>
                </a:solidFill>
              </a:defRPr>
            </a:lvl1pPr>
          </a:lstStyle>
          <a:p>
            <a:pPr lvl="0"/>
            <a:r>
              <a:rPr lang="en-US"/>
              <a:t>Lorem, Ipsum Dolor Sit </a:t>
            </a:r>
            <a:r>
              <a:rPr lang="en-US" err="1"/>
              <a:t>Amet</a:t>
            </a:r>
            <a:r>
              <a:rPr lang="en-US"/>
              <a:t> </a:t>
            </a:r>
            <a:r>
              <a:rPr lang="en-US" err="1"/>
              <a:t>Consectetur</a:t>
            </a:r>
            <a:r>
              <a:rPr lang="en-US"/>
              <a:t> </a:t>
            </a:r>
            <a:r>
              <a:rPr lang="en-US" err="1"/>
              <a:t>Adipisicing</a:t>
            </a:r>
            <a:endParaRPr lang="en-US"/>
          </a:p>
        </p:txBody>
      </p:sp>
      <p:sp>
        <p:nvSpPr>
          <p:cNvPr id="5" name="Rectangle 4">
            <a:extLst>
              <a:ext uri="{FF2B5EF4-FFF2-40B4-BE49-F238E27FC236}">
                <a16:creationId xmlns:a16="http://schemas.microsoft.com/office/drawing/2014/main" id="{86D2727F-6E52-EE45-837F-9AFACE283919}"/>
              </a:ext>
            </a:extLst>
          </p:cNvPr>
          <p:cNvSpPr/>
          <p:nvPr userDrawn="1"/>
        </p:nvSpPr>
        <p:spPr>
          <a:xfrm>
            <a:off x="2034211" y="2509622"/>
            <a:ext cx="1579516" cy="80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7635500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sp>
        <p:nvSpPr>
          <p:cNvPr id="4" name="Picture Placeholder 4"/>
          <p:cNvSpPr>
            <a:spLocks noGrp="1"/>
          </p:cNvSpPr>
          <p:nvPr>
            <p:ph type="pic" sz="quarter" idx="13" hasCustomPrompt="1"/>
          </p:nvPr>
        </p:nvSpPr>
        <p:spPr>
          <a:xfrm>
            <a:off x="0" y="3314700"/>
            <a:ext cx="4064000" cy="35433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5" name="Picture Placeholder 4"/>
          <p:cNvSpPr>
            <a:spLocks noGrp="1"/>
          </p:cNvSpPr>
          <p:nvPr>
            <p:ph type="pic" sz="quarter" idx="14" hasCustomPrompt="1"/>
          </p:nvPr>
        </p:nvSpPr>
        <p:spPr>
          <a:xfrm>
            <a:off x="4064001" y="3314700"/>
            <a:ext cx="4064000" cy="35433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6" name="Picture Placeholder 4"/>
          <p:cNvSpPr>
            <a:spLocks noGrp="1"/>
          </p:cNvSpPr>
          <p:nvPr>
            <p:ph type="pic" sz="quarter" idx="15" hasCustomPrompt="1"/>
          </p:nvPr>
        </p:nvSpPr>
        <p:spPr>
          <a:xfrm>
            <a:off x="8128000" y="3314700"/>
            <a:ext cx="4064000" cy="3543300"/>
          </a:xfrm>
          <a:prstGeom prst="rect">
            <a:avLst/>
          </a:prstGeom>
          <a:pattFill prst="pct5">
            <a:fgClr>
              <a:schemeClr val="bg1">
                <a:lumMod val="65000"/>
              </a:schemeClr>
            </a:fgClr>
            <a:bgClr>
              <a:schemeClr val="bg1"/>
            </a:bgClr>
          </a:pattFill>
        </p:spPr>
        <p:txBody>
          <a:bodyPr wrap="square" anchor="ctr">
            <a:noAutofit/>
          </a:bodyPr>
          <a:lstStyle>
            <a:lvl1pPr algn="ctr">
              <a:defRPr sz="1200"/>
            </a:lvl1pPr>
          </a:lstStyle>
          <a:p>
            <a:r>
              <a:rPr lang="en-US"/>
              <a:t>Drag &amp; Drop Picture</a:t>
            </a:r>
          </a:p>
        </p:txBody>
      </p:sp>
      <p:sp>
        <p:nvSpPr>
          <p:cNvPr id="7" name="Title 4"/>
          <p:cNvSpPr>
            <a:spLocks noGrp="1"/>
          </p:cNvSpPr>
          <p:nvPr>
            <p:ph type="title" hasCustomPrompt="1"/>
          </p:nvPr>
        </p:nvSpPr>
        <p:spPr>
          <a:xfrm>
            <a:off x="1866900" y="1000025"/>
            <a:ext cx="4229100" cy="1621619"/>
          </a:xfrm>
        </p:spPr>
        <p:txBody>
          <a:bodyPr/>
          <a:lstStyle>
            <a:lvl1pPr>
              <a:defRPr sz="3599"/>
            </a:lvl1pPr>
          </a:lstStyle>
          <a:p>
            <a:r>
              <a:rPr lang="en-US"/>
              <a:t>CLICK TO EDIT MASTER TITLE STYLE</a:t>
            </a:r>
          </a:p>
        </p:txBody>
      </p:sp>
    </p:spTree>
    <p:extLst>
      <p:ext uri="{BB962C8B-B14F-4D97-AF65-F5344CB8AC3E}">
        <p14:creationId xmlns:p14="http://schemas.microsoft.com/office/powerpoint/2010/main" val="29933043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Content with Icon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A637E107-9206-FB49-9FF1-870654B7EA0B}"/>
              </a:ext>
            </a:extLst>
          </p:cNvPr>
          <p:cNvSpPr>
            <a:spLocks noGrp="1"/>
          </p:cNvSpPr>
          <p:nvPr>
            <p:ph type="body" sz="quarter" idx="19" hasCustomPrompt="1"/>
          </p:nvPr>
        </p:nvSpPr>
        <p:spPr>
          <a:xfrm>
            <a:off x="1850660" y="2887812"/>
            <a:ext cx="3801281" cy="346249"/>
          </a:xfrm>
          <a:prstGeom prst="rect">
            <a:avLst/>
          </a:prstGeom>
        </p:spPr>
        <p:txBody>
          <a:bodyPr wrap="square" lIns="0" tIns="0" rIns="0" bIns="0">
            <a:spAutoFit/>
          </a:bodyPr>
          <a:lstStyle>
            <a:lvl1pPr marL="0" indent="0">
              <a:buNone/>
              <a:defRPr sz="2500" b="1">
                <a:solidFill>
                  <a:schemeClr val="bg1"/>
                </a:solidFill>
                <a:latin typeface="Arial" panose="020B0604020202020204" pitchFamily="34" charset="0"/>
                <a:cs typeface="Arial" panose="020B0604020202020204" pitchFamily="34" charset="0"/>
              </a:defRPr>
            </a:lvl1pPr>
            <a:lvl2pPr marL="228600" indent="0">
              <a:buNone/>
              <a:defRPr sz="2500" b="1"/>
            </a:lvl2pPr>
            <a:lvl3pPr marL="457200" indent="0">
              <a:buNone/>
              <a:defRPr sz="2500" b="1"/>
            </a:lvl3pPr>
            <a:lvl4pPr marL="685800" indent="0">
              <a:buNone/>
              <a:defRPr sz="2500" b="1"/>
            </a:lvl4pPr>
            <a:lvl5pPr marL="914400" indent="0">
              <a:buNone/>
              <a:defRPr sz="2500" b="1"/>
            </a:lvl5pPr>
          </a:lstStyle>
          <a:p>
            <a:pPr lvl="0"/>
            <a:r>
              <a:rPr lang="en-US"/>
              <a:t>LOREM IPSUM</a:t>
            </a:r>
          </a:p>
        </p:txBody>
      </p:sp>
      <p:sp>
        <p:nvSpPr>
          <p:cNvPr id="8" name="Text Placeholder 3">
            <a:extLst>
              <a:ext uri="{FF2B5EF4-FFF2-40B4-BE49-F238E27FC236}">
                <a16:creationId xmlns:a16="http://schemas.microsoft.com/office/drawing/2014/main" id="{1F47C731-6F85-6D41-80AB-404003E71264}"/>
              </a:ext>
            </a:extLst>
          </p:cNvPr>
          <p:cNvSpPr>
            <a:spLocks noGrp="1"/>
          </p:cNvSpPr>
          <p:nvPr>
            <p:ph type="body" sz="quarter" idx="20" hasCustomPrompt="1"/>
          </p:nvPr>
        </p:nvSpPr>
        <p:spPr>
          <a:xfrm>
            <a:off x="6423904" y="2887812"/>
            <a:ext cx="3917435" cy="346249"/>
          </a:xfrm>
          <a:prstGeom prst="rect">
            <a:avLst/>
          </a:prstGeom>
        </p:spPr>
        <p:txBody>
          <a:bodyPr wrap="square" lIns="0" tIns="0" rIns="0" bIns="0">
            <a:spAutoFit/>
          </a:bodyPr>
          <a:lstStyle>
            <a:lvl1pPr marL="0" indent="0">
              <a:buNone/>
              <a:defRPr sz="2500" b="1">
                <a:solidFill>
                  <a:schemeClr val="tx1"/>
                </a:solidFill>
                <a:latin typeface="Arial" panose="020B0604020202020204" pitchFamily="34" charset="0"/>
                <a:cs typeface="Arial" panose="020B0604020202020204" pitchFamily="34" charset="0"/>
              </a:defRPr>
            </a:lvl1pPr>
            <a:lvl2pPr marL="228600" indent="0">
              <a:buNone/>
              <a:defRPr sz="2500" b="1"/>
            </a:lvl2pPr>
            <a:lvl3pPr marL="457200" indent="0">
              <a:buNone/>
              <a:defRPr sz="2500" b="1"/>
            </a:lvl3pPr>
            <a:lvl4pPr marL="685800" indent="0">
              <a:buNone/>
              <a:defRPr sz="2500" b="1"/>
            </a:lvl4pPr>
            <a:lvl5pPr marL="914400" indent="0">
              <a:buNone/>
              <a:defRPr sz="2500" b="1"/>
            </a:lvl5pPr>
          </a:lstStyle>
          <a:p>
            <a:pPr lvl="0"/>
            <a:r>
              <a:rPr lang="en-US"/>
              <a:t>DOLOR SIT AMET</a:t>
            </a:r>
          </a:p>
        </p:txBody>
      </p:sp>
      <p:sp>
        <p:nvSpPr>
          <p:cNvPr id="10" name="Text Placeholder 9">
            <a:extLst>
              <a:ext uri="{FF2B5EF4-FFF2-40B4-BE49-F238E27FC236}">
                <a16:creationId xmlns:a16="http://schemas.microsoft.com/office/drawing/2014/main" id="{1F5BC49F-75B2-9A41-AD93-203C115EB6FD}"/>
              </a:ext>
            </a:extLst>
          </p:cNvPr>
          <p:cNvSpPr>
            <a:spLocks noGrp="1"/>
          </p:cNvSpPr>
          <p:nvPr>
            <p:ph type="body" sz="quarter" idx="21" hasCustomPrompt="1"/>
          </p:nvPr>
        </p:nvSpPr>
        <p:spPr>
          <a:xfrm>
            <a:off x="6423904" y="3294186"/>
            <a:ext cx="3917436" cy="1565942"/>
          </a:xfrm>
          <a:prstGeom prst="rect">
            <a:avLst/>
          </a:prstGeom>
        </p:spPr>
        <p:txBody>
          <a:bodyPr wrap="square" lIns="0" tIns="0" rIns="0" bIns="0">
            <a:spAutoFit/>
          </a:bodyPr>
          <a:lstStyle>
            <a:lvl1pPr marL="0" marR="0" indent="0" algn="l" defTabSz="228600" rtl="0" eaLnBrk="1" fontAlgn="auto" latinLnBrk="0" hangingPunct="1">
              <a:lnSpc>
                <a:spcPct val="150000"/>
              </a:lnSpc>
              <a:spcBef>
                <a:spcPts val="0"/>
              </a:spcBef>
              <a:spcAft>
                <a:spcPts val="0"/>
              </a:spcAft>
              <a:buClrTx/>
              <a:buSzTx/>
              <a:buFontTx/>
              <a:buNone/>
              <a:tabLst/>
              <a:defRPr lang="de-DE" sz="1750" dirty="0">
                <a:solidFill>
                  <a:schemeClr val="tx1"/>
                </a:solidFill>
              </a:defRPr>
            </a:lvl1pPr>
          </a:lstStyle>
          <a:p>
            <a:pPr algn="l">
              <a:lnSpc>
                <a:spcPct val="150000"/>
              </a:lnSpc>
            </a:pPr>
            <a:r>
              <a:rPr lang="de-DE" sz="1750" err="1">
                <a:solidFill>
                  <a:schemeClr val="tx1"/>
                </a:solidFill>
                <a:latin typeface="+mj-lt"/>
              </a:rPr>
              <a:t>Lorem</a:t>
            </a:r>
            <a:r>
              <a:rPr lang="de-DE" sz="1750">
                <a:solidFill>
                  <a:schemeClr val="tx1"/>
                </a:solidFill>
                <a:latin typeface="+mj-lt"/>
              </a:rPr>
              <a:t> </a:t>
            </a:r>
            <a:r>
              <a:rPr lang="de-DE" sz="1750" err="1">
                <a:solidFill>
                  <a:schemeClr val="tx1"/>
                </a:solidFill>
                <a:latin typeface="+mj-lt"/>
              </a:rPr>
              <a:t>ipsum</a:t>
            </a:r>
            <a:r>
              <a:rPr lang="de-DE" sz="1750">
                <a:solidFill>
                  <a:schemeClr val="tx1"/>
                </a:solidFill>
                <a:latin typeface="+mj-lt"/>
              </a:rPr>
              <a:t> </a:t>
            </a:r>
            <a:r>
              <a:rPr lang="de-DE" sz="1750" err="1">
                <a:solidFill>
                  <a:schemeClr val="tx1"/>
                </a:solidFill>
                <a:latin typeface="+mj-lt"/>
              </a:rPr>
              <a:t>dolor</a:t>
            </a:r>
            <a:r>
              <a:rPr lang="de-DE" sz="1750">
                <a:solidFill>
                  <a:schemeClr val="tx1"/>
                </a:solidFill>
                <a:latin typeface="+mj-lt"/>
              </a:rPr>
              <a:t> </a:t>
            </a:r>
            <a:r>
              <a:rPr lang="de-DE" sz="1750" err="1">
                <a:solidFill>
                  <a:schemeClr val="tx1"/>
                </a:solidFill>
                <a:latin typeface="+mj-lt"/>
              </a:rPr>
              <a:t>sit</a:t>
            </a:r>
            <a:r>
              <a:rPr lang="de-DE" sz="1750">
                <a:solidFill>
                  <a:schemeClr val="tx1"/>
                </a:solidFill>
                <a:latin typeface="+mj-lt"/>
              </a:rPr>
              <a:t> </a:t>
            </a:r>
            <a:r>
              <a:rPr lang="de-DE" sz="1750" err="1">
                <a:solidFill>
                  <a:schemeClr val="tx1"/>
                </a:solidFill>
                <a:latin typeface="+mj-lt"/>
              </a:rPr>
              <a:t>amet</a:t>
            </a:r>
            <a:r>
              <a:rPr lang="de-DE" sz="1750">
                <a:solidFill>
                  <a:schemeClr val="tx1"/>
                </a:solidFill>
                <a:latin typeface="+mj-lt"/>
              </a:rPr>
              <a:t>, </a:t>
            </a:r>
            <a:r>
              <a:rPr lang="de-DE" sz="1750" err="1">
                <a:solidFill>
                  <a:schemeClr val="tx1"/>
                </a:solidFill>
                <a:latin typeface="+mj-lt"/>
              </a:rPr>
              <a:t>consetetur</a:t>
            </a:r>
            <a:r>
              <a:rPr lang="de-DE" sz="1750">
                <a:solidFill>
                  <a:schemeClr val="tx1"/>
                </a:solidFill>
                <a:latin typeface="+mj-lt"/>
              </a:rPr>
              <a:t> </a:t>
            </a:r>
            <a:r>
              <a:rPr lang="de-DE" sz="1750" err="1">
                <a:solidFill>
                  <a:schemeClr val="tx1"/>
                </a:solidFill>
                <a:latin typeface="+mj-lt"/>
              </a:rPr>
              <a:t>sadipscing</a:t>
            </a:r>
            <a:r>
              <a:rPr lang="de-DE" sz="1750">
                <a:solidFill>
                  <a:schemeClr val="tx1"/>
                </a:solidFill>
                <a:latin typeface="+mj-lt"/>
              </a:rPr>
              <a:t> </a:t>
            </a:r>
            <a:r>
              <a:rPr lang="de-DE" sz="1750" err="1">
                <a:solidFill>
                  <a:schemeClr val="tx1"/>
                </a:solidFill>
                <a:latin typeface="+mj-lt"/>
              </a:rPr>
              <a:t>elitr</a:t>
            </a:r>
            <a:r>
              <a:rPr lang="de-DE" sz="1750">
                <a:solidFill>
                  <a:schemeClr val="tx1"/>
                </a:solidFill>
                <a:latin typeface="+mj-lt"/>
              </a:rPr>
              <a:t>, </a:t>
            </a:r>
            <a:r>
              <a:rPr lang="de-DE" sz="1750" err="1">
                <a:solidFill>
                  <a:schemeClr val="tx1"/>
                </a:solidFill>
                <a:latin typeface="+mj-lt"/>
              </a:rPr>
              <a:t>sed</a:t>
            </a:r>
            <a:r>
              <a:rPr lang="de-DE" sz="1750">
                <a:solidFill>
                  <a:schemeClr val="tx1"/>
                </a:solidFill>
                <a:latin typeface="+mj-lt"/>
              </a:rPr>
              <a:t> </a:t>
            </a:r>
            <a:r>
              <a:rPr lang="de-DE" sz="1750" err="1">
                <a:solidFill>
                  <a:schemeClr val="tx1"/>
                </a:solidFill>
                <a:latin typeface="+mj-lt"/>
              </a:rPr>
              <a:t>diam</a:t>
            </a:r>
            <a:r>
              <a:rPr lang="de-DE" sz="1750">
                <a:solidFill>
                  <a:schemeClr val="tx1"/>
                </a:solidFill>
                <a:latin typeface="+mj-lt"/>
              </a:rPr>
              <a:t> </a:t>
            </a:r>
            <a:r>
              <a:rPr lang="de-DE" sz="1750" err="1">
                <a:solidFill>
                  <a:schemeClr val="tx1"/>
                </a:solidFill>
                <a:latin typeface="+mj-lt"/>
              </a:rPr>
              <a:t>nonumy</a:t>
            </a:r>
            <a:r>
              <a:rPr lang="de-DE" sz="1750">
                <a:solidFill>
                  <a:schemeClr val="tx1"/>
                </a:solidFill>
                <a:latin typeface="+mj-lt"/>
              </a:rPr>
              <a:t> </a:t>
            </a:r>
            <a:r>
              <a:rPr lang="de-DE" sz="1750" err="1">
                <a:solidFill>
                  <a:schemeClr val="tx1"/>
                </a:solidFill>
                <a:latin typeface="+mj-lt"/>
              </a:rPr>
              <a:t>eirmod</a:t>
            </a:r>
            <a:r>
              <a:rPr lang="de-DE" sz="1750">
                <a:solidFill>
                  <a:schemeClr val="tx1"/>
                </a:solidFill>
                <a:latin typeface="+mj-lt"/>
              </a:rPr>
              <a:t> </a:t>
            </a:r>
            <a:r>
              <a:rPr lang="de-DE" sz="1750" err="1">
                <a:solidFill>
                  <a:schemeClr val="tx1"/>
                </a:solidFill>
                <a:latin typeface="+mj-lt"/>
              </a:rPr>
              <a:t>tempor</a:t>
            </a:r>
            <a:r>
              <a:rPr lang="de-DE" sz="1750">
                <a:solidFill>
                  <a:schemeClr val="tx1"/>
                </a:solidFill>
                <a:latin typeface="+mj-lt"/>
              </a:rPr>
              <a:t> </a:t>
            </a:r>
            <a:r>
              <a:rPr lang="de-DE" sz="1750" err="1">
                <a:solidFill>
                  <a:schemeClr val="tx1"/>
                </a:solidFill>
                <a:latin typeface="+mj-lt"/>
              </a:rPr>
              <a:t>invidunt</a:t>
            </a:r>
            <a:r>
              <a:rPr lang="de-DE" sz="1750">
                <a:solidFill>
                  <a:schemeClr val="tx1"/>
                </a:solidFill>
                <a:latin typeface="+mj-lt"/>
              </a:rPr>
              <a:t> </a:t>
            </a:r>
            <a:r>
              <a:rPr lang="de-DE" sz="1750" err="1">
                <a:solidFill>
                  <a:schemeClr val="tx1"/>
                </a:solidFill>
                <a:latin typeface="+mj-lt"/>
              </a:rPr>
              <a:t>ut</a:t>
            </a:r>
            <a:r>
              <a:rPr lang="de-DE" sz="1750">
                <a:solidFill>
                  <a:schemeClr val="tx1"/>
                </a:solidFill>
                <a:latin typeface="+mj-lt"/>
              </a:rPr>
              <a:t> </a:t>
            </a:r>
            <a:r>
              <a:rPr lang="de-DE" sz="1750" err="1">
                <a:solidFill>
                  <a:schemeClr val="tx1"/>
                </a:solidFill>
                <a:latin typeface="+mj-lt"/>
              </a:rPr>
              <a:t>labore</a:t>
            </a:r>
            <a:r>
              <a:rPr lang="de-DE" sz="1750">
                <a:solidFill>
                  <a:schemeClr val="tx1"/>
                </a:solidFill>
                <a:latin typeface="+mj-lt"/>
              </a:rPr>
              <a:t> et </a:t>
            </a:r>
            <a:r>
              <a:rPr lang="de-DE" sz="1750" err="1">
                <a:solidFill>
                  <a:schemeClr val="tx1"/>
                </a:solidFill>
                <a:latin typeface="+mj-lt"/>
              </a:rPr>
              <a:t>dolore</a:t>
            </a:r>
            <a:r>
              <a:rPr lang="de-DE" sz="1750">
                <a:solidFill>
                  <a:schemeClr val="tx1"/>
                </a:solidFill>
                <a:latin typeface="+mj-lt"/>
              </a:rPr>
              <a:t> magna </a:t>
            </a:r>
            <a:r>
              <a:rPr lang="de-DE" sz="1750" err="1">
                <a:solidFill>
                  <a:schemeClr val="tx1"/>
                </a:solidFill>
                <a:latin typeface="+mj-lt"/>
              </a:rPr>
              <a:t>aliquyam</a:t>
            </a:r>
            <a:r>
              <a:rPr lang="de-DE" sz="1750">
                <a:solidFill>
                  <a:schemeClr val="tx1"/>
                </a:solidFill>
                <a:latin typeface="+mj-lt"/>
              </a:rPr>
              <a:t> </a:t>
            </a:r>
            <a:r>
              <a:rPr lang="de-DE" sz="1750" err="1">
                <a:solidFill>
                  <a:schemeClr val="tx1"/>
                </a:solidFill>
                <a:latin typeface="+mj-lt"/>
              </a:rPr>
              <a:t>erat</a:t>
            </a:r>
            <a:r>
              <a:rPr lang="de-DE" sz="1750">
                <a:solidFill>
                  <a:schemeClr val="tx1"/>
                </a:solidFill>
                <a:latin typeface="+mj-lt"/>
              </a:rPr>
              <a:t>.</a:t>
            </a:r>
          </a:p>
        </p:txBody>
      </p:sp>
      <p:sp>
        <p:nvSpPr>
          <p:cNvPr id="11" name="Text Placeholder 9">
            <a:extLst>
              <a:ext uri="{FF2B5EF4-FFF2-40B4-BE49-F238E27FC236}">
                <a16:creationId xmlns:a16="http://schemas.microsoft.com/office/drawing/2014/main" id="{59525FAD-6302-CE41-8961-B2D3B6C76065}"/>
              </a:ext>
            </a:extLst>
          </p:cNvPr>
          <p:cNvSpPr>
            <a:spLocks noGrp="1"/>
          </p:cNvSpPr>
          <p:nvPr>
            <p:ph type="body" sz="quarter" idx="22" hasCustomPrompt="1"/>
          </p:nvPr>
        </p:nvSpPr>
        <p:spPr>
          <a:xfrm>
            <a:off x="1850660" y="3294186"/>
            <a:ext cx="3801281" cy="1565942"/>
          </a:xfrm>
          <a:prstGeom prst="rect">
            <a:avLst/>
          </a:prstGeom>
        </p:spPr>
        <p:txBody>
          <a:bodyPr wrap="square" lIns="0" tIns="0" rIns="0" bIns="0">
            <a:spAutoFit/>
          </a:bodyPr>
          <a:lstStyle>
            <a:lvl1pPr marL="0" marR="0" indent="0" algn="l" defTabSz="228600" rtl="0" eaLnBrk="1" fontAlgn="auto" latinLnBrk="0" hangingPunct="1">
              <a:lnSpc>
                <a:spcPct val="150000"/>
              </a:lnSpc>
              <a:spcBef>
                <a:spcPts val="0"/>
              </a:spcBef>
              <a:spcAft>
                <a:spcPts val="0"/>
              </a:spcAft>
              <a:buClrTx/>
              <a:buSzTx/>
              <a:buFontTx/>
              <a:buNone/>
              <a:tabLst/>
              <a:defRPr lang="de-DE" sz="1750" dirty="0">
                <a:solidFill>
                  <a:schemeClr val="bg1"/>
                </a:solidFill>
                <a:latin typeface="Arial" panose="020B0604020202020204" pitchFamily="34" charset="0"/>
              </a:defRPr>
            </a:lvl1pPr>
          </a:lstStyle>
          <a:p>
            <a:pPr marL="0" marR="0" lvl="0" indent="0" algn="l" defTabSz="228600" rtl="0" eaLnBrk="1" fontAlgn="auto" latinLnBrk="0" hangingPunct="1">
              <a:lnSpc>
                <a:spcPct val="150000"/>
              </a:lnSpc>
              <a:spcBef>
                <a:spcPts val="0"/>
              </a:spcBef>
              <a:spcAft>
                <a:spcPts val="0"/>
              </a:spcAft>
              <a:buClrTx/>
              <a:buSzTx/>
              <a:buFontTx/>
              <a:buNone/>
              <a:tabLst/>
              <a:defRPr/>
            </a:pP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Lorem</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ipsum</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dolor</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sit</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amet</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consetetur</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sadipscing</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elitr</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sed</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diam</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nonumy</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eirmod</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tempor</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invidunt</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ut</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labore</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et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dolore</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magna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aliquyam</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 </a:t>
            </a:r>
            <a:r>
              <a:rPr kumimoji="0" lang="de-DE" sz="1750" b="0" i="0" u="none" strike="noStrike" kern="1200" cap="none" spc="0" normalizeH="0" baseline="0" noProof="0" err="1">
                <a:ln>
                  <a:noFill/>
                </a:ln>
                <a:solidFill>
                  <a:srgbClr val="FFFFFF"/>
                </a:solidFill>
                <a:effectLst/>
                <a:uLnTx/>
                <a:uFillTx/>
                <a:latin typeface="HelveticaNeueLT Std"/>
                <a:ea typeface="+mn-ea"/>
                <a:cs typeface="+mn-cs"/>
              </a:rPr>
              <a:t>erat</a:t>
            </a:r>
            <a:r>
              <a:rPr kumimoji="0" lang="de-DE" sz="1750" b="0" i="0" u="none" strike="noStrike" kern="1200" cap="none" spc="0" normalizeH="0" baseline="0" noProof="0">
                <a:ln>
                  <a:noFill/>
                </a:ln>
                <a:solidFill>
                  <a:srgbClr val="FFFFFF"/>
                </a:solidFill>
                <a:effectLst/>
                <a:uLnTx/>
                <a:uFillTx/>
                <a:latin typeface="HelveticaNeueLT Std"/>
                <a:ea typeface="+mn-ea"/>
                <a:cs typeface="+mn-cs"/>
              </a:rPr>
              <a:t>.</a:t>
            </a:r>
          </a:p>
        </p:txBody>
      </p:sp>
    </p:spTree>
    <p:extLst>
      <p:ext uri="{BB962C8B-B14F-4D97-AF65-F5344CB8AC3E}">
        <p14:creationId xmlns:p14="http://schemas.microsoft.com/office/powerpoint/2010/main" val="3023794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1106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2956580"/>
            <a:ext cx="8534400" cy="243641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5" name="Picture 4">
            <a:extLst>
              <a:ext uri="{FF2B5EF4-FFF2-40B4-BE49-F238E27FC236}">
                <a16:creationId xmlns:a16="http://schemas.microsoft.com/office/drawing/2014/main" id="{A644490E-C107-4F5A-A3F7-C838AD977FBC}"/>
              </a:ext>
            </a:extLst>
          </p:cNvPr>
          <p:cNvPicPr/>
          <p:nvPr userDrawn="1"/>
        </p:nvPicPr>
        <p:blipFill>
          <a:blip r:embed="rId2"/>
          <a:stretch>
            <a:fillRect/>
          </a:stretch>
        </p:blipFill>
        <p:spPr>
          <a:xfrm>
            <a:off x="10054821" y="5546934"/>
            <a:ext cx="1718310" cy="763270"/>
          </a:xfrm>
          <a:prstGeom prst="rect">
            <a:avLst/>
          </a:prstGeom>
        </p:spPr>
      </p:pic>
    </p:spTree>
    <p:extLst>
      <p:ext uri="{BB962C8B-B14F-4D97-AF65-F5344CB8AC3E}">
        <p14:creationId xmlns:p14="http://schemas.microsoft.com/office/powerpoint/2010/main" val="24064428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583963" y="1600200"/>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AB48111-B147-4092-A7AD-C7CB216FF9B1}"/>
              </a:ext>
            </a:extLst>
          </p:cNvPr>
          <p:cNvPicPr/>
          <p:nvPr userDrawn="1"/>
        </p:nvPicPr>
        <p:blipFill>
          <a:blip r:embed="rId2"/>
          <a:stretch>
            <a:fillRect/>
          </a:stretch>
        </p:blipFill>
        <p:spPr>
          <a:xfrm>
            <a:off x="10005096" y="5504862"/>
            <a:ext cx="1718310" cy="763270"/>
          </a:xfrm>
          <a:prstGeom prst="rect">
            <a:avLst/>
          </a:prstGeom>
        </p:spPr>
      </p:pic>
      <p:pic>
        <p:nvPicPr>
          <p:cNvPr id="8" name="Picture 7" descr="I:\PAN\UNITS\Healthy Communities\Diabetes\Marketing campaign\NC_DiabetesSmart.jpg">
            <a:extLst>
              <a:ext uri="{FF2B5EF4-FFF2-40B4-BE49-F238E27FC236}">
                <a16:creationId xmlns:a16="http://schemas.microsoft.com/office/drawing/2014/main" id="{85232B2A-0523-4588-951E-FE8AE71E053C}"/>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509847"/>
            <a:ext cx="2133600" cy="823805"/>
          </a:xfrm>
          <a:prstGeom prst="rect">
            <a:avLst/>
          </a:prstGeom>
          <a:noFill/>
          <a:ln>
            <a:noFill/>
          </a:ln>
        </p:spPr>
      </p:pic>
    </p:spTree>
    <p:extLst>
      <p:ext uri="{BB962C8B-B14F-4D97-AF65-F5344CB8AC3E}">
        <p14:creationId xmlns:p14="http://schemas.microsoft.com/office/powerpoint/2010/main" val="16178812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E8F86-D4FD-4F40-8ED8-85DCDAF345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FDE6FD-3A79-4218-9044-D3FE027672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5F613A-3778-4C3E-B011-585C5CC47B38}"/>
              </a:ext>
            </a:extLst>
          </p:cNvPr>
          <p:cNvSpPr>
            <a:spLocks noGrp="1"/>
          </p:cNvSpPr>
          <p:nvPr>
            <p:ph type="dt" sz="half" idx="10"/>
          </p:nvPr>
        </p:nvSpPr>
        <p:spPr/>
        <p:txBody>
          <a:bodyPr/>
          <a:lstStyle/>
          <a:p>
            <a:fld id="{DD6815D8-EB6C-429C-87D0-3F2EEA9F7210}" type="datetimeFigureOut">
              <a:rPr lang="en-US" smtClean="0"/>
              <a:t>3/31/2026</a:t>
            </a:fld>
            <a:endParaRPr lang="en-US"/>
          </a:p>
        </p:txBody>
      </p:sp>
      <p:sp>
        <p:nvSpPr>
          <p:cNvPr id="5" name="Footer Placeholder 4">
            <a:extLst>
              <a:ext uri="{FF2B5EF4-FFF2-40B4-BE49-F238E27FC236}">
                <a16:creationId xmlns:a16="http://schemas.microsoft.com/office/drawing/2014/main" id="{2EA1E305-A7BA-4CF5-AA74-859C58470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4DC38-5987-4ADB-9721-93FF45AAE4E2}"/>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13922783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BE06-7776-4DCA-B9BA-BF7702FFB4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DFA0FB-E25A-4D5C-AC56-2C55D6AD9CC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82B4B-DA77-4D69-8D0E-2AFCEEB5F5FC}"/>
              </a:ext>
            </a:extLst>
          </p:cNvPr>
          <p:cNvSpPr>
            <a:spLocks noGrp="1"/>
          </p:cNvSpPr>
          <p:nvPr>
            <p:ph type="dt" sz="half" idx="10"/>
          </p:nvPr>
        </p:nvSpPr>
        <p:spPr/>
        <p:txBody>
          <a:bodyPr/>
          <a:lstStyle/>
          <a:p>
            <a:fld id="{DD6815D8-EB6C-429C-87D0-3F2EEA9F7210}" type="datetimeFigureOut">
              <a:rPr lang="en-US" smtClean="0"/>
              <a:t>3/31/2026</a:t>
            </a:fld>
            <a:endParaRPr lang="en-US"/>
          </a:p>
        </p:txBody>
      </p:sp>
      <p:sp>
        <p:nvSpPr>
          <p:cNvPr id="5" name="Footer Placeholder 4">
            <a:extLst>
              <a:ext uri="{FF2B5EF4-FFF2-40B4-BE49-F238E27FC236}">
                <a16:creationId xmlns:a16="http://schemas.microsoft.com/office/drawing/2014/main" id="{0F445B00-BB24-4CAE-9089-688C37167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2C5C4-E35A-4943-A1FB-A6E68BAADBDB}"/>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21169231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42A8A-1361-49E5-9DB3-723E85887F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32A099-1EAF-456F-8962-EF5BB91878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4EACE27-9D86-4BD6-9246-A48133F85984}"/>
              </a:ext>
            </a:extLst>
          </p:cNvPr>
          <p:cNvSpPr>
            <a:spLocks noGrp="1"/>
          </p:cNvSpPr>
          <p:nvPr>
            <p:ph type="dt" sz="half" idx="10"/>
          </p:nvPr>
        </p:nvSpPr>
        <p:spPr/>
        <p:txBody>
          <a:bodyPr/>
          <a:lstStyle/>
          <a:p>
            <a:fld id="{DD6815D8-EB6C-429C-87D0-3F2EEA9F7210}" type="datetimeFigureOut">
              <a:rPr lang="en-US" smtClean="0"/>
              <a:t>3/31/2026</a:t>
            </a:fld>
            <a:endParaRPr lang="en-US"/>
          </a:p>
        </p:txBody>
      </p:sp>
      <p:sp>
        <p:nvSpPr>
          <p:cNvPr id="5" name="Footer Placeholder 4">
            <a:extLst>
              <a:ext uri="{FF2B5EF4-FFF2-40B4-BE49-F238E27FC236}">
                <a16:creationId xmlns:a16="http://schemas.microsoft.com/office/drawing/2014/main" id="{BB3CFD01-48B9-4142-A762-22A7A6A35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7A9C2-E9DB-49D3-894D-2AF50EC0C083}"/>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29634303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046A3-DFFC-422C-99A4-DA7B34B4B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CB8DD-95CB-4B87-9878-75DD432E479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5CFDBC-8972-4DCC-B97C-A318875C48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F2006F-9AFC-4F6B-8D10-9D4AACEFFAF3}"/>
              </a:ext>
            </a:extLst>
          </p:cNvPr>
          <p:cNvSpPr>
            <a:spLocks noGrp="1"/>
          </p:cNvSpPr>
          <p:nvPr>
            <p:ph type="dt" sz="half" idx="10"/>
          </p:nvPr>
        </p:nvSpPr>
        <p:spPr/>
        <p:txBody>
          <a:bodyPr/>
          <a:lstStyle/>
          <a:p>
            <a:fld id="{DD6815D8-EB6C-429C-87D0-3F2EEA9F7210}" type="datetimeFigureOut">
              <a:rPr lang="en-US" smtClean="0"/>
              <a:t>3/31/2026</a:t>
            </a:fld>
            <a:endParaRPr lang="en-US"/>
          </a:p>
        </p:txBody>
      </p:sp>
      <p:sp>
        <p:nvSpPr>
          <p:cNvPr id="6" name="Footer Placeholder 5">
            <a:extLst>
              <a:ext uri="{FF2B5EF4-FFF2-40B4-BE49-F238E27FC236}">
                <a16:creationId xmlns:a16="http://schemas.microsoft.com/office/drawing/2014/main" id="{84270321-113E-4E72-8105-952E4A277F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4B5C8D-E564-44C5-A4CA-C30871930296}"/>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3626667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2E5A4-8C27-45AA-BECB-27239AF899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A22CCB-9E1F-44E0-BB19-1FC2EDF0AA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D252C7-B9CE-4BE0-856F-7F1C9783297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EAA125-67F1-437B-9F2A-646C4930D8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8B5F35-B20A-4A77-B411-93479E2F7D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09FE6A-FB82-4B2C-81AF-AD0341F20EED}"/>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3/31/2026</a:t>
            </a:fld>
            <a:endParaRPr lang="en-US"/>
          </a:p>
        </p:txBody>
      </p:sp>
      <p:sp>
        <p:nvSpPr>
          <p:cNvPr id="8" name="Footer Placeholder 7">
            <a:extLst>
              <a:ext uri="{FF2B5EF4-FFF2-40B4-BE49-F238E27FC236}">
                <a16:creationId xmlns:a16="http://schemas.microsoft.com/office/drawing/2014/main" id="{F3F6A996-6812-463F-B8B4-9A6DC3EF25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94E8BCC-749E-490C-AB13-C00192700BF7}"/>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30350636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1849-7EB7-4F49-B559-C06C89F559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FF313A-CD55-4535-BBD7-301533AEF9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399972-D152-41A9-9ACE-DFB4E7E186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A4C8A7-F0D6-4468-93C9-C68B28A9F4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3DB4181-8D9D-4F23-B714-274D558D9E9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4ABCED-8099-41C1-95D4-7760B983A4E8}"/>
              </a:ext>
            </a:extLst>
          </p:cNvPr>
          <p:cNvSpPr>
            <a:spLocks noGrp="1"/>
          </p:cNvSpPr>
          <p:nvPr>
            <p:ph type="dt" sz="half" idx="10"/>
          </p:nvPr>
        </p:nvSpPr>
        <p:spPr/>
        <p:txBody>
          <a:bodyPr/>
          <a:lstStyle/>
          <a:p>
            <a:fld id="{DD6815D8-EB6C-429C-87D0-3F2EEA9F7210}" type="datetimeFigureOut">
              <a:rPr lang="en-US" smtClean="0"/>
              <a:t>3/31/2026</a:t>
            </a:fld>
            <a:endParaRPr lang="en-US"/>
          </a:p>
        </p:txBody>
      </p:sp>
      <p:sp>
        <p:nvSpPr>
          <p:cNvPr id="8" name="Footer Placeholder 7">
            <a:extLst>
              <a:ext uri="{FF2B5EF4-FFF2-40B4-BE49-F238E27FC236}">
                <a16:creationId xmlns:a16="http://schemas.microsoft.com/office/drawing/2014/main" id="{EA65B43E-52CD-4869-A701-0E6DF399B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7BAE5D-5DEF-479F-BA28-21AD1371EADC}"/>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3248299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DA34F-9E89-49E2-A17E-AB3E76AFC0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327E39-5F6F-4639-85C2-089BB509F189}"/>
              </a:ext>
            </a:extLst>
          </p:cNvPr>
          <p:cNvSpPr>
            <a:spLocks noGrp="1"/>
          </p:cNvSpPr>
          <p:nvPr>
            <p:ph type="dt" sz="half" idx="10"/>
          </p:nvPr>
        </p:nvSpPr>
        <p:spPr/>
        <p:txBody>
          <a:bodyPr/>
          <a:lstStyle/>
          <a:p>
            <a:fld id="{DD6815D8-EB6C-429C-87D0-3F2EEA9F7210}" type="datetimeFigureOut">
              <a:rPr lang="en-US" smtClean="0"/>
              <a:t>3/31/2026</a:t>
            </a:fld>
            <a:endParaRPr lang="en-US"/>
          </a:p>
        </p:txBody>
      </p:sp>
      <p:sp>
        <p:nvSpPr>
          <p:cNvPr id="4" name="Footer Placeholder 3">
            <a:extLst>
              <a:ext uri="{FF2B5EF4-FFF2-40B4-BE49-F238E27FC236}">
                <a16:creationId xmlns:a16="http://schemas.microsoft.com/office/drawing/2014/main" id="{F13C3E73-7465-4173-BA8B-9FF1A5489F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7FB8A2-9BBC-4310-8832-2681F628F7E9}"/>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33433563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7CB8EA-3BF9-4008-88C5-CCB200FC7EF9}"/>
              </a:ext>
            </a:extLst>
          </p:cNvPr>
          <p:cNvSpPr>
            <a:spLocks noGrp="1"/>
          </p:cNvSpPr>
          <p:nvPr>
            <p:ph type="dt" sz="half" idx="10"/>
          </p:nvPr>
        </p:nvSpPr>
        <p:spPr/>
        <p:txBody>
          <a:bodyPr/>
          <a:lstStyle/>
          <a:p>
            <a:fld id="{DD6815D8-EB6C-429C-87D0-3F2EEA9F7210}" type="datetimeFigureOut">
              <a:rPr lang="en-US" smtClean="0"/>
              <a:t>3/31/2026</a:t>
            </a:fld>
            <a:endParaRPr lang="en-US"/>
          </a:p>
        </p:txBody>
      </p:sp>
      <p:sp>
        <p:nvSpPr>
          <p:cNvPr id="3" name="Footer Placeholder 2">
            <a:extLst>
              <a:ext uri="{FF2B5EF4-FFF2-40B4-BE49-F238E27FC236}">
                <a16:creationId xmlns:a16="http://schemas.microsoft.com/office/drawing/2014/main" id="{858C2D64-FC9A-4FA3-A0DE-DA4ED46770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0B354F-00EF-40D3-A98F-549DE78DE453}"/>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457459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0CF4-D349-4F11-B9AD-FE70DFF545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34E0FD-05E0-47B3-96D4-56ADAF62D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27B999-74BB-4DEA-80C1-401D77AE9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D04285-C1AE-4EA8-B287-562DDDD628F3}"/>
              </a:ext>
            </a:extLst>
          </p:cNvPr>
          <p:cNvSpPr>
            <a:spLocks noGrp="1"/>
          </p:cNvSpPr>
          <p:nvPr>
            <p:ph type="dt" sz="half" idx="10"/>
          </p:nvPr>
        </p:nvSpPr>
        <p:spPr/>
        <p:txBody>
          <a:bodyPr/>
          <a:lstStyle/>
          <a:p>
            <a:fld id="{DD6815D8-EB6C-429C-87D0-3F2EEA9F7210}" type="datetimeFigureOut">
              <a:rPr lang="en-US" smtClean="0"/>
              <a:t>3/31/2026</a:t>
            </a:fld>
            <a:endParaRPr lang="en-US"/>
          </a:p>
        </p:txBody>
      </p:sp>
      <p:sp>
        <p:nvSpPr>
          <p:cNvPr id="6" name="Footer Placeholder 5">
            <a:extLst>
              <a:ext uri="{FF2B5EF4-FFF2-40B4-BE49-F238E27FC236}">
                <a16:creationId xmlns:a16="http://schemas.microsoft.com/office/drawing/2014/main" id="{4B246CC0-8F11-4996-800D-F0B2BAA1BD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93B20-51D1-4007-92EB-6765A763DE4E}"/>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41513478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C1CB-58CE-4CE5-B0F4-D4B359CF53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5242FE-8DCE-4933-B02C-67CE2A8683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4B08D5-F7C6-4E6B-94B9-237DBB41C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A9D6A7-4D23-4B6D-AA5D-4861690C3F5C}"/>
              </a:ext>
            </a:extLst>
          </p:cNvPr>
          <p:cNvSpPr>
            <a:spLocks noGrp="1"/>
          </p:cNvSpPr>
          <p:nvPr>
            <p:ph type="dt" sz="half" idx="10"/>
          </p:nvPr>
        </p:nvSpPr>
        <p:spPr/>
        <p:txBody>
          <a:bodyPr/>
          <a:lstStyle/>
          <a:p>
            <a:fld id="{DD6815D8-EB6C-429C-87D0-3F2EEA9F7210}" type="datetimeFigureOut">
              <a:rPr lang="en-US" smtClean="0"/>
              <a:t>3/31/2026</a:t>
            </a:fld>
            <a:endParaRPr lang="en-US"/>
          </a:p>
        </p:txBody>
      </p:sp>
      <p:sp>
        <p:nvSpPr>
          <p:cNvPr id="6" name="Footer Placeholder 5">
            <a:extLst>
              <a:ext uri="{FF2B5EF4-FFF2-40B4-BE49-F238E27FC236}">
                <a16:creationId xmlns:a16="http://schemas.microsoft.com/office/drawing/2014/main" id="{DFBAFE6F-25B9-4FAA-8A82-4880A243DA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F88D0F-3BDD-4C4A-8175-12E1B70050D2}"/>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5543925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7E1A8-76C6-4290-891E-5255485453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2B5856-8F56-4A93-8AF2-A3CC83E6E1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139C4A-6D2C-449F-8BF4-9C4ED4BF0501}"/>
              </a:ext>
            </a:extLst>
          </p:cNvPr>
          <p:cNvSpPr>
            <a:spLocks noGrp="1"/>
          </p:cNvSpPr>
          <p:nvPr>
            <p:ph type="dt" sz="half" idx="10"/>
          </p:nvPr>
        </p:nvSpPr>
        <p:spPr/>
        <p:txBody>
          <a:bodyPr/>
          <a:lstStyle/>
          <a:p>
            <a:fld id="{DD6815D8-EB6C-429C-87D0-3F2EEA9F7210}" type="datetimeFigureOut">
              <a:rPr lang="en-US" smtClean="0"/>
              <a:t>3/31/2026</a:t>
            </a:fld>
            <a:endParaRPr lang="en-US"/>
          </a:p>
        </p:txBody>
      </p:sp>
      <p:sp>
        <p:nvSpPr>
          <p:cNvPr id="5" name="Footer Placeholder 4">
            <a:extLst>
              <a:ext uri="{FF2B5EF4-FFF2-40B4-BE49-F238E27FC236}">
                <a16:creationId xmlns:a16="http://schemas.microsoft.com/office/drawing/2014/main" id="{1861D484-442A-402C-BF2F-4538A44FD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C37D6-25DE-46E8-BCD3-92DDA91E3CB9}"/>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41753248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E16AFE-6344-4F8B-B1E0-165E00063EC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15222F-4839-44A7-A071-EE81B15633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28250C-CEBE-4F29-8144-63FB0AA194DC}"/>
              </a:ext>
            </a:extLst>
          </p:cNvPr>
          <p:cNvSpPr>
            <a:spLocks noGrp="1"/>
          </p:cNvSpPr>
          <p:nvPr>
            <p:ph type="dt" sz="half" idx="10"/>
          </p:nvPr>
        </p:nvSpPr>
        <p:spPr/>
        <p:txBody>
          <a:bodyPr/>
          <a:lstStyle/>
          <a:p>
            <a:fld id="{DD6815D8-EB6C-429C-87D0-3F2EEA9F7210}" type="datetimeFigureOut">
              <a:rPr lang="en-US" smtClean="0"/>
              <a:t>3/31/2026</a:t>
            </a:fld>
            <a:endParaRPr lang="en-US"/>
          </a:p>
        </p:txBody>
      </p:sp>
      <p:sp>
        <p:nvSpPr>
          <p:cNvPr id="5" name="Footer Placeholder 4">
            <a:extLst>
              <a:ext uri="{FF2B5EF4-FFF2-40B4-BE49-F238E27FC236}">
                <a16:creationId xmlns:a16="http://schemas.microsoft.com/office/drawing/2014/main" id="{C83C7E78-80B7-44F5-9D89-F91DCE1AD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E8D99-A812-4BE2-8182-D437DAEA513E}"/>
              </a:ext>
            </a:extLst>
          </p:cNvPr>
          <p:cNvSpPr>
            <a:spLocks noGrp="1"/>
          </p:cNvSpPr>
          <p:nvPr>
            <p:ph type="sldNum" sz="quarter" idx="12"/>
          </p:nvPr>
        </p:nvSpPr>
        <p:spPr/>
        <p:txBody>
          <a:bodyPr/>
          <a:lstStyle/>
          <a:p>
            <a:fld id="{B8DF06E6-048D-422A-8648-412553E5B665}" type="slidenum">
              <a:rPr lang="en-US" smtClean="0"/>
              <a:t>‹#›</a:t>
            </a:fld>
            <a:endParaRPr lang="en-US"/>
          </a:p>
        </p:txBody>
      </p:sp>
    </p:spTree>
    <p:extLst>
      <p:ext uri="{BB962C8B-B14F-4D97-AF65-F5344CB8AC3E}">
        <p14:creationId xmlns:p14="http://schemas.microsoft.com/office/powerpoint/2010/main" val="31776993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bg>
      <p:bgPr>
        <a:solidFill>
          <a:srgbClr val="E9EDEE"/>
        </a:solidFill>
        <a:effectLst/>
      </p:bgPr>
    </p:bg>
    <p:spTree>
      <p:nvGrpSpPr>
        <p:cNvPr id="1" name="Shape 17"/>
        <p:cNvGrpSpPr/>
        <p:nvPr/>
      </p:nvGrpSpPr>
      <p:grpSpPr>
        <a:xfrm>
          <a:off x="0" y="0"/>
          <a:ext cx="0" cy="0"/>
          <a:chOff x="0" y="0"/>
          <a:chExt cx="0" cy="0"/>
        </a:xfrm>
      </p:grpSpPr>
      <p:sp>
        <p:nvSpPr>
          <p:cNvPr id="21" name="Google Shape;21;p3"/>
          <p:cNvSpPr txBox="1">
            <a:spLocks noGrp="1"/>
          </p:cNvSpPr>
          <p:nvPr>
            <p:ph type="title"/>
          </p:nvPr>
        </p:nvSpPr>
        <p:spPr>
          <a:xfrm>
            <a:off x="972601" y="1763267"/>
            <a:ext cx="10251200" cy="2024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4800" b="1" i="0">
                <a:solidFill>
                  <a:schemeClr val="bg2"/>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22" name="Google Shape;22;p3"/>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456255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bg>
      <p:bgPr>
        <a:solidFill>
          <a:srgbClr val="CB614B"/>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1107191" y="1588342"/>
            <a:ext cx="994351" cy="61101"/>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 name="Google Shape;21;p3"/>
          <p:cNvSpPr txBox="1">
            <a:spLocks noGrp="1"/>
          </p:cNvSpPr>
          <p:nvPr>
            <p:ph type="title"/>
          </p:nvPr>
        </p:nvSpPr>
        <p:spPr>
          <a:xfrm>
            <a:off x="972601" y="1763267"/>
            <a:ext cx="10251200" cy="2024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4800" b="1" i="0">
                <a:solidFill>
                  <a:schemeClr val="lt1"/>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22" name="Google Shape;22;p3"/>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7" name="Picture 6" descr="A picture containing clipart&#10;&#10;Description automatically generated">
            <a:extLst>
              <a:ext uri="{FF2B5EF4-FFF2-40B4-BE49-F238E27FC236}">
                <a16:creationId xmlns:a16="http://schemas.microsoft.com/office/drawing/2014/main" id="{496CD71F-6B45-9144-A4B3-16EABB0E59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740" y="6148159"/>
            <a:ext cx="3657600" cy="447376"/>
          </a:xfrm>
          <a:prstGeom prst="rect">
            <a:avLst/>
          </a:prstGeom>
        </p:spPr>
      </p:pic>
    </p:spTree>
    <p:extLst>
      <p:ext uri="{BB962C8B-B14F-4D97-AF65-F5344CB8AC3E}">
        <p14:creationId xmlns:p14="http://schemas.microsoft.com/office/powerpoint/2010/main" val="16639612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bg>
      <p:bgPr>
        <a:solidFill>
          <a:srgbClr val="1E6266"/>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1107191" y="1588342"/>
            <a:ext cx="994351" cy="61101"/>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 name="Google Shape;21;p3"/>
          <p:cNvSpPr txBox="1">
            <a:spLocks noGrp="1"/>
          </p:cNvSpPr>
          <p:nvPr>
            <p:ph type="title"/>
          </p:nvPr>
        </p:nvSpPr>
        <p:spPr>
          <a:xfrm>
            <a:off x="972601" y="1763267"/>
            <a:ext cx="10251200" cy="2024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4800" b="1" i="0">
                <a:solidFill>
                  <a:schemeClr val="lt1"/>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22" name="Google Shape;22;p3"/>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7" name="Picture 6" descr="A picture containing clipart&#10;&#10;Description automatically generated">
            <a:extLst>
              <a:ext uri="{FF2B5EF4-FFF2-40B4-BE49-F238E27FC236}">
                <a16:creationId xmlns:a16="http://schemas.microsoft.com/office/drawing/2014/main" id="{E25A7DFF-040F-6C48-BE11-80D3993940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740" y="6148159"/>
            <a:ext cx="3657600" cy="447376"/>
          </a:xfrm>
          <a:prstGeom prst="rect">
            <a:avLst/>
          </a:prstGeom>
        </p:spPr>
      </p:pic>
    </p:spTree>
    <p:extLst>
      <p:ext uri="{BB962C8B-B14F-4D97-AF65-F5344CB8AC3E}">
        <p14:creationId xmlns:p14="http://schemas.microsoft.com/office/powerpoint/2010/main" val="1311915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94A41-ECC6-4351-8557-B99B661AA1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072AA-C617-40BB-811D-8E816067226F}"/>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3/31/2026</a:t>
            </a:fld>
            <a:endParaRPr lang="en-US"/>
          </a:p>
        </p:txBody>
      </p:sp>
      <p:sp>
        <p:nvSpPr>
          <p:cNvPr id="4" name="Footer Placeholder 3">
            <a:extLst>
              <a:ext uri="{FF2B5EF4-FFF2-40B4-BE49-F238E27FC236}">
                <a16:creationId xmlns:a16="http://schemas.microsoft.com/office/drawing/2014/main" id="{33B89266-5A94-4532-8038-8D959B1C0E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0E08F54-878F-4C79-9F91-8760AC28F792}"/>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8576864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bg>
      <p:bgPr>
        <a:solidFill>
          <a:srgbClr val="227F9F"/>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1107191" y="1588342"/>
            <a:ext cx="994351" cy="61101"/>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1" name="Google Shape;21;p3"/>
          <p:cNvSpPr txBox="1">
            <a:spLocks noGrp="1"/>
          </p:cNvSpPr>
          <p:nvPr>
            <p:ph type="title"/>
          </p:nvPr>
        </p:nvSpPr>
        <p:spPr>
          <a:xfrm>
            <a:off x="972601" y="1763267"/>
            <a:ext cx="10251200" cy="2024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4800" b="1" i="0">
                <a:solidFill>
                  <a:schemeClr val="lt1"/>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lt1"/>
              </a:buClr>
              <a:buSzPts val="3600"/>
              <a:buNone/>
              <a:defRPr sz="4800">
                <a:solidFill>
                  <a:schemeClr val="lt1"/>
                </a:solidFill>
              </a:defRPr>
            </a:lvl2pPr>
            <a:lvl3pPr lvl="2">
              <a:spcBef>
                <a:spcPts val="0"/>
              </a:spcBef>
              <a:spcAft>
                <a:spcPts val="0"/>
              </a:spcAft>
              <a:buClr>
                <a:schemeClr val="lt1"/>
              </a:buClr>
              <a:buSzPts val="3600"/>
              <a:buNone/>
              <a:defRPr sz="4800">
                <a:solidFill>
                  <a:schemeClr val="lt1"/>
                </a:solidFill>
              </a:defRPr>
            </a:lvl3pPr>
            <a:lvl4pPr lvl="3">
              <a:spcBef>
                <a:spcPts val="0"/>
              </a:spcBef>
              <a:spcAft>
                <a:spcPts val="0"/>
              </a:spcAft>
              <a:buClr>
                <a:schemeClr val="lt1"/>
              </a:buClr>
              <a:buSzPts val="3600"/>
              <a:buNone/>
              <a:defRPr sz="4800">
                <a:solidFill>
                  <a:schemeClr val="lt1"/>
                </a:solidFill>
              </a:defRPr>
            </a:lvl4pPr>
            <a:lvl5pPr lvl="4">
              <a:spcBef>
                <a:spcPts val="0"/>
              </a:spcBef>
              <a:spcAft>
                <a:spcPts val="0"/>
              </a:spcAft>
              <a:buClr>
                <a:schemeClr val="lt1"/>
              </a:buClr>
              <a:buSzPts val="3600"/>
              <a:buNone/>
              <a:defRPr sz="4800">
                <a:solidFill>
                  <a:schemeClr val="lt1"/>
                </a:solidFill>
              </a:defRPr>
            </a:lvl5pPr>
            <a:lvl6pPr lvl="5">
              <a:spcBef>
                <a:spcPts val="0"/>
              </a:spcBef>
              <a:spcAft>
                <a:spcPts val="0"/>
              </a:spcAft>
              <a:buClr>
                <a:schemeClr val="lt1"/>
              </a:buClr>
              <a:buSzPts val="3600"/>
              <a:buNone/>
              <a:defRPr sz="4800">
                <a:solidFill>
                  <a:schemeClr val="lt1"/>
                </a:solidFill>
              </a:defRPr>
            </a:lvl6pPr>
            <a:lvl7pPr lvl="6">
              <a:spcBef>
                <a:spcPts val="0"/>
              </a:spcBef>
              <a:spcAft>
                <a:spcPts val="0"/>
              </a:spcAft>
              <a:buClr>
                <a:schemeClr val="lt1"/>
              </a:buClr>
              <a:buSzPts val="3600"/>
              <a:buNone/>
              <a:defRPr sz="4800">
                <a:solidFill>
                  <a:schemeClr val="lt1"/>
                </a:solidFill>
              </a:defRPr>
            </a:lvl7pPr>
            <a:lvl8pPr lvl="7">
              <a:spcBef>
                <a:spcPts val="0"/>
              </a:spcBef>
              <a:spcAft>
                <a:spcPts val="0"/>
              </a:spcAft>
              <a:buClr>
                <a:schemeClr val="lt1"/>
              </a:buClr>
              <a:buSzPts val="3600"/>
              <a:buNone/>
              <a:defRPr sz="4800">
                <a:solidFill>
                  <a:schemeClr val="lt1"/>
                </a:solidFill>
              </a:defRPr>
            </a:lvl8pPr>
            <a:lvl9pPr lvl="8">
              <a:spcBef>
                <a:spcPts val="0"/>
              </a:spcBef>
              <a:spcAft>
                <a:spcPts val="0"/>
              </a:spcAft>
              <a:buClr>
                <a:schemeClr val="lt1"/>
              </a:buClr>
              <a:buSzPts val="3600"/>
              <a:buNone/>
              <a:defRPr sz="4800">
                <a:solidFill>
                  <a:schemeClr val="lt1"/>
                </a:solidFill>
              </a:defRPr>
            </a:lvl9pPr>
          </a:lstStyle>
          <a:p>
            <a:endParaRPr/>
          </a:p>
        </p:txBody>
      </p:sp>
      <p:sp>
        <p:nvSpPr>
          <p:cNvPr id="22" name="Google Shape;22;p3"/>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pic>
        <p:nvPicPr>
          <p:cNvPr id="7" name="Picture 6" descr="A picture containing clipart&#10;&#10;Description automatically generated">
            <a:extLst>
              <a:ext uri="{FF2B5EF4-FFF2-40B4-BE49-F238E27FC236}">
                <a16:creationId xmlns:a16="http://schemas.microsoft.com/office/drawing/2014/main" id="{A279D6FA-68BC-4F4D-A27F-B260BC2C553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740" y="6148159"/>
            <a:ext cx="3657600" cy="447376"/>
          </a:xfrm>
          <a:prstGeom prst="rect">
            <a:avLst/>
          </a:prstGeom>
        </p:spPr>
      </p:pic>
    </p:spTree>
    <p:extLst>
      <p:ext uri="{BB962C8B-B14F-4D97-AF65-F5344CB8AC3E}">
        <p14:creationId xmlns:p14="http://schemas.microsoft.com/office/powerpoint/2010/main" val="40836832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3"/>
        <p:cNvGrpSpPr/>
        <p:nvPr/>
      </p:nvGrpSpPr>
      <p:grpSpPr>
        <a:xfrm>
          <a:off x="0" y="0"/>
          <a:ext cx="0" cy="0"/>
          <a:chOff x="0" y="0"/>
          <a:chExt cx="0" cy="0"/>
        </a:xfrm>
      </p:grpSpPr>
      <p:sp>
        <p:nvSpPr>
          <p:cNvPr id="24" name="Google Shape;24;p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grpSp>
        <p:nvGrpSpPr>
          <p:cNvPr id="25" name="Google Shape;25;p4"/>
          <p:cNvGrpSpPr/>
          <p:nvPr/>
        </p:nvGrpSpPr>
        <p:grpSpPr>
          <a:xfrm>
            <a:off x="1107191" y="1588342"/>
            <a:ext cx="994351" cy="61101"/>
            <a:chOff x="4580561" y="2589004"/>
            <a:chExt cx="1064464" cy="25200"/>
          </a:xfrm>
        </p:grpSpPr>
        <p:sp>
          <p:nvSpPr>
            <p:cNvPr id="26" name="Google Shape;26;p4"/>
            <p:cNvSpPr/>
            <p:nvPr/>
          </p:nvSpPr>
          <p:spPr>
            <a:xfrm rot="-5400000">
              <a:off x="5366325" y="2335504"/>
              <a:ext cx="25200" cy="532200"/>
            </a:xfrm>
            <a:prstGeom prst="rect">
              <a:avLst/>
            </a:prstGeom>
            <a:solidFill>
              <a:srgbClr val="CB6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27" name="Google Shape;27;p4"/>
            <p:cNvSpPr/>
            <p:nvPr/>
          </p:nvSpPr>
          <p:spPr>
            <a:xfrm rot="-5400000">
              <a:off x="4836311" y="2333254"/>
              <a:ext cx="25200" cy="536700"/>
            </a:xfrm>
            <a:prstGeom prst="rect">
              <a:avLst/>
            </a:prstGeom>
            <a:solidFill>
              <a:srgbClr val="227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28" name="Google Shape;28;p4"/>
          <p:cNvSpPr txBox="1">
            <a:spLocks noGrp="1"/>
          </p:cNvSpPr>
          <p:nvPr>
            <p:ph type="title"/>
          </p:nvPr>
        </p:nvSpPr>
        <p:spPr>
          <a:xfrm>
            <a:off x="972601" y="1758200"/>
            <a:ext cx="10251600" cy="71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b="1" i="0">
                <a:solidFill>
                  <a:srgbClr val="1E6266"/>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29" name="Google Shape;29;p4"/>
          <p:cNvSpPr txBox="1">
            <a:spLocks noGrp="1"/>
          </p:cNvSpPr>
          <p:nvPr>
            <p:ph type="body" idx="1"/>
          </p:nvPr>
        </p:nvSpPr>
        <p:spPr>
          <a:xfrm>
            <a:off x="972601" y="2771833"/>
            <a:ext cx="10251600" cy="3014800"/>
          </a:xfrm>
          <a:prstGeom prst="rect">
            <a:avLst/>
          </a:prstGeom>
        </p:spPr>
        <p:txBody>
          <a:bodyPr spcFirstLastPara="1" wrap="square" lIns="91425" tIns="91425" rIns="91425" bIns="91425" anchor="t" anchorCtr="0">
            <a:noAutofit/>
          </a:bodyPr>
          <a:lstStyle>
            <a:lvl1pPr marL="609570" lvl="0" indent="-414847">
              <a:spcBef>
                <a:spcPts val="0"/>
              </a:spcBef>
              <a:spcAft>
                <a:spcPts val="0"/>
              </a:spcAft>
              <a:buSzPts val="1300"/>
              <a:buChar char="●"/>
              <a:defRPr b="0" i="0">
                <a:latin typeface="Helvetica Neue Light" panose="02000403000000020004" pitchFamily="2" charset="0"/>
                <a:ea typeface="Helvetica Neue Light" panose="02000403000000020004" pitchFamily="2" charset="0"/>
              </a:defRPr>
            </a:lvl1pPr>
            <a:lvl2pPr marL="1219139" lvl="1" indent="-397914">
              <a:spcBef>
                <a:spcPts val="2133"/>
              </a:spcBef>
              <a:spcAft>
                <a:spcPts val="0"/>
              </a:spcAft>
              <a:buSzPts val="1100"/>
              <a:buChar char="○"/>
              <a:defRPr/>
            </a:lvl2pPr>
            <a:lvl3pPr marL="1828709" lvl="2" indent="-397914">
              <a:spcBef>
                <a:spcPts val="2133"/>
              </a:spcBef>
              <a:spcAft>
                <a:spcPts val="0"/>
              </a:spcAft>
              <a:buSzPts val="1100"/>
              <a:buChar char="■"/>
              <a:defRPr/>
            </a:lvl3pPr>
            <a:lvl4pPr marL="2438278" lvl="3" indent="-397914">
              <a:spcBef>
                <a:spcPts val="2133"/>
              </a:spcBef>
              <a:spcAft>
                <a:spcPts val="0"/>
              </a:spcAft>
              <a:buSzPts val="1100"/>
              <a:buChar char="●"/>
              <a:defRPr/>
            </a:lvl4pPr>
            <a:lvl5pPr marL="3047848" lvl="4" indent="-397914">
              <a:spcBef>
                <a:spcPts val="2133"/>
              </a:spcBef>
              <a:spcAft>
                <a:spcPts val="0"/>
              </a:spcAft>
              <a:buSzPts val="1100"/>
              <a:buChar char="○"/>
              <a:defRPr/>
            </a:lvl5pPr>
            <a:lvl6pPr marL="3657417" lvl="5" indent="-397914">
              <a:spcBef>
                <a:spcPts val="2133"/>
              </a:spcBef>
              <a:spcAft>
                <a:spcPts val="0"/>
              </a:spcAft>
              <a:buSzPts val="1100"/>
              <a:buChar char="■"/>
              <a:defRPr/>
            </a:lvl6pPr>
            <a:lvl7pPr marL="4266987" lvl="6" indent="-397914">
              <a:spcBef>
                <a:spcPts val="2133"/>
              </a:spcBef>
              <a:spcAft>
                <a:spcPts val="0"/>
              </a:spcAft>
              <a:buSzPts val="1100"/>
              <a:buChar char="●"/>
              <a:defRPr/>
            </a:lvl7pPr>
            <a:lvl8pPr marL="4876557" lvl="7" indent="-397914">
              <a:spcBef>
                <a:spcPts val="2133"/>
              </a:spcBef>
              <a:spcAft>
                <a:spcPts val="0"/>
              </a:spcAft>
              <a:buSzPts val="1100"/>
              <a:buChar char="○"/>
              <a:defRPr/>
            </a:lvl8pPr>
            <a:lvl9pPr marL="5486126" lvl="8" indent="-397914">
              <a:spcBef>
                <a:spcPts val="2133"/>
              </a:spcBef>
              <a:spcAft>
                <a:spcPts val="2133"/>
              </a:spcAft>
              <a:buSzPts val="1100"/>
              <a:buChar char="■"/>
              <a:defRPr/>
            </a:lvl9pPr>
          </a:lstStyle>
          <a:p>
            <a:endParaRPr/>
          </a:p>
        </p:txBody>
      </p:sp>
      <p:sp>
        <p:nvSpPr>
          <p:cNvPr id="30" name="Google Shape;30;p4"/>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111870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31"/>
        <p:cNvGrpSpPr/>
        <p:nvPr/>
      </p:nvGrpSpPr>
      <p:grpSpPr>
        <a:xfrm>
          <a:off x="0" y="0"/>
          <a:ext cx="0" cy="0"/>
          <a:chOff x="0" y="0"/>
          <a:chExt cx="0" cy="0"/>
        </a:xfrm>
      </p:grpSpPr>
      <p:sp>
        <p:nvSpPr>
          <p:cNvPr id="32" name="Google Shape;32;p5"/>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6" name="Google Shape;36;p5"/>
          <p:cNvSpPr txBox="1">
            <a:spLocks noGrp="1"/>
          </p:cNvSpPr>
          <p:nvPr>
            <p:ph type="title"/>
          </p:nvPr>
        </p:nvSpPr>
        <p:spPr>
          <a:xfrm>
            <a:off x="972601" y="1758200"/>
            <a:ext cx="10251200" cy="713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b="1" i="0">
                <a:solidFill>
                  <a:srgbClr val="1E6266"/>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37" name="Google Shape;37;p5"/>
          <p:cNvSpPr txBox="1">
            <a:spLocks noGrp="1"/>
          </p:cNvSpPr>
          <p:nvPr>
            <p:ph type="body" idx="1"/>
          </p:nvPr>
        </p:nvSpPr>
        <p:spPr>
          <a:xfrm>
            <a:off x="972435" y="2771833"/>
            <a:ext cx="5032400" cy="3014800"/>
          </a:xfrm>
          <a:prstGeom prst="rect">
            <a:avLst/>
          </a:prstGeom>
        </p:spPr>
        <p:txBody>
          <a:bodyPr spcFirstLastPara="1" wrap="square" lIns="91425" tIns="91425" rIns="91425" bIns="91425" anchor="t" anchorCtr="0">
            <a:noAutofit/>
          </a:bodyPr>
          <a:lstStyle>
            <a:lvl1pPr marL="609570" lvl="0" indent="-414847">
              <a:spcBef>
                <a:spcPts val="0"/>
              </a:spcBef>
              <a:spcAft>
                <a:spcPts val="0"/>
              </a:spcAft>
              <a:buSzPts val="1300"/>
              <a:buChar char="●"/>
              <a:defRPr b="0" i="0">
                <a:latin typeface="Helvetica Neue Light" panose="02000403000000020004" pitchFamily="2" charset="0"/>
                <a:ea typeface="Helvetica Neue Light" panose="02000403000000020004" pitchFamily="2" charset="0"/>
              </a:defRPr>
            </a:lvl1pPr>
            <a:lvl2pPr marL="1219139" lvl="1" indent="-397914">
              <a:spcBef>
                <a:spcPts val="2133"/>
              </a:spcBef>
              <a:spcAft>
                <a:spcPts val="0"/>
              </a:spcAft>
              <a:buSzPts val="1100"/>
              <a:buChar char="○"/>
              <a:defRPr/>
            </a:lvl2pPr>
            <a:lvl3pPr marL="1828709" lvl="2" indent="-397914">
              <a:spcBef>
                <a:spcPts val="2133"/>
              </a:spcBef>
              <a:spcAft>
                <a:spcPts val="0"/>
              </a:spcAft>
              <a:buSzPts val="1100"/>
              <a:buChar char="■"/>
              <a:defRPr/>
            </a:lvl3pPr>
            <a:lvl4pPr marL="2438278" lvl="3" indent="-397914">
              <a:spcBef>
                <a:spcPts val="2133"/>
              </a:spcBef>
              <a:spcAft>
                <a:spcPts val="0"/>
              </a:spcAft>
              <a:buSzPts val="1100"/>
              <a:buChar char="●"/>
              <a:defRPr/>
            </a:lvl4pPr>
            <a:lvl5pPr marL="3047848" lvl="4" indent="-397914">
              <a:spcBef>
                <a:spcPts val="2133"/>
              </a:spcBef>
              <a:spcAft>
                <a:spcPts val="0"/>
              </a:spcAft>
              <a:buSzPts val="1100"/>
              <a:buChar char="○"/>
              <a:defRPr/>
            </a:lvl5pPr>
            <a:lvl6pPr marL="3657417" lvl="5" indent="-397914">
              <a:spcBef>
                <a:spcPts val="2133"/>
              </a:spcBef>
              <a:spcAft>
                <a:spcPts val="0"/>
              </a:spcAft>
              <a:buSzPts val="1100"/>
              <a:buChar char="■"/>
              <a:defRPr/>
            </a:lvl6pPr>
            <a:lvl7pPr marL="4266987" lvl="6" indent="-397914">
              <a:spcBef>
                <a:spcPts val="2133"/>
              </a:spcBef>
              <a:spcAft>
                <a:spcPts val="0"/>
              </a:spcAft>
              <a:buSzPts val="1100"/>
              <a:buChar char="●"/>
              <a:defRPr/>
            </a:lvl7pPr>
            <a:lvl8pPr marL="4876557" lvl="7" indent="-397914">
              <a:spcBef>
                <a:spcPts val="2133"/>
              </a:spcBef>
              <a:spcAft>
                <a:spcPts val="0"/>
              </a:spcAft>
              <a:buSzPts val="1100"/>
              <a:buChar char="○"/>
              <a:defRPr/>
            </a:lvl8pPr>
            <a:lvl9pPr marL="5486126" lvl="8" indent="-397914">
              <a:spcBef>
                <a:spcPts val="2133"/>
              </a:spcBef>
              <a:spcAft>
                <a:spcPts val="2133"/>
              </a:spcAft>
              <a:buSzPts val="1100"/>
              <a:buChar char="■"/>
              <a:defRPr/>
            </a:lvl9pPr>
          </a:lstStyle>
          <a:p>
            <a:endParaRPr/>
          </a:p>
        </p:txBody>
      </p:sp>
      <p:sp>
        <p:nvSpPr>
          <p:cNvPr id="38" name="Google Shape;38;p5"/>
          <p:cNvSpPr txBox="1">
            <a:spLocks noGrp="1"/>
          </p:cNvSpPr>
          <p:nvPr>
            <p:ph type="body" idx="2"/>
          </p:nvPr>
        </p:nvSpPr>
        <p:spPr>
          <a:xfrm>
            <a:off x="6191473" y="2771833"/>
            <a:ext cx="5032400" cy="3014800"/>
          </a:xfrm>
          <a:prstGeom prst="rect">
            <a:avLst/>
          </a:prstGeom>
        </p:spPr>
        <p:txBody>
          <a:bodyPr spcFirstLastPara="1" wrap="square" lIns="91425" tIns="91425" rIns="91425" bIns="91425" anchor="t" anchorCtr="0">
            <a:noAutofit/>
          </a:bodyPr>
          <a:lstStyle>
            <a:lvl1pPr marL="609570" lvl="0" indent="-414847">
              <a:spcBef>
                <a:spcPts val="0"/>
              </a:spcBef>
              <a:spcAft>
                <a:spcPts val="0"/>
              </a:spcAft>
              <a:buSzPts val="1300"/>
              <a:buChar char="●"/>
              <a:defRPr b="0" i="0">
                <a:latin typeface="Helvetica Neue Light" panose="02000403000000020004" pitchFamily="2" charset="0"/>
                <a:ea typeface="Helvetica Neue Light" panose="02000403000000020004" pitchFamily="2" charset="0"/>
              </a:defRPr>
            </a:lvl1pPr>
            <a:lvl2pPr marL="1219139" lvl="1" indent="-397914">
              <a:spcBef>
                <a:spcPts val="2133"/>
              </a:spcBef>
              <a:spcAft>
                <a:spcPts val="0"/>
              </a:spcAft>
              <a:buSzPts val="1100"/>
              <a:buChar char="○"/>
              <a:defRPr/>
            </a:lvl2pPr>
            <a:lvl3pPr marL="1828709" lvl="2" indent="-397914">
              <a:spcBef>
                <a:spcPts val="2133"/>
              </a:spcBef>
              <a:spcAft>
                <a:spcPts val="0"/>
              </a:spcAft>
              <a:buSzPts val="1100"/>
              <a:buChar char="■"/>
              <a:defRPr/>
            </a:lvl3pPr>
            <a:lvl4pPr marL="2438278" lvl="3" indent="-397914">
              <a:spcBef>
                <a:spcPts val="2133"/>
              </a:spcBef>
              <a:spcAft>
                <a:spcPts val="0"/>
              </a:spcAft>
              <a:buSzPts val="1100"/>
              <a:buChar char="●"/>
              <a:defRPr/>
            </a:lvl4pPr>
            <a:lvl5pPr marL="3047848" lvl="4" indent="-397914">
              <a:spcBef>
                <a:spcPts val="2133"/>
              </a:spcBef>
              <a:spcAft>
                <a:spcPts val="0"/>
              </a:spcAft>
              <a:buSzPts val="1100"/>
              <a:buChar char="○"/>
              <a:defRPr/>
            </a:lvl5pPr>
            <a:lvl6pPr marL="3657417" lvl="5" indent="-397914">
              <a:spcBef>
                <a:spcPts val="2133"/>
              </a:spcBef>
              <a:spcAft>
                <a:spcPts val="0"/>
              </a:spcAft>
              <a:buSzPts val="1100"/>
              <a:buChar char="■"/>
              <a:defRPr/>
            </a:lvl6pPr>
            <a:lvl7pPr marL="4266987" lvl="6" indent="-397914">
              <a:spcBef>
                <a:spcPts val="2133"/>
              </a:spcBef>
              <a:spcAft>
                <a:spcPts val="0"/>
              </a:spcAft>
              <a:buSzPts val="1100"/>
              <a:buChar char="●"/>
              <a:defRPr/>
            </a:lvl7pPr>
            <a:lvl8pPr marL="4876557" lvl="7" indent="-397914">
              <a:spcBef>
                <a:spcPts val="2133"/>
              </a:spcBef>
              <a:spcAft>
                <a:spcPts val="0"/>
              </a:spcAft>
              <a:buSzPts val="1100"/>
              <a:buChar char="○"/>
              <a:defRPr/>
            </a:lvl8pPr>
            <a:lvl9pPr marL="5486126" lvl="8" indent="-397914">
              <a:spcBef>
                <a:spcPts val="2133"/>
              </a:spcBef>
              <a:spcAft>
                <a:spcPts val="2133"/>
              </a:spcAft>
              <a:buSzPts val="1100"/>
              <a:buChar char="■"/>
              <a:defRPr/>
            </a:lvl9pPr>
          </a:lstStyle>
          <a:p>
            <a:endParaRPr/>
          </a:p>
        </p:txBody>
      </p:sp>
      <p:sp>
        <p:nvSpPr>
          <p:cNvPr id="39" name="Google Shape;39;p5"/>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3" name="Google Shape;25;p4">
            <a:extLst>
              <a:ext uri="{FF2B5EF4-FFF2-40B4-BE49-F238E27FC236}">
                <a16:creationId xmlns:a16="http://schemas.microsoft.com/office/drawing/2014/main" id="{78229B84-6E19-0748-BA9F-D1BEA933AAF1}"/>
              </a:ext>
            </a:extLst>
          </p:cNvPr>
          <p:cNvGrpSpPr/>
          <p:nvPr userDrawn="1"/>
        </p:nvGrpSpPr>
        <p:grpSpPr>
          <a:xfrm>
            <a:off x="1107191" y="1588342"/>
            <a:ext cx="994351" cy="61101"/>
            <a:chOff x="4580561" y="2589004"/>
            <a:chExt cx="1064464" cy="25200"/>
          </a:xfrm>
        </p:grpSpPr>
        <p:sp>
          <p:nvSpPr>
            <p:cNvPr id="14" name="Google Shape;26;p4">
              <a:extLst>
                <a:ext uri="{FF2B5EF4-FFF2-40B4-BE49-F238E27FC236}">
                  <a16:creationId xmlns:a16="http://schemas.microsoft.com/office/drawing/2014/main" id="{A4302C63-435E-7246-A512-B195F307DB24}"/>
                </a:ext>
              </a:extLst>
            </p:cNvPr>
            <p:cNvSpPr/>
            <p:nvPr/>
          </p:nvSpPr>
          <p:spPr>
            <a:xfrm rot="-5400000">
              <a:off x="5366325" y="2335504"/>
              <a:ext cx="25200" cy="532200"/>
            </a:xfrm>
            <a:prstGeom prst="rect">
              <a:avLst/>
            </a:prstGeom>
            <a:solidFill>
              <a:srgbClr val="CB6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27;p4">
              <a:extLst>
                <a:ext uri="{FF2B5EF4-FFF2-40B4-BE49-F238E27FC236}">
                  <a16:creationId xmlns:a16="http://schemas.microsoft.com/office/drawing/2014/main" id="{16B75AD9-31C0-504C-A520-2AAEA1B783BA}"/>
                </a:ext>
              </a:extLst>
            </p:cNvPr>
            <p:cNvSpPr/>
            <p:nvPr/>
          </p:nvSpPr>
          <p:spPr>
            <a:xfrm rot="-5400000">
              <a:off x="4836311" y="2333254"/>
              <a:ext cx="25200" cy="536700"/>
            </a:xfrm>
            <a:prstGeom prst="rect">
              <a:avLst/>
            </a:prstGeom>
            <a:solidFill>
              <a:srgbClr val="227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9016402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 name="Google Shape;66;p9"/>
          <p:cNvSpPr txBox="1">
            <a:spLocks noGrp="1"/>
          </p:cNvSpPr>
          <p:nvPr>
            <p:ph type="title"/>
          </p:nvPr>
        </p:nvSpPr>
        <p:spPr>
          <a:xfrm>
            <a:off x="973335" y="1758200"/>
            <a:ext cx="4401200" cy="22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3467" b="1" i="0">
                <a:solidFill>
                  <a:schemeClr val="dk2"/>
                </a:solidFill>
                <a:latin typeface="Helvetica Neue" panose="02000503000000020004" pitchFamily="2" charset="0"/>
                <a:ea typeface="Helvetica Neue" panose="02000503000000020004" pitchFamily="2" charset="0"/>
                <a:cs typeface="Helvetica Neue" panose="02000503000000020004" pitchFamily="2" charset="0"/>
              </a:defRPr>
            </a:lvl1pPr>
            <a:lvl2pPr lvl="1">
              <a:spcBef>
                <a:spcPts val="0"/>
              </a:spcBef>
              <a:spcAft>
                <a:spcPts val="0"/>
              </a:spcAft>
              <a:buClr>
                <a:schemeClr val="dk2"/>
              </a:buClr>
              <a:buSzPts val="2600"/>
              <a:buNone/>
              <a:defRPr sz="3467">
                <a:solidFill>
                  <a:schemeClr val="dk2"/>
                </a:solidFill>
              </a:defRPr>
            </a:lvl2pPr>
            <a:lvl3pPr lvl="2">
              <a:spcBef>
                <a:spcPts val="0"/>
              </a:spcBef>
              <a:spcAft>
                <a:spcPts val="0"/>
              </a:spcAft>
              <a:buClr>
                <a:schemeClr val="dk2"/>
              </a:buClr>
              <a:buSzPts val="2600"/>
              <a:buNone/>
              <a:defRPr sz="3467">
                <a:solidFill>
                  <a:schemeClr val="dk2"/>
                </a:solidFill>
              </a:defRPr>
            </a:lvl3pPr>
            <a:lvl4pPr lvl="3">
              <a:spcBef>
                <a:spcPts val="0"/>
              </a:spcBef>
              <a:spcAft>
                <a:spcPts val="0"/>
              </a:spcAft>
              <a:buClr>
                <a:schemeClr val="dk2"/>
              </a:buClr>
              <a:buSzPts val="2600"/>
              <a:buNone/>
              <a:defRPr sz="3467">
                <a:solidFill>
                  <a:schemeClr val="dk2"/>
                </a:solidFill>
              </a:defRPr>
            </a:lvl4pPr>
            <a:lvl5pPr lvl="4">
              <a:spcBef>
                <a:spcPts val="0"/>
              </a:spcBef>
              <a:spcAft>
                <a:spcPts val="0"/>
              </a:spcAft>
              <a:buClr>
                <a:schemeClr val="dk2"/>
              </a:buClr>
              <a:buSzPts val="2600"/>
              <a:buNone/>
              <a:defRPr sz="3467">
                <a:solidFill>
                  <a:schemeClr val="dk2"/>
                </a:solidFill>
              </a:defRPr>
            </a:lvl5pPr>
            <a:lvl6pPr lvl="5">
              <a:spcBef>
                <a:spcPts val="0"/>
              </a:spcBef>
              <a:spcAft>
                <a:spcPts val="0"/>
              </a:spcAft>
              <a:buClr>
                <a:schemeClr val="dk2"/>
              </a:buClr>
              <a:buSzPts val="2600"/>
              <a:buNone/>
              <a:defRPr sz="3467">
                <a:solidFill>
                  <a:schemeClr val="dk2"/>
                </a:solidFill>
              </a:defRPr>
            </a:lvl6pPr>
            <a:lvl7pPr lvl="6">
              <a:spcBef>
                <a:spcPts val="0"/>
              </a:spcBef>
              <a:spcAft>
                <a:spcPts val="0"/>
              </a:spcAft>
              <a:buClr>
                <a:schemeClr val="dk2"/>
              </a:buClr>
              <a:buSzPts val="2600"/>
              <a:buNone/>
              <a:defRPr sz="3467">
                <a:solidFill>
                  <a:schemeClr val="dk2"/>
                </a:solidFill>
              </a:defRPr>
            </a:lvl7pPr>
            <a:lvl8pPr lvl="7">
              <a:spcBef>
                <a:spcPts val="0"/>
              </a:spcBef>
              <a:spcAft>
                <a:spcPts val="0"/>
              </a:spcAft>
              <a:buClr>
                <a:schemeClr val="dk2"/>
              </a:buClr>
              <a:buSzPts val="2600"/>
              <a:buNone/>
              <a:defRPr sz="3467">
                <a:solidFill>
                  <a:schemeClr val="dk2"/>
                </a:solidFill>
              </a:defRPr>
            </a:lvl8pPr>
            <a:lvl9pPr lvl="8">
              <a:spcBef>
                <a:spcPts val="0"/>
              </a:spcBef>
              <a:spcAft>
                <a:spcPts val="0"/>
              </a:spcAft>
              <a:buClr>
                <a:schemeClr val="dk2"/>
              </a:buClr>
              <a:buSzPts val="2600"/>
              <a:buNone/>
              <a:defRPr sz="3467">
                <a:solidFill>
                  <a:schemeClr val="dk2"/>
                </a:solidFill>
              </a:defRPr>
            </a:lvl9pPr>
          </a:lstStyle>
          <a:p>
            <a:endParaRPr/>
          </a:p>
        </p:txBody>
      </p:sp>
      <p:sp>
        <p:nvSpPr>
          <p:cNvPr id="67" name="Google Shape;67;p9"/>
          <p:cNvSpPr txBox="1">
            <a:spLocks noGrp="1"/>
          </p:cNvSpPr>
          <p:nvPr>
            <p:ph type="subTitle" idx="1"/>
          </p:nvPr>
        </p:nvSpPr>
        <p:spPr>
          <a:xfrm>
            <a:off x="966601" y="4215367"/>
            <a:ext cx="4401200" cy="1012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2133" b="0" i="0">
                <a:latin typeface="Helvetica Neue Light" panose="02000403000000020004" pitchFamily="2" charset="0"/>
                <a:ea typeface="Helvetica Neue Light" panose="02000403000000020004" pitchFamily="2" charset="0"/>
              </a:defRPr>
            </a:lvl1pPr>
            <a:lvl2pPr lvl="1">
              <a:lnSpc>
                <a:spcPct val="100000"/>
              </a:lnSpc>
              <a:spcBef>
                <a:spcPts val="0"/>
              </a:spcBef>
              <a:spcAft>
                <a:spcPts val="0"/>
              </a:spcAft>
              <a:buSzPts val="1600"/>
              <a:buNone/>
              <a:defRPr sz="2133"/>
            </a:lvl2pPr>
            <a:lvl3pPr lvl="2">
              <a:lnSpc>
                <a:spcPct val="100000"/>
              </a:lnSpc>
              <a:spcBef>
                <a:spcPts val="0"/>
              </a:spcBef>
              <a:spcAft>
                <a:spcPts val="0"/>
              </a:spcAft>
              <a:buSzPts val="1600"/>
              <a:buNone/>
              <a:defRPr sz="2133"/>
            </a:lvl3pPr>
            <a:lvl4pPr lvl="3">
              <a:lnSpc>
                <a:spcPct val="100000"/>
              </a:lnSpc>
              <a:spcBef>
                <a:spcPts val="0"/>
              </a:spcBef>
              <a:spcAft>
                <a:spcPts val="0"/>
              </a:spcAft>
              <a:buSzPts val="1600"/>
              <a:buNone/>
              <a:defRPr sz="2133"/>
            </a:lvl4pPr>
            <a:lvl5pPr lvl="4">
              <a:lnSpc>
                <a:spcPct val="100000"/>
              </a:lnSpc>
              <a:spcBef>
                <a:spcPts val="0"/>
              </a:spcBef>
              <a:spcAft>
                <a:spcPts val="0"/>
              </a:spcAft>
              <a:buSzPts val="1600"/>
              <a:buNone/>
              <a:defRPr sz="2133"/>
            </a:lvl5pPr>
            <a:lvl6pPr lvl="5">
              <a:lnSpc>
                <a:spcPct val="100000"/>
              </a:lnSpc>
              <a:spcBef>
                <a:spcPts val="0"/>
              </a:spcBef>
              <a:spcAft>
                <a:spcPts val="0"/>
              </a:spcAft>
              <a:buSzPts val="1600"/>
              <a:buNone/>
              <a:defRPr sz="2133"/>
            </a:lvl6pPr>
            <a:lvl7pPr lvl="6">
              <a:lnSpc>
                <a:spcPct val="100000"/>
              </a:lnSpc>
              <a:spcBef>
                <a:spcPts val="0"/>
              </a:spcBef>
              <a:spcAft>
                <a:spcPts val="0"/>
              </a:spcAft>
              <a:buSzPts val="1600"/>
              <a:buNone/>
              <a:defRPr sz="2133"/>
            </a:lvl7pPr>
            <a:lvl8pPr lvl="7">
              <a:lnSpc>
                <a:spcPct val="100000"/>
              </a:lnSpc>
              <a:spcBef>
                <a:spcPts val="0"/>
              </a:spcBef>
              <a:spcAft>
                <a:spcPts val="0"/>
              </a:spcAft>
              <a:buSzPts val="1600"/>
              <a:buNone/>
              <a:defRPr sz="2133"/>
            </a:lvl8pPr>
            <a:lvl9pPr lvl="8">
              <a:lnSpc>
                <a:spcPct val="100000"/>
              </a:lnSpc>
              <a:spcBef>
                <a:spcPts val="0"/>
              </a:spcBef>
              <a:spcAft>
                <a:spcPts val="0"/>
              </a:spcAft>
              <a:buSzPts val="1600"/>
              <a:buNone/>
              <a:defRPr sz="2133"/>
            </a:lvl9pPr>
          </a:lstStyle>
          <a:p>
            <a:endParaRPr/>
          </a:p>
        </p:txBody>
      </p:sp>
      <p:sp>
        <p:nvSpPr>
          <p:cNvPr id="68" name="Google Shape;68;p9"/>
          <p:cNvSpPr txBox="1">
            <a:spLocks noGrp="1"/>
          </p:cNvSpPr>
          <p:nvPr>
            <p:ph type="body" idx="2"/>
          </p:nvPr>
        </p:nvSpPr>
        <p:spPr>
          <a:xfrm>
            <a:off x="6898967" y="1803500"/>
            <a:ext cx="4499200" cy="4034000"/>
          </a:xfrm>
          <a:prstGeom prst="rect">
            <a:avLst/>
          </a:prstGeom>
        </p:spPr>
        <p:txBody>
          <a:bodyPr spcFirstLastPara="1" wrap="square" lIns="91425" tIns="91425" rIns="91425" bIns="91425" anchor="t" anchorCtr="0">
            <a:noAutofit/>
          </a:bodyPr>
          <a:lstStyle>
            <a:lvl1pPr marL="609570" lvl="0" indent="-414847">
              <a:spcBef>
                <a:spcPts val="0"/>
              </a:spcBef>
              <a:spcAft>
                <a:spcPts val="0"/>
              </a:spcAft>
              <a:buSzPts val="1300"/>
              <a:buChar char="●"/>
              <a:defRPr b="0" i="0">
                <a:latin typeface="Helvetica Neue Light" panose="02000403000000020004" pitchFamily="2" charset="0"/>
                <a:ea typeface="Helvetica Neue Light" panose="02000403000000020004" pitchFamily="2" charset="0"/>
              </a:defRPr>
            </a:lvl1pPr>
            <a:lvl2pPr marL="1219139" lvl="1" indent="-397914">
              <a:spcBef>
                <a:spcPts val="2133"/>
              </a:spcBef>
              <a:spcAft>
                <a:spcPts val="0"/>
              </a:spcAft>
              <a:buSzPts val="1100"/>
              <a:buChar char="○"/>
              <a:defRPr/>
            </a:lvl2pPr>
            <a:lvl3pPr marL="1828709" lvl="2" indent="-397914">
              <a:spcBef>
                <a:spcPts val="2133"/>
              </a:spcBef>
              <a:spcAft>
                <a:spcPts val="0"/>
              </a:spcAft>
              <a:buSzPts val="1100"/>
              <a:buChar char="■"/>
              <a:defRPr/>
            </a:lvl3pPr>
            <a:lvl4pPr marL="2438278" lvl="3" indent="-397914">
              <a:spcBef>
                <a:spcPts val="2133"/>
              </a:spcBef>
              <a:spcAft>
                <a:spcPts val="0"/>
              </a:spcAft>
              <a:buSzPts val="1100"/>
              <a:buChar char="●"/>
              <a:defRPr/>
            </a:lvl4pPr>
            <a:lvl5pPr marL="3047848" lvl="4" indent="-397914">
              <a:spcBef>
                <a:spcPts val="2133"/>
              </a:spcBef>
              <a:spcAft>
                <a:spcPts val="0"/>
              </a:spcAft>
              <a:buSzPts val="1100"/>
              <a:buChar char="○"/>
              <a:defRPr/>
            </a:lvl5pPr>
            <a:lvl6pPr marL="3657417" lvl="5" indent="-397914">
              <a:spcBef>
                <a:spcPts val="2133"/>
              </a:spcBef>
              <a:spcAft>
                <a:spcPts val="0"/>
              </a:spcAft>
              <a:buSzPts val="1100"/>
              <a:buChar char="■"/>
              <a:defRPr/>
            </a:lvl6pPr>
            <a:lvl7pPr marL="4266987" lvl="6" indent="-397914">
              <a:spcBef>
                <a:spcPts val="2133"/>
              </a:spcBef>
              <a:spcAft>
                <a:spcPts val="0"/>
              </a:spcAft>
              <a:buSzPts val="1100"/>
              <a:buChar char="●"/>
              <a:defRPr/>
            </a:lvl7pPr>
            <a:lvl8pPr marL="4876557" lvl="7" indent="-397914">
              <a:spcBef>
                <a:spcPts val="2133"/>
              </a:spcBef>
              <a:spcAft>
                <a:spcPts val="0"/>
              </a:spcAft>
              <a:buSzPts val="1100"/>
              <a:buChar char="○"/>
              <a:defRPr/>
            </a:lvl8pPr>
            <a:lvl9pPr marL="5486126" lvl="8" indent="-397914">
              <a:spcBef>
                <a:spcPts val="2133"/>
              </a:spcBef>
              <a:spcAft>
                <a:spcPts val="2133"/>
              </a:spcAft>
              <a:buSzPts val="1100"/>
              <a:buChar char="■"/>
              <a:defRPr/>
            </a:lvl9pPr>
          </a:lstStyle>
          <a:p>
            <a:endParaRPr/>
          </a:p>
        </p:txBody>
      </p:sp>
      <p:sp>
        <p:nvSpPr>
          <p:cNvPr id="69" name="Google Shape;69;p9"/>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13" name="Google Shape;25;p4">
            <a:extLst>
              <a:ext uri="{FF2B5EF4-FFF2-40B4-BE49-F238E27FC236}">
                <a16:creationId xmlns:a16="http://schemas.microsoft.com/office/drawing/2014/main" id="{2EFE7CDF-2FDD-C344-B22C-9C8D2DCCA7A4}"/>
              </a:ext>
            </a:extLst>
          </p:cNvPr>
          <p:cNvGrpSpPr/>
          <p:nvPr userDrawn="1"/>
        </p:nvGrpSpPr>
        <p:grpSpPr>
          <a:xfrm>
            <a:off x="1107191" y="1588342"/>
            <a:ext cx="994351" cy="61101"/>
            <a:chOff x="4580561" y="2589004"/>
            <a:chExt cx="1064464" cy="25200"/>
          </a:xfrm>
        </p:grpSpPr>
        <p:sp>
          <p:nvSpPr>
            <p:cNvPr id="14" name="Google Shape;26;p4">
              <a:extLst>
                <a:ext uri="{FF2B5EF4-FFF2-40B4-BE49-F238E27FC236}">
                  <a16:creationId xmlns:a16="http://schemas.microsoft.com/office/drawing/2014/main" id="{32CFD905-1552-FD4C-B6E3-FD38504CA90D}"/>
                </a:ext>
              </a:extLst>
            </p:cNvPr>
            <p:cNvSpPr/>
            <p:nvPr/>
          </p:nvSpPr>
          <p:spPr>
            <a:xfrm rot="-5400000">
              <a:off x="5366325" y="2335504"/>
              <a:ext cx="25200" cy="532200"/>
            </a:xfrm>
            <a:prstGeom prst="rect">
              <a:avLst/>
            </a:prstGeom>
            <a:solidFill>
              <a:srgbClr val="CB6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sp>
          <p:nvSpPr>
            <p:cNvPr id="15" name="Google Shape;27;p4">
              <a:extLst>
                <a:ext uri="{FF2B5EF4-FFF2-40B4-BE49-F238E27FC236}">
                  <a16:creationId xmlns:a16="http://schemas.microsoft.com/office/drawing/2014/main" id="{1CEC6593-8B6A-7442-B30F-A06B1BEE209D}"/>
                </a:ext>
              </a:extLst>
            </p:cNvPr>
            <p:cNvSpPr/>
            <p:nvPr/>
          </p:nvSpPr>
          <p:spPr>
            <a:xfrm rot="-5400000">
              <a:off x="4836311" y="2333254"/>
              <a:ext cx="25200" cy="536700"/>
            </a:xfrm>
            <a:prstGeom prst="rect">
              <a:avLst/>
            </a:prstGeom>
            <a:solidFill>
              <a:srgbClr val="227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Tree>
    <p:extLst>
      <p:ext uri="{BB962C8B-B14F-4D97-AF65-F5344CB8AC3E}">
        <p14:creationId xmlns:p14="http://schemas.microsoft.com/office/powerpoint/2010/main" val="30962969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11381737"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615894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12301-7921-1940-A729-A5908DB5D7AD}"/>
              </a:ext>
            </a:extLst>
          </p:cNvPr>
          <p:cNvSpPr>
            <a:spLocks noGrp="1"/>
          </p:cNvSpPr>
          <p:nvPr>
            <p:ph type="title"/>
          </p:nvPr>
        </p:nvSpPr>
        <p:spPr>
          <a:xfrm>
            <a:off x="838201" y="663296"/>
            <a:ext cx="10515600" cy="1325563"/>
          </a:xfrm>
        </p:spPr>
        <p:txBody>
          <a:bodyPr/>
          <a:lstStyle>
            <a:lvl1pPr>
              <a:defRPr b="1" i="0">
                <a:solidFill>
                  <a:srgbClr val="30B7DE"/>
                </a:solidFill>
                <a:latin typeface="Source Sans Pro" panose="020B0503030403020204" pitchFamily="34" charset="0"/>
                <a:ea typeface="Source Sans Pro" panose="020B0503030403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A8F4052-90A5-0B48-8868-155BA6AA7329}"/>
              </a:ext>
            </a:extLst>
          </p:cNvPr>
          <p:cNvSpPr>
            <a:spLocks noGrp="1"/>
          </p:cNvSpPr>
          <p:nvPr>
            <p:ph idx="1"/>
          </p:nvPr>
        </p:nvSpPr>
        <p:spPr>
          <a:xfrm>
            <a:off x="838201" y="1988861"/>
            <a:ext cx="10515600" cy="4188105"/>
          </a:xfrm>
        </p:spPr>
        <p:txBody>
          <a:bodyPr/>
          <a:lstStyle>
            <a:lvl1pPr>
              <a:defRPr b="1" i="0">
                <a:latin typeface="Lora" pitchFamily="2" charset="77"/>
                <a:ea typeface="Source Sans Pro" panose="020B0503030403020204" pitchFamily="34" charset="0"/>
              </a:defRPr>
            </a:lvl1pPr>
            <a:lvl2pPr>
              <a:defRPr b="0" i="0">
                <a:latin typeface="Source Sans Pro" panose="020B0503030403020204" pitchFamily="34" charset="0"/>
                <a:ea typeface="Source Sans Pro" panose="020B0503030403020204" pitchFamily="34" charset="0"/>
              </a:defRPr>
            </a:lvl2pPr>
            <a:lvl3pPr>
              <a:defRPr b="0" i="0">
                <a:latin typeface="Source Sans Pro" panose="020B0503030403020204" pitchFamily="34" charset="0"/>
                <a:ea typeface="Source Sans Pro" panose="020B0503030403020204" pitchFamily="34" charset="0"/>
              </a:defRPr>
            </a:lvl3pPr>
            <a:lvl4pPr>
              <a:defRPr b="0" i="0">
                <a:latin typeface="Source Sans Pro" panose="020B0503030403020204" pitchFamily="34" charset="0"/>
                <a:ea typeface="Source Sans Pro" panose="020B0503030403020204" pitchFamily="34" charset="0"/>
              </a:defRPr>
            </a:lvl4pPr>
            <a:lvl5pPr>
              <a:defRPr b="0" i="0">
                <a:latin typeface="Source Sans Pro" panose="020B0503030403020204" pitchFamily="34" charset="0"/>
                <a:ea typeface="Source Sans Pro" panose="020B0503030403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42068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625058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7" indent="0" algn="ctr">
              <a:buNone/>
              <a:defRPr sz="2000"/>
            </a:lvl2pPr>
            <a:lvl3pPr marL="914354" indent="0" algn="ctr">
              <a:buNone/>
              <a:defRPr sz="1801"/>
            </a:lvl3pPr>
            <a:lvl4pPr marL="1371531" indent="0" algn="ctr">
              <a:buNone/>
              <a:defRPr sz="1600"/>
            </a:lvl4pPr>
            <a:lvl5pPr marL="1828709" indent="0" algn="ctr">
              <a:buNone/>
              <a:defRPr sz="1600"/>
            </a:lvl5pPr>
            <a:lvl6pPr marL="2285886" indent="0" algn="ctr">
              <a:buNone/>
              <a:defRPr sz="1600"/>
            </a:lvl6pPr>
            <a:lvl7pPr marL="2743063" indent="0" algn="ctr">
              <a:buNone/>
              <a:defRPr sz="1600"/>
            </a:lvl7pPr>
            <a:lvl8pPr marL="3200240" indent="0" algn="ctr">
              <a:buNone/>
              <a:defRPr sz="1600"/>
            </a:lvl8pPr>
            <a:lvl9pPr marL="365741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37577739"/>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1746071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4" indent="0">
              <a:buNone/>
              <a:defRPr sz="1801">
                <a:solidFill>
                  <a:schemeClr val="tx1">
                    <a:tint val="75000"/>
                  </a:schemeClr>
                </a:solidFill>
              </a:defRPr>
            </a:lvl3pPr>
            <a:lvl4pPr marL="1371531"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43132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75EC5-CBAF-49CD-8ACA-41575CAECE0E}"/>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3/31/2026</a:t>
            </a:fld>
            <a:endParaRPr lang="en-US"/>
          </a:p>
        </p:txBody>
      </p:sp>
      <p:sp>
        <p:nvSpPr>
          <p:cNvPr id="3" name="Footer Placeholder 2">
            <a:extLst>
              <a:ext uri="{FF2B5EF4-FFF2-40B4-BE49-F238E27FC236}">
                <a16:creationId xmlns:a16="http://schemas.microsoft.com/office/drawing/2014/main" id="{0D9AEBB9-98DE-455C-A49C-2B3842D0D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11FB186-7C27-4ACC-AA43-CD5FFE0DF2F9}"/>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35875959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pPr/>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23382049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77" indent="0">
              <a:buNone/>
              <a:defRPr sz="2000" b="1"/>
            </a:lvl2pPr>
            <a:lvl3pPr marL="914354" indent="0">
              <a:buNone/>
              <a:defRPr sz="1801" b="1"/>
            </a:lvl3pPr>
            <a:lvl4pPr marL="1371531"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pPr/>
              <a:t>3/31/2026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24063117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3/31/2026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81847759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3/31/2026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00809329"/>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9" y="987429"/>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3"/>
            <a:ext cx="3932239" cy="3811588"/>
          </a:xfrm>
        </p:spPr>
        <p:txBody>
          <a:bodyPr/>
          <a:lstStyle>
            <a:lvl1pPr marL="0" indent="0">
              <a:buNone/>
              <a:defRPr sz="1600"/>
            </a:lvl1pPr>
            <a:lvl2pPr marL="457177" indent="0">
              <a:buNone/>
              <a:defRPr sz="1401"/>
            </a:lvl2pPr>
            <a:lvl3pPr marL="914354" indent="0">
              <a:buNone/>
              <a:defRPr sz="1200"/>
            </a:lvl3pPr>
            <a:lvl4pPr marL="1371531" indent="0">
              <a:buNone/>
              <a:defRPr sz="1001"/>
            </a:lvl4pPr>
            <a:lvl5pPr marL="1828709" indent="0">
              <a:buNone/>
              <a:defRPr sz="1001"/>
            </a:lvl5pPr>
            <a:lvl6pPr marL="2285886" indent="0">
              <a:buNone/>
              <a:defRPr sz="1001"/>
            </a:lvl6pPr>
            <a:lvl7pPr marL="2743063" indent="0">
              <a:buNone/>
              <a:defRPr sz="1001"/>
            </a:lvl7pPr>
            <a:lvl8pPr marL="3200240" indent="0">
              <a:buNone/>
              <a:defRPr sz="1001"/>
            </a:lvl8pPr>
            <a:lvl9pPr marL="3657417"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7482293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9" y="987429"/>
            <a:ext cx="6172201" cy="4873625"/>
          </a:xfrm>
        </p:spPr>
        <p:txBody>
          <a:bodyPr anchor="t"/>
          <a:lstStyle>
            <a:lvl1pPr marL="0" indent="0">
              <a:buNone/>
              <a:defRPr sz="3200"/>
            </a:lvl1pPr>
            <a:lvl2pPr marL="457177" indent="0">
              <a:buNone/>
              <a:defRPr sz="2800"/>
            </a:lvl2pPr>
            <a:lvl3pPr marL="914354" indent="0">
              <a:buNone/>
              <a:defRPr sz="2400"/>
            </a:lvl3pPr>
            <a:lvl4pPr marL="1371531"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r>
              <a:rPr lang="en-US"/>
              <a:t>Click icon to add picture</a:t>
            </a:r>
          </a:p>
        </p:txBody>
      </p:sp>
      <p:sp>
        <p:nvSpPr>
          <p:cNvPr id="4" name="Text Placeholder 3"/>
          <p:cNvSpPr>
            <a:spLocks noGrp="1"/>
          </p:cNvSpPr>
          <p:nvPr>
            <p:ph type="body" sz="half" idx="2"/>
          </p:nvPr>
        </p:nvSpPr>
        <p:spPr>
          <a:xfrm>
            <a:off x="839789" y="2057403"/>
            <a:ext cx="3932239" cy="3811588"/>
          </a:xfrm>
        </p:spPr>
        <p:txBody>
          <a:bodyPr/>
          <a:lstStyle>
            <a:lvl1pPr marL="0" indent="0">
              <a:buNone/>
              <a:defRPr sz="1600"/>
            </a:lvl1pPr>
            <a:lvl2pPr marL="457177" indent="0">
              <a:buNone/>
              <a:defRPr sz="1401"/>
            </a:lvl2pPr>
            <a:lvl3pPr marL="914354" indent="0">
              <a:buNone/>
              <a:defRPr sz="1200"/>
            </a:lvl3pPr>
            <a:lvl4pPr marL="1371531" indent="0">
              <a:buNone/>
              <a:defRPr sz="1001"/>
            </a:lvl4pPr>
            <a:lvl5pPr marL="1828709" indent="0">
              <a:buNone/>
              <a:defRPr sz="1001"/>
            </a:lvl5pPr>
            <a:lvl6pPr marL="2285886" indent="0">
              <a:buNone/>
              <a:defRPr sz="1001"/>
            </a:lvl6pPr>
            <a:lvl7pPr marL="2743063" indent="0">
              <a:buNone/>
              <a:defRPr sz="1001"/>
            </a:lvl7pPr>
            <a:lvl8pPr marL="3200240" indent="0">
              <a:buNone/>
              <a:defRPr sz="1001"/>
            </a:lvl8pPr>
            <a:lvl9pPr marL="3657417" indent="0">
              <a:buNone/>
              <a:defRPr sz="1001"/>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6014444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46015387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9"/>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9"/>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pPr/>
              <a:t>3/31/2026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4842567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D41D-3A39-4096-8729-5742B020A5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985A99-5132-43BA-8822-49DB411CB7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767511-A1B1-4679-9BBB-08DA0CDDC32E}"/>
              </a:ext>
            </a:extLst>
          </p:cNvPr>
          <p:cNvSpPr>
            <a:spLocks noGrp="1"/>
          </p:cNvSpPr>
          <p:nvPr>
            <p:ph type="dt" sz="half" idx="10"/>
          </p:nvPr>
        </p:nvSpPr>
        <p:spPr/>
        <p:txBody>
          <a:bodyPr/>
          <a:lstStyle/>
          <a:p>
            <a:fld id="{7F10A9FD-7809-4265-B7BF-25251316EDD3}" type="datetimeFigureOut">
              <a:rPr lang="en-US" smtClean="0"/>
              <a:t>3/31/2026</a:t>
            </a:fld>
            <a:endParaRPr lang="en-US"/>
          </a:p>
        </p:txBody>
      </p:sp>
      <p:sp>
        <p:nvSpPr>
          <p:cNvPr id="5" name="Footer Placeholder 4">
            <a:extLst>
              <a:ext uri="{FF2B5EF4-FFF2-40B4-BE49-F238E27FC236}">
                <a16:creationId xmlns:a16="http://schemas.microsoft.com/office/drawing/2014/main" id="{F7A54EDB-8066-454A-9780-92154682E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A73A84-FDA7-451A-B09D-DE17426AE644}"/>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41421502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F13C-8175-4555-BCAB-558298A8456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0B5165-BB8B-4582-9B00-429B868A2E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52F255-1255-4D81-BA14-C8CB1ED1860E}"/>
              </a:ext>
            </a:extLst>
          </p:cNvPr>
          <p:cNvSpPr>
            <a:spLocks noGrp="1"/>
          </p:cNvSpPr>
          <p:nvPr>
            <p:ph type="dt" sz="half" idx="10"/>
          </p:nvPr>
        </p:nvSpPr>
        <p:spPr/>
        <p:txBody>
          <a:bodyPr/>
          <a:lstStyle/>
          <a:p>
            <a:fld id="{7F10A9FD-7809-4265-B7BF-25251316EDD3}" type="datetimeFigureOut">
              <a:rPr lang="en-US" smtClean="0"/>
              <a:t>3/31/2026</a:t>
            </a:fld>
            <a:endParaRPr lang="en-US"/>
          </a:p>
        </p:txBody>
      </p:sp>
      <p:sp>
        <p:nvSpPr>
          <p:cNvPr id="5" name="Footer Placeholder 4">
            <a:extLst>
              <a:ext uri="{FF2B5EF4-FFF2-40B4-BE49-F238E27FC236}">
                <a16:creationId xmlns:a16="http://schemas.microsoft.com/office/drawing/2014/main" id="{757572A9-EF50-478C-9939-0A50146454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CC81E-469F-4D66-B6A1-D85344A1A8E2}"/>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166510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87BCB-D606-49F1-BB6E-98FF23410B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74DB88-622E-48B1-92EB-06E37363B9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E223B6-EB42-4711-94F8-4AE63FAD6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696774-40D9-484E-B2F8-F7567C6D418E}"/>
              </a:ext>
            </a:extLst>
          </p:cNvPr>
          <p:cNvSpPr>
            <a:spLocks noGrp="1"/>
          </p:cNvSpPr>
          <p:nvPr>
            <p:ph type="dt" sz="half" idx="10"/>
          </p:nvPr>
        </p:nvSpPr>
        <p:spPr>
          <a:xfrm>
            <a:off x="838200" y="6356350"/>
            <a:ext cx="2743200" cy="365125"/>
          </a:xfrm>
          <a:prstGeom prst="rect">
            <a:avLst/>
          </a:prstGeom>
        </p:spPr>
        <p:txBody>
          <a:bodyPr/>
          <a:lstStyle/>
          <a:p>
            <a:fld id="{20F0DA29-D356-4384-BAF5-5A7D8C29738B}" type="datetimeFigureOut">
              <a:rPr lang="en-US" smtClean="0"/>
              <a:t>3/31/2026</a:t>
            </a:fld>
            <a:endParaRPr lang="en-US"/>
          </a:p>
        </p:txBody>
      </p:sp>
      <p:sp>
        <p:nvSpPr>
          <p:cNvPr id="6" name="Footer Placeholder 5">
            <a:extLst>
              <a:ext uri="{FF2B5EF4-FFF2-40B4-BE49-F238E27FC236}">
                <a16:creationId xmlns:a16="http://schemas.microsoft.com/office/drawing/2014/main" id="{9E84FDF5-923A-4783-AE93-A1A8CCCF150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44508C-FFB6-457A-80F2-F7F8CD3DF406}"/>
              </a:ext>
            </a:extLst>
          </p:cNvPr>
          <p:cNvSpPr>
            <a:spLocks noGrp="1"/>
          </p:cNvSpPr>
          <p:nvPr>
            <p:ph type="sldNum" sz="quarter" idx="12"/>
          </p:nvPr>
        </p:nvSpPr>
        <p:spPr>
          <a:xfrm>
            <a:off x="8610600" y="6356350"/>
            <a:ext cx="2743200" cy="365125"/>
          </a:xfrm>
          <a:prstGeom prst="rect">
            <a:avLst/>
          </a:prstGeom>
        </p:spPr>
        <p:txBody>
          <a:bodyPr/>
          <a:lstStyle/>
          <a:p>
            <a:fld id="{53209654-FA89-4FC6-B736-947673314BCA}" type="slidenum">
              <a:rPr lang="en-US" smtClean="0"/>
              <a:t>‹#›</a:t>
            </a:fld>
            <a:endParaRPr lang="en-US"/>
          </a:p>
        </p:txBody>
      </p:sp>
    </p:spTree>
    <p:extLst>
      <p:ext uri="{BB962C8B-B14F-4D97-AF65-F5344CB8AC3E}">
        <p14:creationId xmlns:p14="http://schemas.microsoft.com/office/powerpoint/2010/main" val="6005543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0B5D7-F26B-4117-9D75-CA1541F093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E151AC-5C07-4734-B08C-444D3F80BF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8184EC-2BBD-4F07-AEF1-CDE39616E3AE}"/>
              </a:ext>
            </a:extLst>
          </p:cNvPr>
          <p:cNvSpPr>
            <a:spLocks noGrp="1"/>
          </p:cNvSpPr>
          <p:nvPr>
            <p:ph type="dt" sz="half" idx="10"/>
          </p:nvPr>
        </p:nvSpPr>
        <p:spPr/>
        <p:txBody>
          <a:bodyPr/>
          <a:lstStyle/>
          <a:p>
            <a:fld id="{7F10A9FD-7809-4265-B7BF-25251316EDD3}" type="datetimeFigureOut">
              <a:rPr lang="en-US" smtClean="0"/>
              <a:t>3/31/2026</a:t>
            </a:fld>
            <a:endParaRPr lang="en-US"/>
          </a:p>
        </p:txBody>
      </p:sp>
      <p:sp>
        <p:nvSpPr>
          <p:cNvPr id="5" name="Footer Placeholder 4">
            <a:extLst>
              <a:ext uri="{FF2B5EF4-FFF2-40B4-BE49-F238E27FC236}">
                <a16:creationId xmlns:a16="http://schemas.microsoft.com/office/drawing/2014/main" id="{14A5F97A-A5F5-41AC-93E3-10C17FE52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DCDC7-BF9E-443A-9986-D6B3F2A269DD}"/>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3327428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FF54B-5D68-4842-AFE3-0C64E99FA1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C26A9D-269D-4BEA-8EFA-02B2A20DE2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DCA04B-AB9F-4FB2-BF1E-8BBCDBAFB0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754B30-ACB6-45A1-A0E7-DA2EF4E32F06}"/>
              </a:ext>
            </a:extLst>
          </p:cNvPr>
          <p:cNvSpPr>
            <a:spLocks noGrp="1"/>
          </p:cNvSpPr>
          <p:nvPr>
            <p:ph type="dt" sz="half" idx="10"/>
          </p:nvPr>
        </p:nvSpPr>
        <p:spPr/>
        <p:txBody>
          <a:bodyPr/>
          <a:lstStyle/>
          <a:p>
            <a:fld id="{7F10A9FD-7809-4265-B7BF-25251316EDD3}" type="datetimeFigureOut">
              <a:rPr lang="en-US" smtClean="0"/>
              <a:t>3/31/2026</a:t>
            </a:fld>
            <a:endParaRPr lang="en-US"/>
          </a:p>
        </p:txBody>
      </p:sp>
      <p:sp>
        <p:nvSpPr>
          <p:cNvPr id="6" name="Footer Placeholder 5">
            <a:extLst>
              <a:ext uri="{FF2B5EF4-FFF2-40B4-BE49-F238E27FC236}">
                <a16:creationId xmlns:a16="http://schemas.microsoft.com/office/drawing/2014/main" id="{88D6877E-6CCF-42C8-AFEE-34AAC9CD29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EC0B2D-D538-4AB0-94E2-6D45013A8DDB}"/>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23588591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65468-EACB-4D22-9C07-5E2D5ADFEF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F76E13-E92F-46AA-B6BC-EE0197F9C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3596CD-C77C-4F54-B744-AF8268494E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8A75BA-0BC2-400F-8366-D7505E0DB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359145-B7E9-4FE1-84AD-78E574D2FB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BC5B8E-BDD2-4A62-A64F-3E0C0564A62E}"/>
              </a:ext>
            </a:extLst>
          </p:cNvPr>
          <p:cNvSpPr>
            <a:spLocks noGrp="1"/>
          </p:cNvSpPr>
          <p:nvPr>
            <p:ph type="dt" sz="half" idx="10"/>
          </p:nvPr>
        </p:nvSpPr>
        <p:spPr/>
        <p:txBody>
          <a:bodyPr/>
          <a:lstStyle/>
          <a:p>
            <a:fld id="{7F10A9FD-7809-4265-B7BF-25251316EDD3}" type="datetimeFigureOut">
              <a:rPr lang="en-US" smtClean="0"/>
              <a:t>3/31/2026</a:t>
            </a:fld>
            <a:endParaRPr lang="en-US"/>
          </a:p>
        </p:txBody>
      </p:sp>
      <p:sp>
        <p:nvSpPr>
          <p:cNvPr id="8" name="Footer Placeholder 7">
            <a:extLst>
              <a:ext uri="{FF2B5EF4-FFF2-40B4-BE49-F238E27FC236}">
                <a16:creationId xmlns:a16="http://schemas.microsoft.com/office/drawing/2014/main" id="{DA9C15FE-EACC-495B-AA78-2805AECC7F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90EA12-2FEA-40B9-957E-D49CA96E3B8C}"/>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40108850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ADEA7-F927-40D1-AA3A-D2948522B3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63E9FA-9458-4573-A5F5-C8087A7B1152}"/>
              </a:ext>
            </a:extLst>
          </p:cNvPr>
          <p:cNvSpPr>
            <a:spLocks noGrp="1"/>
          </p:cNvSpPr>
          <p:nvPr>
            <p:ph type="dt" sz="half" idx="10"/>
          </p:nvPr>
        </p:nvSpPr>
        <p:spPr/>
        <p:txBody>
          <a:bodyPr/>
          <a:lstStyle/>
          <a:p>
            <a:fld id="{7F10A9FD-7809-4265-B7BF-25251316EDD3}" type="datetimeFigureOut">
              <a:rPr lang="en-US" smtClean="0"/>
              <a:t>3/31/2026</a:t>
            </a:fld>
            <a:endParaRPr lang="en-US"/>
          </a:p>
        </p:txBody>
      </p:sp>
      <p:sp>
        <p:nvSpPr>
          <p:cNvPr id="4" name="Footer Placeholder 3">
            <a:extLst>
              <a:ext uri="{FF2B5EF4-FFF2-40B4-BE49-F238E27FC236}">
                <a16:creationId xmlns:a16="http://schemas.microsoft.com/office/drawing/2014/main" id="{03917251-3C0F-4BC9-AAF2-9227C89DB2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72F4F3-48F9-4DA9-8CAE-8BA4BF089D0D}"/>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6481315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D4194C-D65A-4C65-8D32-2D3867313E5D}"/>
              </a:ext>
            </a:extLst>
          </p:cNvPr>
          <p:cNvSpPr>
            <a:spLocks noGrp="1"/>
          </p:cNvSpPr>
          <p:nvPr>
            <p:ph type="dt" sz="half" idx="10"/>
          </p:nvPr>
        </p:nvSpPr>
        <p:spPr/>
        <p:txBody>
          <a:bodyPr/>
          <a:lstStyle/>
          <a:p>
            <a:fld id="{7F10A9FD-7809-4265-B7BF-25251316EDD3}" type="datetimeFigureOut">
              <a:rPr lang="en-US" smtClean="0"/>
              <a:t>3/31/2026</a:t>
            </a:fld>
            <a:endParaRPr lang="en-US"/>
          </a:p>
        </p:txBody>
      </p:sp>
      <p:sp>
        <p:nvSpPr>
          <p:cNvPr id="3" name="Footer Placeholder 2">
            <a:extLst>
              <a:ext uri="{FF2B5EF4-FFF2-40B4-BE49-F238E27FC236}">
                <a16:creationId xmlns:a16="http://schemas.microsoft.com/office/drawing/2014/main" id="{ECE40FA6-BAFA-49D7-A3DE-6A30F17064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DA653B-67A4-40B9-8C0E-B175DACA7F17}"/>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34845741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6BF75-6975-4C81-8FF5-A87554B67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D1776B-E0AB-4066-8D07-CAF460994F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56FE11-9A2B-466B-8410-B2FC64BA0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1191E2-5F6D-43A0-8677-95C3EEE82450}"/>
              </a:ext>
            </a:extLst>
          </p:cNvPr>
          <p:cNvSpPr>
            <a:spLocks noGrp="1"/>
          </p:cNvSpPr>
          <p:nvPr>
            <p:ph type="dt" sz="half" idx="10"/>
          </p:nvPr>
        </p:nvSpPr>
        <p:spPr/>
        <p:txBody>
          <a:bodyPr/>
          <a:lstStyle/>
          <a:p>
            <a:fld id="{7F10A9FD-7809-4265-B7BF-25251316EDD3}" type="datetimeFigureOut">
              <a:rPr lang="en-US" smtClean="0"/>
              <a:t>3/31/2026</a:t>
            </a:fld>
            <a:endParaRPr lang="en-US"/>
          </a:p>
        </p:txBody>
      </p:sp>
      <p:sp>
        <p:nvSpPr>
          <p:cNvPr id="6" name="Footer Placeholder 5">
            <a:extLst>
              <a:ext uri="{FF2B5EF4-FFF2-40B4-BE49-F238E27FC236}">
                <a16:creationId xmlns:a16="http://schemas.microsoft.com/office/drawing/2014/main" id="{9BB08D11-BDFD-4040-B7D2-C7745E0227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1903-721E-47D9-8FD4-DA90E85C37C5}"/>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14721524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DF34E-29A9-4A72-A869-60BD3CDB1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8A23FF-2ABC-49DD-8BF1-726F59B5E3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CC64AD-BE93-42E9-A7C9-A008F81225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7FA11-9FE3-4D36-B093-C3FDE48D12EC}"/>
              </a:ext>
            </a:extLst>
          </p:cNvPr>
          <p:cNvSpPr>
            <a:spLocks noGrp="1"/>
          </p:cNvSpPr>
          <p:nvPr>
            <p:ph type="dt" sz="half" idx="10"/>
          </p:nvPr>
        </p:nvSpPr>
        <p:spPr/>
        <p:txBody>
          <a:bodyPr/>
          <a:lstStyle/>
          <a:p>
            <a:fld id="{7F10A9FD-7809-4265-B7BF-25251316EDD3}" type="datetimeFigureOut">
              <a:rPr lang="en-US" smtClean="0"/>
              <a:t>3/31/2026</a:t>
            </a:fld>
            <a:endParaRPr lang="en-US"/>
          </a:p>
        </p:txBody>
      </p:sp>
      <p:sp>
        <p:nvSpPr>
          <p:cNvPr id="6" name="Footer Placeholder 5">
            <a:extLst>
              <a:ext uri="{FF2B5EF4-FFF2-40B4-BE49-F238E27FC236}">
                <a16:creationId xmlns:a16="http://schemas.microsoft.com/office/drawing/2014/main" id="{6785AA6B-FC83-4BC9-9313-D638E456E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990091-2238-44F9-B984-00AC9DF907DB}"/>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2796755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A7029-B00A-4EF8-9076-B4ABFA8169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26E5E-0AE6-4140-A257-9B15BED67B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65225-2525-4B42-BEBB-C26CF1A5DE1B}"/>
              </a:ext>
            </a:extLst>
          </p:cNvPr>
          <p:cNvSpPr>
            <a:spLocks noGrp="1"/>
          </p:cNvSpPr>
          <p:nvPr>
            <p:ph type="dt" sz="half" idx="10"/>
          </p:nvPr>
        </p:nvSpPr>
        <p:spPr/>
        <p:txBody>
          <a:bodyPr/>
          <a:lstStyle/>
          <a:p>
            <a:fld id="{7F10A9FD-7809-4265-B7BF-25251316EDD3}" type="datetimeFigureOut">
              <a:rPr lang="en-US" smtClean="0"/>
              <a:t>3/31/2026</a:t>
            </a:fld>
            <a:endParaRPr lang="en-US"/>
          </a:p>
        </p:txBody>
      </p:sp>
      <p:sp>
        <p:nvSpPr>
          <p:cNvPr id="5" name="Footer Placeholder 4">
            <a:extLst>
              <a:ext uri="{FF2B5EF4-FFF2-40B4-BE49-F238E27FC236}">
                <a16:creationId xmlns:a16="http://schemas.microsoft.com/office/drawing/2014/main" id="{764ADBCF-D867-4385-8E0C-BD6BB9CB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088CF-0625-4D65-BB25-1B320FE1D04C}"/>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14234280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C823FA-FF6E-4E96-8DE5-D60DE25879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30D8C-437E-4805-B2DF-A0ADDE99C3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9C1AA4-49F6-4305-9A44-C1033895BBD0}"/>
              </a:ext>
            </a:extLst>
          </p:cNvPr>
          <p:cNvSpPr>
            <a:spLocks noGrp="1"/>
          </p:cNvSpPr>
          <p:nvPr>
            <p:ph type="dt" sz="half" idx="10"/>
          </p:nvPr>
        </p:nvSpPr>
        <p:spPr/>
        <p:txBody>
          <a:bodyPr/>
          <a:lstStyle/>
          <a:p>
            <a:fld id="{7F10A9FD-7809-4265-B7BF-25251316EDD3}" type="datetimeFigureOut">
              <a:rPr lang="en-US" smtClean="0"/>
              <a:t>3/31/2026</a:t>
            </a:fld>
            <a:endParaRPr lang="en-US"/>
          </a:p>
        </p:txBody>
      </p:sp>
      <p:sp>
        <p:nvSpPr>
          <p:cNvPr id="5" name="Footer Placeholder 4">
            <a:extLst>
              <a:ext uri="{FF2B5EF4-FFF2-40B4-BE49-F238E27FC236}">
                <a16:creationId xmlns:a16="http://schemas.microsoft.com/office/drawing/2014/main" id="{557C298F-755C-48D1-BADD-B1DC6EB20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F135F-FC04-47D9-AE0A-3076A01C9FB9}"/>
              </a:ext>
            </a:extLst>
          </p:cNvPr>
          <p:cNvSpPr>
            <a:spLocks noGrp="1"/>
          </p:cNvSpPr>
          <p:nvPr>
            <p:ph type="sldNum" sz="quarter" idx="12"/>
          </p:nvPr>
        </p:nvSpPr>
        <p:spPr/>
        <p:txBody>
          <a:bodyPr/>
          <a:lstStyle/>
          <a:p>
            <a:fld id="{5A5D70AC-19E9-442F-B73D-5F17588AF64B}" type="slidenum">
              <a:rPr lang="en-US" smtClean="0"/>
              <a:t>‹#›</a:t>
            </a:fld>
            <a:endParaRPr lang="en-US"/>
          </a:p>
        </p:txBody>
      </p:sp>
    </p:spTree>
    <p:extLst>
      <p:ext uri="{BB962C8B-B14F-4D97-AF65-F5344CB8AC3E}">
        <p14:creationId xmlns:p14="http://schemas.microsoft.com/office/powerpoint/2010/main" val="21954986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1F497D">
                  <a:lumMod val="75000"/>
                </a:srgbClr>
              </a:solidFill>
              <a:effectLst/>
              <a:uLnTx/>
              <a:uFillTx/>
              <a:latin typeface="Franklin Gothic Demi Cond" panose="020B0706030402020204" pitchFamily="34" charset="0"/>
              <a:ea typeface="+mn-ea"/>
              <a:cs typeface="+mn-cs"/>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2" y="232219"/>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87" y="23009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Tree>
    <p:extLst>
      <p:ext uri="{BB962C8B-B14F-4D97-AF65-F5344CB8AC3E}">
        <p14:creationId xmlns:p14="http://schemas.microsoft.com/office/powerpoint/2010/main" val="185992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theme" Target="../theme/theme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image" Target="../media/image11.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39890F-184B-475C-9A93-940B849951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9856E7-18AE-46A0-BAF3-5D279E5BB2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13DE6D3-201D-44CF-AB46-D09A56ECE5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09654-FA89-4FC6-B736-947673314BCA}" type="slidenum">
              <a:rPr lang="en-US" smtClean="0"/>
              <a:t>‹#›</a:t>
            </a:fld>
            <a:endParaRPr lang="en-US"/>
          </a:p>
        </p:txBody>
      </p:sp>
      <p:sp>
        <p:nvSpPr>
          <p:cNvPr id="8" name="Rectangle 7">
            <a:extLst>
              <a:ext uri="{FF2B5EF4-FFF2-40B4-BE49-F238E27FC236}">
                <a16:creationId xmlns:a16="http://schemas.microsoft.com/office/drawing/2014/main" id="{B3687C02-7819-4855-90BD-D8E16F816992}"/>
              </a:ext>
            </a:extLst>
          </p:cNvPr>
          <p:cNvSpPr>
            <a:spLocks noChangeArrowheads="1"/>
          </p:cNvSpPr>
          <p:nvPr userDrawn="1"/>
        </p:nvSpPr>
        <p:spPr bwMode="auto">
          <a:xfrm>
            <a:off x="152401" y="136525"/>
            <a:ext cx="11887202" cy="6388805"/>
          </a:xfrm>
          <a:prstGeom prst="rect">
            <a:avLst/>
          </a:prstGeom>
          <a:noFill/>
          <a:ln w="9525" cap="flat" cmpd="sng" algn="ctr">
            <a:solidFill>
              <a:srgbClr val="F79646">
                <a:lumMod val="50000"/>
              </a:srgbClr>
            </a:solidFill>
            <a:prstDash val="solid"/>
            <a:miter lim="800000"/>
            <a:headEnd type="none" w="med" len="med"/>
            <a:tailEnd type="none" w="med" len="med"/>
          </a:ln>
          <a:effectLst/>
        </p:spPr>
        <p:txBody>
          <a:bodyPr vert="horz" wrap="none" lIns="91440" tIns="45720" rIns="91440" bIns="45720" anchor="ctr"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prstClr val="black"/>
              </a:solidFill>
              <a:effectLst/>
              <a:uLnTx/>
              <a:uFillTx/>
            </a:endParaRPr>
          </a:p>
        </p:txBody>
      </p:sp>
      <p:sp>
        <p:nvSpPr>
          <p:cNvPr id="9" name="Rectangle 8">
            <a:extLst>
              <a:ext uri="{FF2B5EF4-FFF2-40B4-BE49-F238E27FC236}">
                <a16:creationId xmlns:a16="http://schemas.microsoft.com/office/drawing/2014/main" id="{A24B7D16-9B11-4D27-BAA3-A667E2E7E7ED}"/>
              </a:ext>
            </a:extLst>
          </p:cNvPr>
          <p:cNvSpPr>
            <a:spLocks noChangeArrowheads="1"/>
          </p:cNvSpPr>
          <p:nvPr userDrawn="1"/>
        </p:nvSpPr>
        <p:spPr bwMode="auto">
          <a:xfrm>
            <a:off x="152398" y="6525330"/>
            <a:ext cx="11899511" cy="196145"/>
          </a:xfrm>
          <a:prstGeom prst="rect">
            <a:avLst/>
          </a:prstGeom>
          <a:solidFill>
            <a:srgbClr val="2751A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pic>
        <p:nvPicPr>
          <p:cNvPr id="4" name="Picture 3"/>
          <p:cNvPicPr>
            <a:picLocks noChangeAspect="1"/>
          </p:cNvPicPr>
          <p:nvPr userDrawn="1"/>
        </p:nvPicPr>
        <p:blipFill>
          <a:blip r:embed="rId17" cstate="hqprint">
            <a:extLst>
              <a:ext uri="{28A0092B-C50C-407E-A947-70E740481C1C}">
                <a14:useLocalDpi xmlns:a14="http://schemas.microsoft.com/office/drawing/2010/main" val="0"/>
              </a:ext>
            </a:extLst>
          </a:blip>
          <a:stretch>
            <a:fillRect/>
          </a:stretch>
        </p:blipFill>
        <p:spPr>
          <a:xfrm>
            <a:off x="9938327" y="5899295"/>
            <a:ext cx="1948548" cy="555336"/>
          </a:xfrm>
          <a:prstGeom prst="rect">
            <a:avLst/>
          </a:prstGeom>
        </p:spPr>
      </p:pic>
    </p:spTree>
    <p:extLst>
      <p:ext uri="{BB962C8B-B14F-4D97-AF65-F5344CB8AC3E}">
        <p14:creationId xmlns:p14="http://schemas.microsoft.com/office/powerpoint/2010/main" val="4053847189"/>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910" r:id="rId13"/>
    <p:sldLayoutId id="2147483912" r:id="rId14"/>
    <p:sldLayoutId id="214748391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696383"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1" i="0" u="none" strike="noStrike" kern="1200" cap="none" spc="0" normalizeH="0" baseline="0" noProof="0">
              <a:ln>
                <a:noFill/>
              </a:ln>
              <a:solidFill>
                <a:srgbClr val="15365E"/>
              </a:solidFill>
              <a:effectLst/>
              <a:uLnTx/>
              <a:uFillTx/>
              <a:latin typeface="Arial" panose="020B0604020202020204" pitchFamily="34" charset="0"/>
              <a:cs typeface="Arial" panose="020B0604020202020204" pitchFamily="34" charset="0"/>
            </a:endParaRPr>
          </a:p>
        </p:txBody>
      </p:sp>
      <p:sp>
        <p:nvSpPr>
          <p:cNvPr id="5" name="Text Placeholder 13"/>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fld id="{0ED8F5E8-15B1-AB47-A7E0-4212F4A2D8F9}" type="slidenum">
              <a:rPr kumimoji="0" lang="en-US" sz="900" b="1" i="0" u="none" strike="noStrike" kern="1200" cap="none" spc="0" normalizeH="0" baseline="0" noProof="0" smtClean="0">
                <a:ln>
                  <a:noFill/>
                </a:ln>
                <a:solidFill>
                  <a:srgbClr val="15365E"/>
                </a:solidFill>
                <a:effectLst/>
                <a:uLnTx/>
                <a:uFillTx/>
                <a:latin typeface="Arial" panose="020B0604020202020204" pitchFamily="34" charset="0"/>
                <a:cs typeface="Arial" panose="020B0604020202020204" pitchFamily="34" charset="0"/>
              </a:rPr>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t>‹#›</a:t>
            </a:fld>
            <a:endParaRPr kumimoji="0" lang="en-US" sz="900" b="1" i="0" u="none" strike="noStrike" kern="1200" cap="none" spc="0" normalizeH="0" baseline="0" noProof="0">
              <a:ln>
                <a:noFill/>
              </a:ln>
              <a:solidFill>
                <a:srgbClr val="15365E"/>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983725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696383"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900" b="1" i="0">
              <a:latin typeface="Arial" panose="020B0604020202020204" pitchFamily="34" charset="0"/>
              <a:cs typeface="Arial" panose="020B0604020202020204" pitchFamily="34" charset="0"/>
            </a:endParaRPr>
          </a:p>
        </p:txBody>
      </p:sp>
      <p:sp>
        <p:nvSpPr>
          <p:cNvPr id="5" name="Text Placeholder 13"/>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b="1" i="0" smtClean="0">
                <a:latin typeface="Arial" panose="020B0604020202020204" pitchFamily="34" charset="0"/>
                <a:cs typeface="Arial" panose="020B0604020202020204" pitchFamily="34" charset="0"/>
              </a:rPr>
              <a:pPr/>
              <a:t>‹#›</a:t>
            </a:fld>
            <a:endParaRPr lang="en-US" sz="900"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2363956"/>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95039-E378-6D4A-A487-4F5ACCF7717F}"/>
              </a:ext>
            </a:extLst>
          </p:cNvPr>
          <p:cNvSpPr>
            <a:spLocks noGrp="1"/>
          </p:cNvSpPr>
          <p:nvPr>
            <p:ph type="title"/>
          </p:nvPr>
        </p:nvSpPr>
        <p:spPr>
          <a:xfrm>
            <a:off x="2053001" y="2998464"/>
            <a:ext cx="9289907" cy="1438163"/>
          </a:xfrm>
          <a:prstGeom prst="rect">
            <a:avLst/>
          </a:prstGeom>
        </p:spPr>
        <p:txBody>
          <a:bodyPr vert="horz" lIns="0" tIns="0" rIns="0" bIns="0" rtlCol="0" anchor="t" anchorCtr="0">
            <a:normAutofit/>
          </a:bodyPr>
          <a:lstStyle/>
          <a:p>
            <a:r>
              <a:rPr lang="en-US"/>
              <a:t>Click to edit </a:t>
            </a:r>
            <a:br>
              <a:rPr lang="en-US"/>
            </a:br>
            <a:r>
              <a:rPr lang="en-US"/>
              <a:t>Master title style</a:t>
            </a:r>
          </a:p>
        </p:txBody>
      </p:sp>
      <p:pic>
        <p:nvPicPr>
          <p:cNvPr id="8" name="Picture 3" descr="C:\ADA\Brand\ADA-white.png">
            <a:extLst>
              <a:ext uri="{FF2B5EF4-FFF2-40B4-BE49-F238E27FC236}">
                <a16:creationId xmlns:a16="http://schemas.microsoft.com/office/drawing/2014/main" id="{C117977D-2AD6-DA4D-BFE6-834DA2E76DFE}"/>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587058" y="817801"/>
            <a:ext cx="2755850" cy="7675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BF17812-FD8C-F847-97E4-FFA42E5C4C00}"/>
              </a:ext>
            </a:extLst>
          </p:cNvPr>
          <p:cNvSpPr/>
          <p:nvPr userDrawn="1"/>
        </p:nvSpPr>
        <p:spPr>
          <a:xfrm>
            <a:off x="2027121" y="2716285"/>
            <a:ext cx="1579516" cy="800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extLst>
      <p:ext uri="{BB962C8B-B14F-4D97-AF65-F5344CB8AC3E}">
        <p14:creationId xmlns:p14="http://schemas.microsoft.com/office/powerpoint/2010/main" val="3585184016"/>
      </p:ext>
    </p:extLst>
  </p:cSld>
  <p:clrMap bg1="lt1" tx1="dk1" bg2="lt2" tx2="dk2" accent1="accent1" accent2="accent2" accent3="accent3" accent4="accent4" accent5="accent5" accent6="accent6" hlink="hlink" folHlink="folHlink"/>
  <p:sldLayoutIdLst>
    <p:sldLayoutId id="2147483859" r:id="rId1"/>
    <p:sldLayoutId id="2147483911" r:id="rId2"/>
  </p:sldLayoutIdLst>
  <p:hf sldNum="0" hdr="0" ftr="0" dt="0"/>
  <p:txStyles>
    <p:titleStyle>
      <a:lvl1pPr algn="l" defTabSz="457200" rtl="0" eaLnBrk="1" latinLnBrk="0" hangingPunct="1">
        <a:lnSpc>
          <a:spcPct val="90000"/>
        </a:lnSpc>
        <a:spcBef>
          <a:spcPct val="0"/>
        </a:spcBef>
        <a:buNone/>
        <a:defRPr sz="5000" b="1" i="0" kern="1200">
          <a:solidFill>
            <a:schemeClr val="bg1"/>
          </a:solidFill>
          <a:latin typeface="Helvetica Neue" panose="02000503000000020004" pitchFamily="2" charset="0"/>
          <a:ea typeface="Helvetica Neue" panose="02000503000000020004" pitchFamily="2" charset="0"/>
          <a:cs typeface="Helvetica Neue" panose="02000503000000020004" pitchFamily="2" charset="0"/>
        </a:defRPr>
      </a:lvl1pPr>
    </p:titleStyle>
    <p:bodyStyle>
      <a:lvl1pPr marL="0" indent="0" algn="l" defTabSz="457200" rtl="0" eaLnBrk="1" latinLnBrk="0" hangingPunct="1">
        <a:lnSpc>
          <a:spcPct val="90000"/>
        </a:lnSpc>
        <a:spcBef>
          <a:spcPts val="500"/>
        </a:spcBef>
        <a:buFont typeface="Arial" panose="020B0604020202020204" pitchFamily="34" charset="0"/>
        <a:buNone/>
        <a:defRPr sz="1750" kern="1200">
          <a:solidFill>
            <a:schemeClr val="bg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2689EB-AA3F-734D-988C-3EABE4AA2085}"/>
              </a:ext>
            </a:extLst>
          </p:cNvPr>
          <p:cNvPicPr>
            <a:picLocks noChangeAspect="1"/>
          </p:cNvPicPr>
          <p:nvPr userDrawn="1"/>
        </p:nvPicPr>
        <p:blipFill>
          <a:blip r:embed="rId27"/>
          <a:stretch>
            <a:fillRect/>
          </a:stretch>
        </p:blipFill>
        <p:spPr>
          <a:xfrm>
            <a:off x="1" y="893"/>
            <a:ext cx="12191999" cy="6856214"/>
          </a:xfrm>
          <a:prstGeom prst="rect">
            <a:avLst/>
          </a:prstGeom>
        </p:spPr>
      </p:pic>
    </p:spTree>
    <p:extLst>
      <p:ext uri="{BB962C8B-B14F-4D97-AF65-F5344CB8AC3E}">
        <p14:creationId xmlns:p14="http://schemas.microsoft.com/office/powerpoint/2010/main" val="407923655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Lst>
  <p:hf sldNum="0" hdr="0" ftr="0" dt="0"/>
  <p:txStyles>
    <p:titleStyle>
      <a:lvl1pPr algn="l" defTabSz="457200" rtl="0" eaLnBrk="1" latinLnBrk="0" hangingPunct="1">
        <a:lnSpc>
          <a:spcPct val="90000"/>
        </a:lnSpc>
        <a:spcBef>
          <a:spcPct val="0"/>
        </a:spcBef>
        <a:buNone/>
        <a:defRPr sz="2200" kern="1200">
          <a:solidFill>
            <a:schemeClr val="tx1"/>
          </a:solidFill>
          <a:latin typeface="+mj-lt"/>
          <a:ea typeface="+mj-ea"/>
          <a:cs typeface="+mj-cs"/>
        </a:defRPr>
      </a:lvl1pPr>
    </p:titleStyle>
    <p:bodyStyle>
      <a:lvl1pPr marL="114300" indent="-114300" algn="l" defTabSz="4572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1pPr>
      <a:lvl2pPr marL="342900" indent="-114300" algn="l" defTabSz="457200"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500" indent="-114300" algn="l" defTabSz="457200"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87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3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59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45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100" indent="-114300" algn="l" defTabSz="457200"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411530"/>
            <a:ext cx="12192000" cy="65470"/>
          </a:xfrm>
          <a:prstGeom prst="rect">
            <a:avLst/>
          </a:prstGeom>
          <a:solidFill>
            <a:schemeClr val="bg1">
              <a:lumMod val="7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a:solidFill>
                <a:prstClr val="white"/>
              </a:solidFill>
            </a:endParaRPr>
          </a:p>
        </p:txBody>
      </p:sp>
      <p:cxnSp>
        <p:nvCxnSpPr>
          <p:cNvPr id="9" name="Straight Connector 8"/>
          <p:cNvCxnSpPr/>
          <p:nvPr userDrawn="1"/>
        </p:nvCxnSpPr>
        <p:spPr>
          <a:xfrm>
            <a:off x="0" y="6411530"/>
            <a:ext cx="12192000" cy="0"/>
          </a:xfrm>
          <a:prstGeom prst="line">
            <a:avLst/>
          </a:prstGeom>
          <a:ln>
            <a:solidFill>
              <a:srgbClr val="CD092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4160471"/>
      </p:ext>
    </p:extLst>
  </p:cSld>
  <p:clrMap bg1="lt1" tx1="dk1" bg2="lt2" tx2="dk2" accent1="accent1" accent2="accent2" accent3="accent3" accent4="accent4" accent5="accent5" accent6="accent6" hlink="hlink" folHlink="folHlink"/>
  <p:sldLayoutIdLst>
    <p:sldLayoutId id="2147483741" r:id="rId1"/>
    <p:sldLayoutId id="214748374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E5BB7A-A2A7-42AE-A96B-A7AF6DC455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DB7441-326D-4FD0-8B3D-7072A0EA2A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BC98B-E9D9-41AD-95EB-D3B6207A2F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815D8-EB6C-429C-87D0-3F2EEA9F7210}" type="datetimeFigureOut">
              <a:rPr lang="en-US" smtClean="0"/>
              <a:t>3/31/2026</a:t>
            </a:fld>
            <a:endParaRPr lang="en-US"/>
          </a:p>
        </p:txBody>
      </p:sp>
      <p:sp>
        <p:nvSpPr>
          <p:cNvPr id="5" name="Footer Placeholder 4">
            <a:extLst>
              <a:ext uri="{FF2B5EF4-FFF2-40B4-BE49-F238E27FC236}">
                <a16:creationId xmlns:a16="http://schemas.microsoft.com/office/drawing/2014/main" id="{835B2E57-0AA0-4CC2-8852-6EC111097C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E755768-6315-4056-BF06-34B7E58F9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F06E6-048D-422A-8648-412553E5B665}" type="slidenum">
              <a:rPr lang="en-US" smtClean="0"/>
              <a:t>‹#›</a:t>
            </a:fld>
            <a:endParaRPr lang="en-US"/>
          </a:p>
        </p:txBody>
      </p:sp>
      <p:sp>
        <p:nvSpPr>
          <p:cNvPr id="7" name="Rectangle 6">
            <a:extLst>
              <a:ext uri="{FF2B5EF4-FFF2-40B4-BE49-F238E27FC236}">
                <a16:creationId xmlns:a16="http://schemas.microsoft.com/office/drawing/2014/main" id="{610237F6-1FF6-46D8-A218-4A0D7E34017C}"/>
              </a:ext>
            </a:extLst>
          </p:cNvPr>
          <p:cNvSpPr>
            <a:spLocks noChangeArrowheads="1"/>
          </p:cNvSpPr>
          <p:nvPr userDrawn="1"/>
        </p:nvSpPr>
        <p:spPr bwMode="auto">
          <a:xfrm>
            <a:off x="0" y="6635931"/>
            <a:ext cx="12192000" cy="222069"/>
          </a:xfrm>
          <a:prstGeom prst="rect">
            <a:avLst/>
          </a:prstGeom>
          <a:solidFill>
            <a:srgbClr val="21079B"/>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Tree>
    <p:extLst>
      <p:ext uri="{BB962C8B-B14F-4D97-AF65-F5344CB8AC3E}">
        <p14:creationId xmlns:p14="http://schemas.microsoft.com/office/powerpoint/2010/main" val="3944132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11381737" y="6333135"/>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accent1"/>
                </a:solidFill>
                <a:latin typeface="Lato"/>
                <a:ea typeface="Lato"/>
                <a:cs typeface="Lato"/>
                <a:sym typeface="Lato"/>
              </a:defRPr>
            </a:lvl1pPr>
            <a:lvl2pPr lvl="1" algn="r">
              <a:buNone/>
              <a:defRPr sz="1333">
                <a:solidFill>
                  <a:schemeClr val="accent1"/>
                </a:solidFill>
                <a:latin typeface="Lato"/>
                <a:ea typeface="Lato"/>
                <a:cs typeface="Lato"/>
                <a:sym typeface="Lato"/>
              </a:defRPr>
            </a:lvl2pPr>
            <a:lvl3pPr lvl="2" algn="r">
              <a:buNone/>
              <a:defRPr sz="1333">
                <a:solidFill>
                  <a:schemeClr val="accent1"/>
                </a:solidFill>
                <a:latin typeface="Lato"/>
                <a:ea typeface="Lato"/>
                <a:cs typeface="Lato"/>
                <a:sym typeface="Lato"/>
              </a:defRPr>
            </a:lvl3pPr>
            <a:lvl4pPr lvl="3" algn="r">
              <a:buNone/>
              <a:defRPr sz="1333">
                <a:solidFill>
                  <a:schemeClr val="accent1"/>
                </a:solidFill>
                <a:latin typeface="Lato"/>
                <a:ea typeface="Lato"/>
                <a:cs typeface="Lato"/>
                <a:sym typeface="Lato"/>
              </a:defRPr>
            </a:lvl4pPr>
            <a:lvl5pPr lvl="4" algn="r">
              <a:buNone/>
              <a:defRPr sz="1333">
                <a:solidFill>
                  <a:schemeClr val="accent1"/>
                </a:solidFill>
                <a:latin typeface="Lato"/>
                <a:ea typeface="Lato"/>
                <a:cs typeface="Lato"/>
                <a:sym typeface="Lato"/>
              </a:defRPr>
            </a:lvl5pPr>
            <a:lvl6pPr lvl="5" algn="r">
              <a:buNone/>
              <a:defRPr sz="1333">
                <a:solidFill>
                  <a:schemeClr val="accent1"/>
                </a:solidFill>
                <a:latin typeface="Lato"/>
                <a:ea typeface="Lato"/>
                <a:cs typeface="Lato"/>
                <a:sym typeface="Lato"/>
              </a:defRPr>
            </a:lvl6pPr>
            <a:lvl7pPr lvl="6" algn="r">
              <a:buNone/>
              <a:defRPr sz="1333">
                <a:solidFill>
                  <a:schemeClr val="accent1"/>
                </a:solidFill>
                <a:latin typeface="Lato"/>
                <a:ea typeface="Lato"/>
                <a:cs typeface="Lato"/>
                <a:sym typeface="Lato"/>
              </a:defRPr>
            </a:lvl7pPr>
            <a:lvl8pPr lvl="7" algn="r">
              <a:buNone/>
              <a:defRPr sz="1333">
                <a:solidFill>
                  <a:schemeClr val="accent1"/>
                </a:solidFill>
                <a:latin typeface="Lato"/>
                <a:ea typeface="Lato"/>
                <a:cs typeface="Lato"/>
                <a:sym typeface="Lato"/>
              </a:defRPr>
            </a:lvl8pPr>
            <a:lvl9pPr lvl="8" algn="r">
              <a:buNone/>
              <a:defRPr sz="1333">
                <a:solidFill>
                  <a:schemeClr val="accent1"/>
                </a:solidFill>
                <a:latin typeface="Lato"/>
                <a:ea typeface="Lato"/>
                <a:cs typeface="Lato"/>
                <a:sym typeface="La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7613846"/>
      </p:ext>
    </p:extLst>
  </p:cSld>
  <p:clrMap bg1="lt1" tx1="dk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Tw Cen MT" panose="020B0602020104020603" pitchFamily="34" charset="77"/>
          <a:ea typeface="Tahoma" panose="020B0604030504040204" pitchFamily="34" charset="0"/>
          <a:cs typeface="Tahoma" panose="020B0604030504040204" pitchFamily="34" charset="0"/>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Trebuchet MS" panose="020B0703020202090204" pitchFamily="34" charset="0"/>
          <a:ea typeface="Trebuchet MS" panose="020B0703020202090204" pitchFamily="34" charset="0"/>
          <a:cs typeface="Futura Medium" panose="020B0602020204020303" pitchFamily="34" charset="-79"/>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3/31/2026</a:t>
            </a:fld>
            <a:endParaRPr lang="en-US"/>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1292220746"/>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67"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1"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476"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07" indent="-228589" algn="l" defTabSz="914354"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54" rtl="0" eaLnBrk="1" latinLnBrk="0" hangingPunct="1">
        <a:defRPr sz="1801" kern="1200">
          <a:solidFill>
            <a:schemeClr val="tx1"/>
          </a:solidFill>
          <a:latin typeface="+mn-lt"/>
          <a:ea typeface="+mn-ea"/>
          <a:cs typeface="+mn-cs"/>
        </a:defRPr>
      </a:lvl1pPr>
      <a:lvl2pPr marL="457177" algn="l" defTabSz="914354" rtl="0" eaLnBrk="1" latinLnBrk="0" hangingPunct="1">
        <a:defRPr sz="1801" kern="1200">
          <a:solidFill>
            <a:schemeClr val="tx1"/>
          </a:solidFill>
          <a:latin typeface="+mn-lt"/>
          <a:ea typeface="+mn-ea"/>
          <a:cs typeface="+mn-cs"/>
        </a:defRPr>
      </a:lvl2pPr>
      <a:lvl3pPr marL="914354" algn="l" defTabSz="914354" rtl="0" eaLnBrk="1" latinLnBrk="0" hangingPunct="1">
        <a:defRPr sz="1801" kern="1200">
          <a:solidFill>
            <a:schemeClr val="tx1"/>
          </a:solidFill>
          <a:latin typeface="+mn-lt"/>
          <a:ea typeface="+mn-ea"/>
          <a:cs typeface="+mn-cs"/>
        </a:defRPr>
      </a:lvl3pPr>
      <a:lvl4pPr marL="1371531" algn="l" defTabSz="914354" rtl="0" eaLnBrk="1" latinLnBrk="0" hangingPunct="1">
        <a:defRPr sz="1801" kern="1200">
          <a:solidFill>
            <a:schemeClr val="tx1"/>
          </a:solidFill>
          <a:latin typeface="+mn-lt"/>
          <a:ea typeface="+mn-ea"/>
          <a:cs typeface="+mn-cs"/>
        </a:defRPr>
      </a:lvl4pPr>
      <a:lvl5pPr marL="1828709" algn="l" defTabSz="914354" rtl="0" eaLnBrk="1" latinLnBrk="0" hangingPunct="1">
        <a:defRPr sz="1801" kern="1200">
          <a:solidFill>
            <a:schemeClr val="tx1"/>
          </a:solidFill>
          <a:latin typeface="+mn-lt"/>
          <a:ea typeface="+mn-ea"/>
          <a:cs typeface="+mn-cs"/>
        </a:defRPr>
      </a:lvl5pPr>
      <a:lvl6pPr marL="2285886" algn="l" defTabSz="914354" rtl="0" eaLnBrk="1" latinLnBrk="0" hangingPunct="1">
        <a:defRPr sz="1801" kern="1200">
          <a:solidFill>
            <a:schemeClr val="tx1"/>
          </a:solidFill>
          <a:latin typeface="+mn-lt"/>
          <a:ea typeface="+mn-ea"/>
          <a:cs typeface="+mn-cs"/>
        </a:defRPr>
      </a:lvl6pPr>
      <a:lvl7pPr marL="2743063" algn="l" defTabSz="914354" rtl="0" eaLnBrk="1" latinLnBrk="0" hangingPunct="1">
        <a:defRPr sz="1801" kern="1200">
          <a:solidFill>
            <a:schemeClr val="tx1"/>
          </a:solidFill>
          <a:latin typeface="+mn-lt"/>
          <a:ea typeface="+mn-ea"/>
          <a:cs typeface="+mn-cs"/>
        </a:defRPr>
      </a:lvl7pPr>
      <a:lvl8pPr marL="3200240" algn="l" defTabSz="914354" rtl="0" eaLnBrk="1" latinLnBrk="0" hangingPunct="1">
        <a:defRPr sz="1801" kern="1200">
          <a:solidFill>
            <a:schemeClr val="tx1"/>
          </a:solidFill>
          <a:latin typeface="+mn-lt"/>
          <a:ea typeface="+mn-ea"/>
          <a:cs typeface="+mn-cs"/>
        </a:defRPr>
      </a:lvl8pPr>
      <a:lvl9pPr marL="3657417" algn="l" defTabSz="91435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3B6B5D-7071-4491-8C87-9EC458082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6440FBC-4459-49BD-916D-2FE96E8575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DE857-F7A1-4A75-B8E7-C6686E7083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0A9FD-7809-4265-B7BF-25251316EDD3}" type="datetimeFigureOut">
              <a:rPr lang="en-US" smtClean="0"/>
              <a:t>3/31/2026</a:t>
            </a:fld>
            <a:endParaRPr lang="en-US"/>
          </a:p>
        </p:txBody>
      </p:sp>
      <p:sp>
        <p:nvSpPr>
          <p:cNvPr id="5" name="Footer Placeholder 4">
            <a:extLst>
              <a:ext uri="{FF2B5EF4-FFF2-40B4-BE49-F238E27FC236}">
                <a16:creationId xmlns:a16="http://schemas.microsoft.com/office/drawing/2014/main" id="{86D491AA-050C-4BF5-AAF8-086E839856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C7C5B2-449A-4605-B80F-CA690690D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5D70AC-19E9-442F-B73D-5F17588AF64B}" type="slidenum">
              <a:rPr lang="en-US" smtClean="0"/>
              <a:t>‹#›</a:t>
            </a:fld>
            <a:endParaRPr lang="en-US"/>
          </a:p>
        </p:txBody>
      </p:sp>
    </p:spTree>
    <p:extLst>
      <p:ext uri="{BB962C8B-B14F-4D97-AF65-F5344CB8AC3E}">
        <p14:creationId xmlns:p14="http://schemas.microsoft.com/office/powerpoint/2010/main" val="150368476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lp.constantcontactpages.com/sl/NGjg7Nh"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hyperlink" Target="mailto:meg.sargent@dhhs.nc.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diabetesnc.com/diabetes-advisory-counci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1" y="2971800"/>
            <a:ext cx="6705600" cy="1828800"/>
          </a:xfrm>
          <a:prstGeom prst="rect">
            <a:avLst/>
          </a:prstGeom>
        </p:spPr>
        <p:txBody>
          <a:bodyPr vert="horz" lIns="91440" tIns="45720" rIns="91440" bIns="45720" rtlCol="0" anchor="t">
            <a:normAutofit fontScale="77500" lnSpcReduction="20000"/>
          </a:bodyPr>
          <a:lstStyle/>
          <a:p>
            <a:pPr algn="ctr">
              <a:lnSpc>
                <a:spcPct val="90000"/>
              </a:lnSpc>
              <a:spcBef>
                <a:spcPct val="0"/>
              </a:spcBef>
              <a:spcAft>
                <a:spcPts val="600"/>
              </a:spcAft>
            </a:pPr>
            <a:endParaRPr lang="en-US" sz="7700" b="1">
              <a:solidFill>
                <a:srgbClr val="000000"/>
              </a:solidFill>
              <a:latin typeface="+mj-lt"/>
              <a:ea typeface="+mj-ea"/>
              <a:cs typeface="+mj-cs"/>
            </a:endParaRPr>
          </a:p>
          <a:p>
            <a:pPr algn="ctr">
              <a:lnSpc>
                <a:spcPct val="90000"/>
              </a:lnSpc>
              <a:spcBef>
                <a:spcPct val="0"/>
              </a:spcBef>
              <a:spcAft>
                <a:spcPts val="600"/>
              </a:spcAft>
            </a:pPr>
            <a:r>
              <a:rPr lang="en-US" sz="11400" b="1">
                <a:solidFill>
                  <a:srgbClr val="2751A5"/>
                </a:solidFill>
                <a:latin typeface="Arial" panose="020B0604020202020204" pitchFamily="34" charset="0"/>
                <a:ea typeface="+mj-ea"/>
                <a:cs typeface="Arial" panose="020B0604020202020204" pitchFamily="34" charset="0"/>
              </a:rPr>
              <a:t>Welcome</a:t>
            </a:r>
          </a:p>
          <a:p>
            <a:pPr algn="ctr">
              <a:lnSpc>
                <a:spcPct val="90000"/>
              </a:lnSpc>
              <a:spcBef>
                <a:spcPct val="0"/>
              </a:spcBef>
              <a:spcAft>
                <a:spcPts val="600"/>
              </a:spcAft>
            </a:pPr>
            <a:endParaRPr lang="en-US" sz="2700" b="1">
              <a:solidFill>
                <a:srgbClr val="000000"/>
              </a:solidFill>
              <a:latin typeface="Times New Roman" panose="02020603050405020304" pitchFamily="18" charset="0"/>
              <a:ea typeface="+mj-ea"/>
              <a:cs typeface="Times New Roman" panose="02020603050405020304" pitchFamily="18" charset="0"/>
            </a:endParaRPr>
          </a:p>
          <a:p>
            <a:pPr>
              <a:lnSpc>
                <a:spcPct val="90000"/>
              </a:lnSpc>
              <a:spcBef>
                <a:spcPct val="0"/>
              </a:spcBef>
              <a:spcAft>
                <a:spcPts val="600"/>
              </a:spcAft>
            </a:pPr>
            <a:endParaRPr lang="en-US" sz="2800">
              <a:solidFill>
                <a:srgbClr val="000000"/>
              </a:solidFill>
              <a:latin typeface="+mj-lt"/>
              <a:ea typeface="+mj-ea"/>
              <a:cs typeface="+mj-cs"/>
            </a:endParaRPr>
          </a:p>
          <a:p>
            <a:pPr>
              <a:lnSpc>
                <a:spcPct val="90000"/>
              </a:lnSpc>
              <a:spcBef>
                <a:spcPct val="0"/>
              </a:spcBef>
              <a:spcAft>
                <a:spcPts val="600"/>
              </a:spcAft>
            </a:pPr>
            <a:endParaRPr lang="en-US" sz="2800">
              <a:solidFill>
                <a:srgbClr val="000000"/>
              </a:solidFill>
              <a:latin typeface="+mj-lt"/>
              <a:ea typeface="+mj-ea"/>
              <a:cs typeface="+mj-cs"/>
            </a:endParaRPr>
          </a:p>
        </p:txBody>
      </p:sp>
      <p:sp>
        <p:nvSpPr>
          <p:cNvPr id="3" name="TextBox 2">
            <a:extLst>
              <a:ext uri="{FF2B5EF4-FFF2-40B4-BE49-F238E27FC236}">
                <a16:creationId xmlns:a16="http://schemas.microsoft.com/office/drawing/2014/main" id="{ED9E4CEE-1790-4B45-B3CA-B2C8B64171CA}"/>
              </a:ext>
            </a:extLst>
          </p:cNvPr>
          <p:cNvSpPr txBox="1"/>
          <p:nvPr/>
        </p:nvSpPr>
        <p:spPr>
          <a:xfrm>
            <a:off x="3467102" y="5105400"/>
            <a:ext cx="5257799" cy="584775"/>
          </a:xfrm>
          <a:prstGeom prst="rect">
            <a:avLst/>
          </a:prstGeom>
          <a:noFill/>
        </p:spPr>
        <p:txBody>
          <a:bodyPr wrap="square" lIns="91440" tIns="45720" rIns="91440" bIns="45720" rtlCol="0" anchor="t">
            <a:spAutoFit/>
          </a:bodyPr>
          <a:lstStyle/>
          <a:p>
            <a:pPr algn="ctr"/>
            <a:r>
              <a:rPr lang="en-US" sz="3200" b="1">
                <a:solidFill>
                  <a:srgbClr val="603B13"/>
                </a:solidFill>
                <a:latin typeface="Arial"/>
                <a:cs typeface="Arial"/>
              </a:rPr>
              <a:t>Friday, February 27, 2026</a:t>
            </a:r>
            <a:endParaRPr lang="en-US" sz="3200" b="1">
              <a:solidFill>
                <a:srgbClr val="603B13"/>
              </a:solidFill>
              <a:cs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1" y="647700"/>
            <a:ext cx="7620000" cy="2171700"/>
          </a:xfrm>
          <a:prstGeom prst="rect">
            <a:avLst/>
          </a:prstGeom>
        </p:spPr>
      </p:pic>
    </p:spTree>
    <p:extLst>
      <p:ext uri="{BB962C8B-B14F-4D97-AF65-F5344CB8AC3E}">
        <p14:creationId xmlns:p14="http://schemas.microsoft.com/office/powerpoint/2010/main" val="2945433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1985"/>
            <a:ext cx="10515600" cy="1325563"/>
          </a:xfrm>
          <a:prstGeom prst="rect">
            <a:avLst/>
          </a:prstGeom>
        </p:spPr>
        <p:txBody>
          <a:bodyPr/>
          <a:lstStyle/>
          <a:p>
            <a:pPr algn="ctr"/>
            <a:r>
              <a:rPr lang="en-US" b="1">
                <a:ln w="0"/>
                <a:solidFill>
                  <a:srgbClr val="2751A5"/>
                </a:solidFill>
                <a:latin typeface="Arial" panose="020B0604020202020204" pitchFamily="34" charset="0"/>
                <a:cs typeface="Arial" panose="020B0604020202020204" pitchFamily="34" charset="0"/>
              </a:rPr>
              <a:t>DAC Newsletter</a:t>
            </a:r>
          </a:p>
        </p:txBody>
      </p:sp>
      <p:sp>
        <p:nvSpPr>
          <p:cNvPr id="6" name="Rectangle 5"/>
          <p:cNvSpPr/>
          <p:nvPr/>
        </p:nvSpPr>
        <p:spPr>
          <a:xfrm>
            <a:off x="5713622" y="2740422"/>
            <a:ext cx="6072032" cy="830997"/>
          </a:xfrm>
          <a:prstGeom prst="rect">
            <a:avLst/>
          </a:prstGeom>
        </p:spPr>
        <p:txBody>
          <a:bodyPr wrap="square" lIns="91440" tIns="45720" rIns="91440" bIns="45720" anchor="t">
            <a:spAutoFit/>
          </a:bodyPr>
          <a:lstStyle/>
          <a:p>
            <a:pPr algn="ctr"/>
            <a:r>
              <a:rPr lang="en-US" sz="2400" dirty="0">
                <a:solidFill>
                  <a:srgbClr val="2751A5"/>
                </a:solidFill>
                <a:ea typeface="+mn-lt"/>
                <a:cs typeface="+mn-lt"/>
              </a:rPr>
              <a:t>The Winter Newsletter will be sent out during the first week of March.</a:t>
            </a:r>
            <a:endParaRPr lang="en-US" dirty="0"/>
          </a:p>
        </p:txBody>
      </p:sp>
      <p:pic>
        <p:nvPicPr>
          <p:cNvPr id="4" name="Picture 3">
            <a:extLst>
              <a:ext uri="{FF2B5EF4-FFF2-40B4-BE49-F238E27FC236}">
                <a16:creationId xmlns:a16="http://schemas.microsoft.com/office/drawing/2014/main" id="{B93D8035-C233-54BC-63D0-FFD45EA6862B}"/>
              </a:ext>
            </a:extLst>
          </p:cNvPr>
          <p:cNvPicPr>
            <a:picLocks noChangeAspect="1"/>
          </p:cNvPicPr>
          <p:nvPr/>
        </p:nvPicPr>
        <p:blipFill>
          <a:blip r:embed="rId3"/>
          <a:srcRect r="199" b="3385"/>
          <a:stretch/>
        </p:blipFill>
        <p:spPr>
          <a:xfrm>
            <a:off x="563572" y="1248032"/>
            <a:ext cx="5154217" cy="3826269"/>
          </a:xfrm>
          <a:prstGeom prst="rect">
            <a:avLst/>
          </a:prstGeom>
        </p:spPr>
      </p:pic>
    </p:spTree>
    <p:extLst>
      <p:ext uri="{BB962C8B-B14F-4D97-AF65-F5344CB8AC3E}">
        <p14:creationId xmlns:p14="http://schemas.microsoft.com/office/powerpoint/2010/main" val="1177656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2616B-FFB6-103C-E0B9-B23DD0779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ACE05-497A-5E44-97D6-262F4A29542A}"/>
              </a:ext>
            </a:extLst>
          </p:cNvPr>
          <p:cNvSpPr>
            <a:spLocks noGrp="1"/>
          </p:cNvSpPr>
          <p:nvPr>
            <p:ph type="title"/>
          </p:nvPr>
        </p:nvSpPr>
        <p:spPr/>
        <p:txBody>
          <a:bodyPr/>
          <a:lstStyle/>
          <a:p>
            <a:pPr algn="ctr"/>
            <a:r>
              <a:rPr lang="en-US" b="1">
                <a:solidFill>
                  <a:srgbClr val="2751A5"/>
                </a:solidFill>
                <a:cs typeface="Arial"/>
              </a:rPr>
              <a:t>National Standards for DSMES</a:t>
            </a:r>
            <a:endParaRPr lang="en-US"/>
          </a:p>
        </p:txBody>
      </p:sp>
      <p:sp>
        <p:nvSpPr>
          <p:cNvPr id="3" name="Content Placeholder 2">
            <a:extLst>
              <a:ext uri="{FF2B5EF4-FFF2-40B4-BE49-F238E27FC236}">
                <a16:creationId xmlns:a16="http://schemas.microsoft.com/office/drawing/2014/main" id="{EADEA01E-A21B-89FC-1DCF-807A7AF1C5C4}"/>
              </a:ext>
            </a:extLst>
          </p:cNvPr>
          <p:cNvSpPr>
            <a:spLocks noGrp="1"/>
          </p:cNvSpPr>
          <p:nvPr>
            <p:ph idx="1"/>
          </p:nvPr>
        </p:nvSpPr>
        <p:spPr>
          <a:xfrm>
            <a:off x="838200" y="1032310"/>
            <a:ext cx="10515600" cy="4351338"/>
          </a:xfrm>
        </p:spPr>
        <p:txBody>
          <a:bodyPr vert="horz" lIns="91440" tIns="45720" rIns="91440" bIns="45720" rtlCol="0" anchor="t">
            <a:normAutofit/>
          </a:bodyPr>
          <a:lstStyle/>
          <a:p>
            <a:pPr marL="0" indent="0" algn="ctr">
              <a:lnSpc>
                <a:spcPct val="200000"/>
              </a:lnSpc>
              <a:buNone/>
            </a:pPr>
            <a:endParaRPr lang="en-US" sz="3200" b="1">
              <a:solidFill>
                <a:srgbClr val="2751A5"/>
              </a:solidFill>
              <a:cs typeface="Arial"/>
            </a:endParaRPr>
          </a:p>
          <a:p>
            <a:pPr marL="0" indent="0" algn="ctr">
              <a:lnSpc>
                <a:spcPct val="200000"/>
              </a:lnSpc>
              <a:buNone/>
            </a:pPr>
            <a:r>
              <a:rPr lang="en-US" sz="3200" b="1">
                <a:solidFill>
                  <a:srgbClr val="2751A5"/>
                </a:solidFill>
                <a:cs typeface="Arial"/>
              </a:rPr>
              <a:t>Laura Edwards</a:t>
            </a:r>
          </a:p>
          <a:p>
            <a:pPr marL="0" indent="0" algn="ctr">
              <a:lnSpc>
                <a:spcPct val="200000"/>
              </a:lnSpc>
              <a:buNone/>
            </a:pPr>
            <a:r>
              <a:rPr lang="en-US" sz="3200">
                <a:solidFill>
                  <a:srgbClr val="2751A5"/>
                </a:solidFill>
                <a:ea typeface="+mn-lt"/>
                <a:cs typeface="+mn-lt"/>
              </a:rPr>
              <a:t>laura.edwards@collaborativehealthsolutions.org</a:t>
            </a:r>
            <a:endParaRPr lang="en-US"/>
          </a:p>
          <a:p>
            <a:pPr marL="0" indent="0">
              <a:buNone/>
            </a:pPr>
            <a:br>
              <a:rPr lang="en-US"/>
            </a:br>
            <a:endParaRPr lang="en-US">
              <a:cs typeface="Arial"/>
            </a:endParaRPr>
          </a:p>
          <a:p>
            <a:endParaRPr lang="en-US">
              <a:cs typeface="Arial"/>
            </a:endParaRPr>
          </a:p>
        </p:txBody>
      </p:sp>
    </p:spTree>
    <p:extLst>
      <p:ext uri="{BB962C8B-B14F-4D97-AF65-F5344CB8AC3E}">
        <p14:creationId xmlns:p14="http://schemas.microsoft.com/office/powerpoint/2010/main" val="1207685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41135-B2F4-A1BC-D219-864487C0D5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4C3186-4B19-1B75-B5FB-1709242BADC4}"/>
              </a:ext>
            </a:extLst>
          </p:cNvPr>
          <p:cNvSpPr>
            <a:spLocks noGrp="1"/>
          </p:cNvSpPr>
          <p:nvPr>
            <p:ph type="title"/>
          </p:nvPr>
        </p:nvSpPr>
        <p:spPr/>
        <p:txBody>
          <a:bodyPr/>
          <a:lstStyle/>
          <a:p>
            <a:pPr algn="ctr"/>
            <a:r>
              <a:rPr lang="en-US" b="1">
                <a:solidFill>
                  <a:srgbClr val="2751A5"/>
                </a:solidFill>
                <a:cs typeface="Arial"/>
              </a:rPr>
              <a:t>NC Diabetes Prevention and Management Pharmacy Collaborative</a:t>
            </a:r>
            <a:endParaRPr lang="en-US"/>
          </a:p>
        </p:txBody>
      </p:sp>
      <p:sp>
        <p:nvSpPr>
          <p:cNvPr id="3" name="Content Placeholder 2">
            <a:extLst>
              <a:ext uri="{FF2B5EF4-FFF2-40B4-BE49-F238E27FC236}">
                <a16:creationId xmlns:a16="http://schemas.microsoft.com/office/drawing/2014/main" id="{DF7995A6-2869-6AFD-F192-623753DEB4F6}"/>
              </a:ext>
            </a:extLst>
          </p:cNvPr>
          <p:cNvSpPr>
            <a:spLocks noGrp="1"/>
          </p:cNvSpPr>
          <p:nvPr>
            <p:ph idx="1"/>
          </p:nvPr>
        </p:nvSpPr>
        <p:spPr>
          <a:xfrm>
            <a:off x="838200" y="1032310"/>
            <a:ext cx="10515600" cy="4880504"/>
          </a:xfrm>
        </p:spPr>
        <p:txBody>
          <a:bodyPr vert="horz" lIns="91440" tIns="45720" rIns="91440" bIns="45720" rtlCol="0" anchor="t">
            <a:normAutofit fontScale="25000" lnSpcReduction="20000"/>
          </a:bodyPr>
          <a:lstStyle/>
          <a:p>
            <a:pPr marL="0" indent="0" algn="ctr">
              <a:lnSpc>
                <a:spcPct val="200000"/>
              </a:lnSpc>
              <a:buNone/>
            </a:pPr>
            <a:endParaRPr lang="en-US" sz="3200" b="1">
              <a:solidFill>
                <a:srgbClr val="2751A5"/>
              </a:solidFill>
              <a:cs typeface="Arial"/>
            </a:endParaRPr>
          </a:p>
          <a:p>
            <a:pPr marL="0" indent="0" algn="ctr">
              <a:lnSpc>
                <a:spcPct val="200000"/>
              </a:lnSpc>
              <a:buNone/>
            </a:pPr>
            <a:endParaRPr lang="en-US" sz="4500" b="1">
              <a:solidFill>
                <a:srgbClr val="2751A5"/>
              </a:solidFill>
              <a:cs typeface="Arial"/>
            </a:endParaRPr>
          </a:p>
          <a:p>
            <a:pPr marL="0" indent="0" algn="ctr">
              <a:lnSpc>
                <a:spcPct val="200000"/>
              </a:lnSpc>
              <a:buNone/>
            </a:pPr>
            <a:r>
              <a:rPr lang="en-US" sz="9600" b="1">
                <a:solidFill>
                  <a:srgbClr val="2751A5"/>
                </a:solidFill>
                <a:cs typeface="Arial"/>
              </a:rPr>
              <a:t>Presenter Opportunities:</a:t>
            </a:r>
            <a:endParaRPr lang="en-US" sz="9600">
              <a:cs typeface="Arial" panose="020B0604020202020204"/>
            </a:endParaRPr>
          </a:p>
          <a:p>
            <a:pPr marL="0" indent="0">
              <a:lnSpc>
                <a:spcPct val="120000"/>
              </a:lnSpc>
              <a:buNone/>
            </a:pPr>
            <a:r>
              <a:rPr lang="en-US" sz="6400" b="1">
                <a:solidFill>
                  <a:srgbClr val="2751A5"/>
                </a:solidFill>
                <a:cs typeface="Arial"/>
              </a:rPr>
              <a:t>Examples of requested topics: </a:t>
            </a:r>
          </a:p>
          <a:p>
            <a:pPr marL="457200" indent="-457200">
              <a:lnSpc>
                <a:spcPct val="120000"/>
              </a:lnSpc>
            </a:pPr>
            <a:r>
              <a:rPr lang="en-US" sz="6400">
                <a:solidFill>
                  <a:srgbClr val="2751A5"/>
                </a:solidFill>
                <a:cs typeface="Arial"/>
              </a:rPr>
              <a:t>Reimbursement strategies for services/programs</a:t>
            </a:r>
          </a:p>
          <a:p>
            <a:pPr marL="457200" indent="-457200">
              <a:lnSpc>
                <a:spcPct val="120000"/>
              </a:lnSpc>
            </a:pPr>
            <a:r>
              <a:rPr lang="en-US" sz="6400">
                <a:solidFill>
                  <a:srgbClr val="2751A5"/>
                </a:solidFill>
                <a:cs typeface="Arial"/>
              </a:rPr>
              <a:t>Community outreach</a:t>
            </a:r>
          </a:p>
          <a:p>
            <a:pPr marL="457200" indent="-457200">
              <a:lnSpc>
                <a:spcPct val="120000"/>
              </a:lnSpc>
            </a:pPr>
            <a:r>
              <a:rPr lang="en-US" sz="6400">
                <a:solidFill>
                  <a:srgbClr val="2751A5"/>
                </a:solidFill>
                <a:cs typeface="Arial"/>
              </a:rPr>
              <a:t>Remote monitoring opportunities</a:t>
            </a:r>
          </a:p>
          <a:p>
            <a:pPr marL="457200" indent="-457200">
              <a:lnSpc>
                <a:spcPct val="120000"/>
              </a:lnSpc>
            </a:pPr>
            <a:r>
              <a:rPr lang="en-US" sz="6400">
                <a:solidFill>
                  <a:srgbClr val="2751A5"/>
                </a:solidFill>
                <a:cs typeface="Arial"/>
              </a:rPr>
              <a:t>Other public health/pharmacy crossover topics to include diabetes work</a:t>
            </a:r>
          </a:p>
          <a:p>
            <a:pPr marL="0" indent="0" algn="ctr">
              <a:lnSpc>
                <a:spcPct val="200000"/>
              </a:lnSpc>
              <a:buNone/>
            </a:pPr>
            <a:r>
              <a:rPr lang="en-US" sz="9600" b="1">
                <a:solidFill>
                  <a:srgbClr val="2751A5"/>
                </a:solidFill>
                <a:cs typeface="Arial"/>
              </a:rPr>
              <a:t>Join the Listserv to stay in the loop: </a:t>
            </a:r>
            <a:endParaRPr lang="en-US" sz="7200">
              <a:solidFill>
                <a:srgbClr val="000000"/>
              </a:solidFill>
              <a:ea typeface="+mn-lt"/>
              <a:cs typeface="+mn-lt"/>
            </a:endParaRPr>
          </a:p>
          <a:p>
            <a:pPr marL="0" indent="0" algn="ctr">
              <a:lnSpc>
                <a:spcPct val="200000"/>
              </a:lnSpc>
              <a:buNone/>
            </a:pPr>
            <a:r>
              <a:rPr lang="en-US" sz="7200">
                <a:solidFill>
                  <a:srgbClr val="2751A5"/>
                </a:solidFill>
                <a:ea typeface="+mn-lt"/>
                <a:cs typeface="+mn-lt"/>
                <a:hlinkClick r:id="rId3">
                  <a:extLst>
                    <a:ext uri="{A12FA001-AC4F-418D-AE19-62706E023703}">
                      <ahyp:hlinkClr xmlns:ahyp="http://schemas.microsoft.com/office/drawing/2018/hyperlinkcolor" val="tx"/>
                    </a:ext>
                  </a:extLst>
                </a:hlinkClick>
              </a:rPr>
              <a:t>Sign up for NC Diabetes Pharmacy Collab here or scan the QR code!</a:t>
            </a:r>
            <a:endParaRPr lang="en-US" sz="7200">
              <a:cs typeface="Arial"/>
            </a:endParaRPr>
          </a:p>
          <a:p>
            <a:pPr marL="0" indent="0" algn="ctr">
              <a:lnSpc>
                <a:spcPct val="200000"/>
              </a:lnSpc>
              <a:buNone/>
            </a:pPr>
            <a:r>
              <a:rPr lang="en-US" sz="7200">
                <a:solidFill>
                  <a:srgbClr val="2751A5"/>
                </a:solidFill>
                <a:cs typeface="Arial"/>
              </a:rPr>
              <a:t>Contact Meg Sargent  </a:t>
            </a:r>
            <a:r>
              <a:rPr lang="en-US" sz="7200">
                <a:solidFill>
                  <a:srgbClr val="2751A5"/>
                </a:solidFill>
                <a:cs typeface="Arial"/>
                <a:hlinkClick r:id="rId4"/>
              </a:rPr>
              <a:t>meg.sargent@dhhs.nc.gov</a:t>
            </a:r>
            <a:r>
              <a:rPr lang="en-US" sz="7200">
                <a:solidFill>
                  <a:srgbClr val="2751A5"/>
                </a:solidFill>
                <a:cs typeface="Arial"/>
              </a:rPr>
              <a:t> </a:t>
            </a:r>
          </a:p>
          <a:p>
            <a:pPr marL="0" indent="0">
              <a:buNone/>
            </a:pPr>
            <a:br>
              <a:rPr lang="en-US"/>
            </a:br>
            <a:endParaRPr lang="en-US">
              <a:cs typeface="Arial"/>
            </a:endParaRPr>
          </a:p>
          <a:p>
            <a:endParaRPr lang="en-US">
              <a:cs typeface="Arial"/>
            </a:endParaRPr>
          </a:p>
        </p:txBody>
      </p:sp>
      <p:pic>
        <p:nvPicPr>
          <p:cNvPr id="4" name="Picture 3" descr="QrCode">
            <a:extLst>
              <a:ext uri="{FF2B5EF4-FFF2-40B4-BE49-F238E27FC236}">
                <a16:creationId xmlns:a16="http://schemas.microsoft.com/office/drawing/2014/main" id="{FE31720F-112B-4AB4-21AA-0B0F70D97D50}"/>
              </a:ext>
            </a:extLst>
          </p:cNvPr>
          <p:cNvPicPr>
            <a:picLocks noChangeAspect="1"/>
          </p:cNvPicPr>
          <p:nvPr/>
        </p:nvPicPr>
        <p:blipFill>
          <a:blip r:embed="rId5"/>
          <a:stretch>
            <a:fillRect/>
          </a:stretch>
        </p:blipFill>
        <p:spPr>
          <a:xfrm>
            <a:off x="840317" y="4586817"/>
            <a:ext cx="1653117" cy="1642534"/>
          </a:xfrm>
          <a:prstGeom prst="rect">
            <a:avLst/>
          </a:prstGeom>
        </p:spPr>
      </p:pic>
    </p:spTree>
    <p:extLst>
      <p:ext uri="{BB962C8B-B14F-4D97-AF65-F5344CB8AC3E}">
        <p14:creationId xmlns:p14="http://schemas.microsoft.com/office/powerpoint/2010/main" val="3897960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1A5E5-A23F-3013-696E-CB562DF572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8BABB-9B4E-63B9-05D0-D9ACCC186FBE}"/>
              </a:ext>
            </a:extLst>
          </p:cNvPr>
          <p:cNvSpPr>
            <a:spLocks noGrp="1"/>
          </p:cNvSpPr>
          <p:nvPr>
            <p:ph type="title"/>
          </p:nvPr>
        </p:nvSpPr>
        <p:spPr/>
        <p:txBody>
          <a:bodyPr/>
          <a:lstStyle/>
          <a:p>
            <a:pPr algn="ctr"/>
            <a:r>
              <a:rPr lang="en-US" b="1">
                <a:solidFill>
                  <a:srgbClr val="2751A5"/>
                </a:solidFill>
                <a:cs typeface="Arial"/>
              </a:rPr>
              <a:t>Diabetes Care and Education Conference 2026</a:t>
            </a:r>
            <a:endParaRPr lang="en-US"/>
          </a:p>
        </p:txBody>
      </p:sp>
      <p:sp>
        <p:nvSpPr>
          <p:cNvPr id="3" name="Content Placeholder 2">
            <a:extLst>
              <a:ext uri="{FF2B5EF4-FFF2-40B4-BE49-F238E27FC236}">
                <a16:creationId xmlns:a16="http://schemas.microsoft.com/office/drawing/2014/main" id="{4C86CCD4-2C6A-8AD4-85CD-D02D2C698B0F}"/>
              </a:ext>
            </a:extLst>
          </p:cNvPr>
          <p:cNvSpPr>
            <a:spLocks noGrp="1"/>
          </p:cNvSpPr>
          <p:nvPr>
            <p:ph idx="1"/>
          </p:nvPr>
        </p:nvSpPr>
        <p:spPr>
          <a:xfrm>
            <a:off x="838200" y="2005587"/>
            <a:ext cx="4951957" cy="2295247"/>
          </a:xfrm>
        </p:spPr>
        <p:txBody>
          <a:bodyPr vert="horz" lIns="91440" tIns="45720" rIns="91440" bIns="45720" rtlCol="0" anchor="t">
            <a:normAutofit fontScale="92500" lnSpcReduction="20000"/>
          </a:bodyPr>
          <a:lstStyle/>
          <a:p>
            <a:pPr marL="0" indent="0" algn="ctr">
              <a:lnSpc>
                <a:spcPct val="100000"/>
              </a:lnSpc>
              <a:spcBef>
                <a:spcPts val="200"/>
              </a:spcBef>
              <a:spcAft>
                <a:spcPts val="200"/>
              </a:spcAft>
              <a:buNone/>
            </a:pPr>
            <a:r>
              <a:rPr lang="en-US" sz="3500" b="1">
                <a:solidFill>
                  <a:srgbClr val="2751A5"/>
                </a:solidFill>
                <a:cs typeface="Arial"/>
              </a:rPr>
              <a:t>March 6, 2026</a:t>
            </a:r>
            <a:endParaRPr lang="en-US" sz="3500">
              <a:solidFill>
                <a:srgbClr val="000000"/>
              </a:solidFill>
              <a:cs typeface="Arial"/>
            </a:endParaRPr>
          </a:p>
          <a:p>
            <a:pPr marL="0" indent="0" algn="ctr">
              <a:lnSpc>
                <a:spcPct val="100000"/>
              </a:lnSpc>
              <a:spcBef>
                <a:spcPts val="200"/>
              </a:spcBef>
              <a:spcAft>
                <a:spcPts val="200"/>
              </a:spcAft>
              <a:buNone/>
            </a:pPr>
            <a:r>
              <a:rPr lang="en-US" sz="3500" b="1">
                <a:solidFill>
                  <a:srgbClr val="2751A5"/>
                </a:solidFill>
                <a:cs typeface="Arial"/>
              </a:rPr>
              <a:t>8:00am – 5:00pm</a:t>
            </a:r>
          </a:p>
          <a:p>
            <a:pPr marL="0" indent="0" algn="ctr">
              <a:lnSpc>
                <a:spcPct val="100000"/>
              </a:lnSpc>
              <a:spcBef>
                <a:spcPts val="200"/>
              </a:spcBef>
              <a:spcAft>
                <a:spcPts val="200"/>
              </a:spcAft>
              <a:buNone/>
            </a:pPr>
            <a:r>
              <a:rPr lang="en-US" sz="3500" b="1">
                <a:solidFill>
                  <a:srgbClr val="2751A5"/>
                </a:solidFill>
                <a:cs typeface="Arial"/>
              </a:rPr>
              <a:t>Greenville, NC or virtual</a:t>
            </a:r>
          </a:p>
          <a:p>
            <a:pPr marL="0" indent="0">
              <a:buNone/>
            </a:pPr>
            <a:br>
              <a:rPr lang="en-US"/>
            </a:br>
            <a:endParaRPr lang="en-US">
              <a:cs typeface="Arial"/>
            </a:endParaRPr>
          </a:p>
          <a:p>
            <a:endParaRPr lang="en-US">
              <a:cs typeface="Arial"/>
            </a:endParaRPr>
          </a:p>
        </p:txBody>
      </p:sp>
      <p:pic>
        <p:nvPicPr>
          <p:cNvPr id="4" name="Picture 3">
            <a:extLst>
              <a:ext uri="{FF2B5EF4-FFF2-40B4-BE49-F238E27FC236}">
                <a16:creationId xmlns:a16="http://schemas.microsoft.com/office/drawing/2014/main" id="{7D31BA28-1D1E-AE6D-DD6B-0BBD6E977316}"/>
              </a:ext>
            </a:extLst>
          </p:cNvPr>
          <p:cNvPicPr>
            <a:picLocks noChangeAspect="1"/>
          </p:cNvPicPr>
          <p:nvPr/>
        </p:nvPicPr>
        <p:blipFill>
          <a:blip r:embed="rId3"/>
          <a:stretch>
            <a:fillRect/>
          </a:stretch>
        </p:blipFill>
        <p:spPr>
          <a:xfrm>
            <a:off x="7948417" y="2084736"/>
            <a:ext cx="2881769" cy="2688529"/>
          </a:xfrm>
          <a:prstGeom prst="rect">
            <a:avLst/>
          </a:prstGeom>
        </p:spPr>
      </p:pic>
      <p:sp>
        <p:nvSpPr>
          <p:cNvPr id="6" name="TextBox 5">
            <a:extLst>
              <a:ext uri="{FF2B5EF4-FFF2-40B4-BE49-F238E27FC236}">
                <a16:creationId xmlns:a16="http://schemas.microsoft.com/office/drawing/2014/main" id="{6EDBF658-639B-0816-21DC-7CA8BCF63247}"/>
              </a:ext>
            </a:extLst>
          </p:cNvPr>
          <p:cNvSpPr txBox="1"/>
          <p:nvPr/>
        </p:nvSpPr>
        <p:spPr>
          <a:xfrm>
            <a:off x="559443" y="3940215"/>
            <a:ext cx="846881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2751A5"/>
                </a:solidFill>
                <a:cs typeface="Arial"/>
              </a:rPr>
              <a:t>Conference Overview:</a:t>
            </a:r>
            <a:endParaRPr lang="en-US" sz="2000">
              <a:solidFill>
                <a:srgbClr val="000000"/>
              </a:solidFill>
              <a:cs typeface="Arial"/>
            </a:endParaRPr>
          </a:p>
          <a:p>
            <a:pPr marL="457200" indent="-457200">
              <a:buFont typeface="Arial"/>
              <a:buChar char="•"/>
            </a:pPr>
            <a:r>
              <a:rPr lang="en-US" sz="2000">
                <a:solidFill>
                  <a:srgbClr val="2751A5"/>
                </a:solidFill>
                <a:cs typeface="Arial"/>
              </a:rPr>
              <a:t>Evidence-based updates on diabetes management</a:t>
            </a:r>
          </a:p>
          <a:p>
            <a:pPr marL="457200" indent="-457200">
              <a:buFont typeface="Arial"/>
              <a:buChar char="•"/>
            </a:pPr>
            <a:r>
              <a:rPr lang="en-US" sz="2000">
                <a:solidFill>
                  <a:srgbClr val="2751A5"/>
                </a:solidFill>
                <a:cs typeface="Arial"/>
              </a:rPr>
              <a:t>Latest ADA Standards of Care &amp; CGM Advancements</a:t>
            </a:r>
          </a:p>
          <a:p>
            <a:pPr marL="457200" indent="-457200">
              <a:buFont typeface="Arial"/>
              <a:buChar char="•"/>
            </a:pPr>
            <a:r>
              <a:rPr lang="en-US" sz="2000">
                <a:solidFill>
                  <a:srgbClr val="2751A5"/>
                </a:solidFill>
                <a:cs typeface="Arial"/>
              </a:rPr>
              <a:t>Nutrition, obesity, and weight-loss strategies</a:t>
            </a:r>
          </a:p>
          <a:p>
            <a:pPr marL="457200" indent="-457200">
              <a:buFont typeface="Arial"/>
              <a:buChar char="•"/>
            </a:pPr>
            <a:r>
              <a:rPr lang="en-US" sz="2000">
                <a:solidFill>
                  <a:srgbClr val="2751A5"/>
                </a:solidFill>
                <a:cs typeface="Arial"/>
              </a:rPr>
              <a:t>Behavioral health integration in diabetes care</a:t>
            </a:r>
          </a:p>
          <a:p>
            <a:pPr marL="457200" indent="-457200">
              <a:buFont typeface="Arial"/>
              <a:buChar char="•"/>
            </a:pPr>
            <a:r>
              <a:rPr lang="en-US" sz="2000">
                <a:solidFill>
                  <a:srgbClr val="2751A5"/>
                </a:solidFill>
                <a:cs typeface="Arial"/>
              </a:rPr>
              <a:t>Access to clinical trials and islet cell transplants</a:t>
            </a:r>
          </a:p>
          <a:p>
            <a:endParaRPr lang="en-US" sz="1200">
              <a:cs typeface="Arial"/>
            </a:endParaRPr>
          </a:p>
          <a:p>
            <a:endParaRPr lang="en-US" sz="1200">
              <a:cs typeface="Arial"/>
            </a:endParaRPr>
          </a:p>
        </p:txBody>
      </p:sp>
    </p:spTree>
    <p:extLst>
      <p:ext uri="{BB962C8B-B14F-4D97-AF65-F5344CB8AC3E}">
        <p14:creationId xmlns:p14="http://schemas.microsoft.com/office/powerpoint/2010/main" val="348879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52584-7584-6737-25D8-DE4E010ACB66}"/>
              </a:ext>
            </a:extLst>
          </p:cNvPr>
          <p:cNvSpPr>
            <a:spLocks noGrp="1"/>
          </p:cNvSpPr>
          <p:nvPr>
            <p:ph type="title"/>
          </p:nvPr>
        </p:nvSpPr>
        <p:spPr>
          <a:xfrm>
            <a:off x="838200" y="365125"/>
            <a:ext cx="10539046" cy="1349009"/>
          </a:xfrm>
        </p:spPr>
        <p:txBody>
          <a:bodyPr>
            <a:normAutofit/>
          </a:bodyPr>
          <a:lstStyle/>
          <a:p>
            <a:pPr algn="ctr"/>
            <a:r>
              <a:rPr lang="en-US" b="1">
                <a:solidFill>
                  <a:srgbClr val="2751A5"/>
                </a:solidFill>
                <a:cs typeface="Arial"/>
              </a:rPr>
              <a:t>Winning With Diabetes Conference</a:t>
            </a:r>
          </a:p>
        </p:txBody>
      </p:sp>
      <p:pic>
        <p:nvPicPr>
          <p:cNvPr id="6" name="Picture 5" descr="text">
            <a:extLst>
              <a:ext uri="{FF2B5EF4-FFF2-40B4-BE49-F238E27FC236}">
                <a16:creationId xmlns:a16="http://schemas.microsoft.com/office/drawing/2014/main" id="{567C4AC8-7BF4-BA48-D2F4-F751EFD0C2AB}"/>
              </a:ext>
            </a:extLst>
          </p:cNvPr>
          <p:cNvPicPr>
            <a:picLocks noChangeAspect="1"/>
          </p:cNvPicPr>
          <p:nvPr/>
        </p:nvPicPr>
        <p:blipFill>
          <a:blip r:embed="rId2"/>
          <a:stretch>
            <a:fillRect/>
          </a:stretch>
        </p:blipFill>
        <p:spPr>
          <a:xfrm>
            <a:off x="2470150" y="1445853"/>
            <a:ext cx="3177116" cy="4495461"/>
          </a:xfrm>
          <a:prstGeom prst="rect">
            <a:avLst/>
          </a:prstGeom>
        </p:spPr>
      </p:pic>
      <p:pic>
        <p:nvPicPr>
          <p:cNvPr id="7" name="Picture 6">
            <a:extLst>
              <a:ext uri="{FF2B5EF4-FFF2-40B4-BE49-F238E27FC236}">
                <a16:creationId xmlns:a16="http://schemas.microsoft.com/office/drawing/2014/main" id="{7B91B5B7-2E05-096C-A798-3CB83DD1A8E1}"/>
              </a:ext>
            </a:extLst>
          </p:cNvPr>
          <p:cNvPicPr>
            <a:picLocks noChangeAspect="1"/>
          </p:cNvPicPr>
          <p:nvPr/>
        </p:nvPicPr>
        <p:blipFill>
          <a:blip r:embed="rId3"/>
          <a:srcRect l="31695" t="26849" r="32212" b="28457"/>
          <a:stretch>
            <a:fillRect/>
          </a:stretch>
        </p:blipFill>
        <p:spPr>
          <a:xfrm>
            <a:off x="7350153" y="2370666"/>
            <a:ext cx="2656412" cy="2645845"/>
          </a:xfrm>
          <a:prstGeom prst="rect">
            <a:avLst/>
          </a:prstGeom>
        </p:spPr>
      </p:pic>
    </p:spTree>
    <p:extLst>
      <p:ext uri="{BB962C8B-B14F-4D97-AF65-F5344CB8AC3E}">
        <p14:creationId xmlns:p14="http://schemas.microsoft.com/office/powerpoint/2010/main" val="987458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68083-894A-3682-91E6-14100D703E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2E888-6CE6-5199-7A00-A387DF8BF828}"/>
              </a:ext>
            </a:extLst>
          </p:cNvPr>
          <p:cNvSpPr>
            <a:spLocks noGrp="1"/>
          </p:cNvSpPr>
          <p:nvPr>
            <p:ph type="title"/>
          </p:nvPr>
        </p:nvSpPr>
        <p:spPr/>
        <p:txBody>
          <a:bodyPr/>
          <a:lstStyle/>
          <a:p>
            <a:pPr algn="ctr"/>
            <a:r>
              <a:rPr lang="en-US" b="1">
                <a:solidFill>
                  <a:srgbClr val="2751A5"/>
                </a:solidFill>
                <a:cs typeface="Arial"/>
              </a:rPr>
              <a:t>A-Z Diabetes Bootcamp 2026</a:t>
            </a:r>
          </a:p>
        </p:txBody>
      </p:sp>
      <p:sp>
        <p:nvSpPr>
          <p:cNvPr id="3" name="Content Placeholder 2">
            <a:extLst>
              <a:ext uri="{FF2B5EF4-FFF2-40B4-BE49-F238E27FC236}">
                <a16:creationId xmlns:a16="http://schemas.microsoft.com/office/drawing/2014/main" id="{411DA23E-7FF8-642D-8B64-395795015E9A}"/>
              </a:ext>
            </a:extLst>
          </p:cNvPr>
          <p:cNvSpPr>
            <a:spLocks noGrp="1"/>
          </p:cNvSpPr>
          <p:nvPr>
            <p:ph idx="1"/>
          </p:nvPr>
        </p:nvSpPr>
        <p:spPr>
          <a:xfrm>
            <a:off x="838200" y="2304242"/>
            <a:ext cx="6225172" cy="3385196"/>
          </a:xfrm>
        </p:spPr>
        <p:txBody>
          <a:bodyPr vert="horz" lIns="91440" tIns="45720" rIns="91440" bIns="45720" rtlCol="0" anchor="t">
            <a:normAutofit/>
          </a:bodyPr>
          <a:lstStyle/>
          <a:p>
            <a:pPr marL="0" indent="0" algn="ctr">
              <a:lnSpc>
                <a:spcPct val="100000"/>
              </a:lnSpc>
              <a:buNone/>
            </a:pPr>
            <a:r>
              <a:rPr lang="en-US" sz="3200" b="1">
                <a:solidFill>
                  <a:srgbClr val="2751A5"/>
                </a:solidFill>
                <a:cs typeface="Arial"/>
              </a:rPr>
              <a:t>April 6-10, 2026</a:t>
            </a:r>
            <a:endParaRPr lang="en-US" sz="3200">
              <a:cs typeface="Arial" panose="020B0604020202020204"/>
            </a:endParaRPr>
          </a:p>
          <a:p>
            <a:pPr marL="0" indent="0" algn="ctr">
              <a:lnSpc>
                <a:spcPct val="100000"/>
              </a:lnSpc>
              <a:spcBef>
                <a:spcPts val="0"/>
              </a:spcBef>
              <a:buNone/>
            </a:pPr>
            <a:r>
              <a:rPr lang="en-US" sz="3300" b="1">
                <a:solidFill>
                  <a:srgbClr val="2751A5"/>
                </a:solidFill>
                <a:cs typeface="Arial"/>
              </a:rPr>
              <a:t>Greenville</a:t>
            </a:r>
            <a:r>
              <a:rPr lang="en-US" sz="3200" b="1">
                <a:solidFill>
                  <a:srgbClr val="2751A5"/>
                </a:solidFill>
                <a:cs typeface="Arial"/>
              </a:rPr>
              <a:t>, NC or Virtual</a:t>
            </a:r>
          </a:p>
          <a:p>
            <a:pPr marL="0" indent="0">
              <a:lnSpc>
                <a:spcPct val="100000"/>
              </a:lnSpc>
              <a:buNone/>
            </a:pPr>
            <a:br>
              <a:rPr lang="en-US" sz="2000"/>
            </a:br>
            <a:endParaRPr lang="en-US" sz="3200">
              <a:cs typeface="Arial"/>
            </a:endParaRPr>
          </a:p>
          <a:p>
            <a:pPr>
              <a:lnSpc>
                <a:spcPct val="100000"/>
              </a:lnSpc>
            </a:pPr>
            <a:endParaRPr lang="en-US" sz="3200">
              <a:cs typeface="Arial"/>
            </a:endParaRPr>
          </a:p>
        </p:txBody>
      </p:sp>
      <p:pic>
        <p:nvPicPr>
          <p:cNvPr id="5" name="Picture 4">
            <a:extLst>
              <a:ext uri="{FF2B5EF4-FFF2-40B4-BE49-F238E27FC236}">
                <a16:creationId xmlns:a16="http://schemas.microsoft.com/office/drawing/2014/main" id="{D3263A10-D73B-3039-7862-F258E08DF8F0}"/>
              </a:ext>
            </a:extLst>
          </p:cNvPr>
          <p:cNvPicPr>
            <a:picLocks noChangeAspect="1"/>
          </p:cNvPicPr>
          <p:nvPr/>
        </p:nvPicPr>
        <p:blipFill>
          <a:blip r:embed="rId3"/>
          <a:stretch>
            <a:fillRect/>
          </a:stretch>
        </p:blipFill>
        <p:spPr>
          <a:xfrm>
            <a:off x="7533555" y="1903258"/>
            <a:ext cx="3129844" cy="3068108"/>
          </a:xfrm>
          <a:prstGeom prst="rect">
            <a:avLst/>
          </a:prstGeom>
        </p:spPr>
      </p:pic>
      <p:sp>
        <p:nvSpPr>
          <p:cNvPr id="6" name="TextBox 5">
            <a:extLst>
              <a:ext uri="{FF2B5EF4-FFF2-40B4-BE49-F238E27FC236}">
                <a16:creationId xmlns:a16="http://schemas.microsoft.com/office/drawing/2014/main" id="{F49562A0-F8DF-4B1B-18AB-FB634E09ED52}"/>
              </a:ext>
            </a:extLst>
          </p:cNvPr>
          <p:cNvSpPr txBox="1"/>
          <p:nvPr/>
        </p:nvSpPr>
        <p:spPr>
          <a:xfrm>
            <a:off x="540152" y="4133126"/>
            <a:ext cx="9008961"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2751A5"/>
                </a:solidFill>
                <a:ea typeface="+mn-lt"/>
                <a:cs typeface="+mn-lt"/>
              </a:rPr>
              <a:t>Conference Overview:</a:t>
            </a:r>
            <a:endParaRPr lang="en-US" sz="2000">
              <a:solidFill>
                <a:srgbClr val="000000"/>
              </a:solidFill>
              <a:ea typeface="+mn-lt"/>
              <a:cs typeface="+mn-lt"/>
            </a:endParaRPr>
          </a:p>
          <a:p>
            <a:pPr marL="457200" indent="-457200">
              <a:buFont typeface="Arial"/>
              <a:buChar char="•"/>
            </a:pPr>
            <a:r>
              <a:rPr lang="en-US" sz="2000">
                <a:solidFill>
                  <a:srgbClr val="2751A5"/>
                </a:solidFill>
                <a:cs typeface="Arial"/>
              </a:rPr>
              <a:t>Week-long, intensive diabetes education program</a:t>
            </a:r>
          </a:p>
          <a:p>
            <a:pPr marL="457200" indent="-457200">
              <a:buFont typeface="Arial"/>
              <a:buChar char="•"/>
            </a:pPr>
            <a:r>
              <a:rPr lang="en-US" sz="2000">
                <a:solidFill>
                  <a:srgbClr val="2751A5"/>
                </a:solidFill>
                <a:cs typeface="Arial"/>
              </a:rPr>
              <a:t>Strengthens clinical knowledge &amp; best practices</a:t>
            </a:r>
          </a:p>
          <a:p>
            <a:pPr marL="457200" indent="-457200">
              <a:buFont typeface="Arial"/>
              <a:buChar char="•"/>
            </a:pPr>
            <a:r>
              <a:rPr lang="en-US" sz="2000">
                <a:solidFill>
                  <a:srgbClr val="2751A5"/>
                </a:solidFill>
                <a:cs typeface="Arial"/>
              </a:rPr>
              <a:t>Based on current guidelines &amp; evidence-based DSMES</a:t>
            </a:r>
          </a:p>
          <a:p>
            <a:pPr marL="457200" indent="-457200">
              <a:buFont typeface="Arial"/>
              <a:buChar char="•"/>
            </a:pPr>
            <a:r>
              <a:rPr lang="en-US" sz="2000">
                <a:solidFill>
                  <a:srgbClr val="2751A5"/>
                </a:solidFill>
                <a:cs typeface="Arial"/>
              </a:rPr>
              <a:t>Promote patient- and family- centered self-management relationships</a:t>
            </a:r>
          </a:p>
          <a:p>
            <a:endParaRPr lang="en-US" sz="1200">
              <a:cs typeface="Arial"/>
            </a:endParaRPr>
          </a:p>
          <a:p>
            <a:endParaRPr lang="en-US" sz="1200">
              <a:cs typeface="Arial"/>
            </a:endParaRPr>
          </a:p>
        </p:txBody>
      </p:sp>
    </p:spTree>
    <p:extLst>
      <p:ext uri="{BB962C8B-B14F-4D97-AF65-F5344CB8AC3E}">
        <p14:creationId xmlns:p14="http://schemas.microsoft.com/office/powerpoint/2010/main" val="3947390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30335-E9CA-41B2-B635-435CF91ECC94}"/>
              </a:ext>
            </a:extLst>
          </p:cNvPr>
          <p:cNvSpPr>
            <a:spLocks noGrp="1"/>
          </p:cNvSpPr>
          <p:nvPr>
            <p:ph type="ctrTitle"/>
          </p:nvPr>
        </p:nvSpPr>
        <p:spPr>
          <a:xfrm>
            <a:off x="1524000" y="889530"/>
            <a:ext cx="9144000" cy="2387600"/>
          </a:xfrm>
        </p:spPr>
        <p:txBody>
          <a:bodyPr anchor="ctr">
            <a:normAutofit/>
          </a:bodyPr>
          <a:lstStyle/>
          <a:p>
            <a:r>
              <a:rPr lang="en-US" sz="4400" b="1">
                <a:solidFill>
                  <a:srgbClr val="2751A5"/>
                </a:solidFill>
              </a:rPr>
              <a:t>State of The DAC</a:t>
            </a:r>
            <a:endParaRPr lang="en-US" sz="4400" b="1">
              <a:solidFill>
                <a:srgbClr val="2751A5"/>
              </a:solidFill>
              <a:cs typeface="Arial"/>
            </a:endParaRPr>
          </a:p>
        </p:txBody>
      </p:sp>
      <p:sp>
        <p:nvSpPr>
          <p:cNvPr id="3" name="Subtitle 2">
            <a:extLst>
              <a:ext uri="{FF2B5EF4-FFF2-40B4-BE49-F238E27FC236}">
                <a16:creationId xmlns:a16="http://schemas.microsoft.com/office/drawing/2014/main" id="{A45AA2A1-87B3-45E9-B437-34B3CEE3751C}"/>
              </a:ext>
            </a:extLst>
          </p:cNvPr>
          <p:cNvSpPr>
            <a:spLocks noGrp="1"/>
          </p:cNvSpPr>
          <p:nvPr>
            <p:ph type="subTitle" idx="1"/>
          </p:nvPr>
        </p:nvSpPr>
        <p:spPr>
          <a:xfrm>
            <a:off x="1524000" y="4300538"/>
            <a:ext cx="9144000" cy="1105429"/>
          </a:xfrm>
        </p:spPr>
        <p:txBody>
          <a:bodyPr vert="horz" lIns="91440" tIns="45720" rIns="91440" bIns="45720" rtlCol="0" anchor="t">
            <a:normAutofit/>
          </a:bodyPr>
          <a:lstStyle/>
          <a:p>
            <a:r>
              <a:rPr lang="en-US" sz="3200">
                <a:solidFill>
                  <a:srgbClr val="2751A5"/>
                </a:solidFill>
              </a:rPr>
              <a:t>Dr. Susan Spratt </a:t>
            </a:r>
            <a:endParaRPr lang="en-US"/>
          </a:p>
          <a:p>
            <a:r>
              <a:rPr lang="en-US" sz="3200">
                <a:solidFill>
                  <a:srgbClr val="2751A5"/>
                </a:solidFill>
              </a:rPr>
              <a:t>Joanne Rinker</a:t>
            </a:r>
          </a:p>
        </p:txBody>
      </p:sp>
      <p:sp>
        <p:nvSpPr>
          <p:cNvPr id="4" name="TextBox 3">
            <a:extLst>
              <a:ext uri="{FF2B5EF4-FFF2-40B4-BE49-F238E27FC236}">
                <a16:creationId xmlns:a16="http://schemas.microsoft.com/office/drawing/2014/main" id="{594E1151-2D93-0A3F-E6E1-FC688D7C60BA}"/>
              </a:ext>
            </a:extLst>
          </p:cNvPr>
          <p:cNvSpPr txBox="1"/>
          <p:nvPr/>
        </p:nvSpPr>
        <p:spPr>
          <a:xfrm>
            <a:off x="910167" y="2444749"/>
            <a:ext cx="10373782"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latin typeface="Arial"/>
                <a:ea typeface="Calibri"/>
                <a:cs typeface="Arial"/>
              </a:rPr>
              <a:t>2025 DAC Membership Survey Summary</a:t>
            </a:r>
            <a:endParaRPr lang="en-US" sz="2800">
              <a:latin typeface="Arial"/>
              <a:cs typeface="Arial"/>
            </a:endParaRPr>
          </a:p>
          <a:p>
            <a:pPr algn="ctr"/>
            <a:r>
              <a:rPr lang="en-US" sz="2800">
                <a:latin typeface="Arial"/>
                <a:ea typeface="Calibri"/>
                <a:cs typeface="Arial"/>
              </a:rPr>
              <a:t>Key Findings &amp; Insights</a:t>
            </a:r>
            <a:endParaRPr lang="en-US" sz="2800">
              <a:latin typeface="Arial"/>
              <a:cs typeface="Arial"/>
            </a:endParaRPr>
          </a:p>
          <a:p>
            <a:pPr algn="ctr"/>
            <a:r>
              <a:rPr lang="en-US" sz="2800">
                <a:latin typeface="Arial"/>
                <a:ea typeface="Calibri"/>
                <a:cs typeface="Arial"/>
              </a:rPr>
              <a:t>33 Submissions</a:t>
            </a:r>
            <a:endParaRPr lang="en-US" sz="2800">
              <a:latin typeface="Arial"/>
              <a:cs typeface="Arial"/>
            </a:endParaRPr>
          </a:p>
        </p:txBody>
      </p:sp>
    </p:spTree>
    <p:extLst>
      <p:ext uri="{BB962C8B-B14F-4D97-AF65-F5344CB8AC3E}">
        <p14:creationId xmlns:p14="http://schemas.microsoft.com/office/powerpoint/2010/main" val="2520151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9D33F6-625C-D00C-8F5B-EBF08F9AF5A6}"/>
              </a:ext>
            </a:extLst>
          </p:cNvPr>
          <p:cNvSpPr>
            <a:spLocks noGrp="1"/>
          </p:cNvSpPr>
          <p:nvPr>
            <p:ph type="subTitle" idx="1"/>
          </p:nvPr>
        </p:nvSpPr>
        <p:spPr>
          <a:xfrm>
            <a:off x="613834" y="681038"/>
            <a:ext cx="10054166" cy="5571595"/>
          </a:xfrm>
        </p:spPr>
        <p:txBody>
          <a:bodyPr vert="horz" lIns="91440" tIns="45720" rIns="91440" bIns="45720" rtlCol="0" anchor="t">
            <a:normAutofit fontScale="92500" lnSpcReduction="10000"/>
          </a:bodyPr>
          <a:lstStyle/>
          <a:p>
            <a:r>
              <a:rPr lang="en-US" sz="4400" b="1">
                <a:solidFill>
                  <a:srgbClr val="2751A5"/>
                </a:solidFill>
                <a:latin typeface="Arial"/>
                <a:ea typeface="Calibri"/>
                <a:cs typeface="Arial"/>
              </a:rPr>
              <a:t>Respondent Overview</a:t>
            </a:r>
          </a:p>
          <a:p>
            <a:endParaRPr lang="en-US" sz="2800">
              <a:solidFill>
                <a:srgbClr val="2751A5"/>
              </a:solidFill>
              <a:latin typeface="Arial"/>
              <a:ea typeface="Calibri"/>
              <a:cs typeface="Arial"/>
            </a:endParaRPr>
          </a:p>
          <a:p>
            <a:pPr algn="l"/>
            <a:r>
              <a:rPr lang="en-US" sz="2800">
                <a:latin typeface="Arial"/>
                <a:ea typeface="Calibri"/>
                <a:cs typeface="Arial"/>
              </a:rPr>
              <a:t>• Roles: Members, Collaborators, Invited Guests, Unsure</a:t>
            </a:r>
            <a:endParaRPr lang="en-US" sz="2800">
              <a:latin typeface="Arial"/>
              <a:cs typeface="Arial"/>
            </a:endParaRPr>
          </a:p>
          <a:p>
            <a:pPr algn="l"/>
            <a:endParaRPr lang="en-US" sz="2800">
              <a:latin typeface="Arial"/>
              <a:ea typeface="Calibri"/>
              <a:cs typeface="Arial"/>
            </a:endParaRPr>
          </a:p>
          <a:p>
            <a:pPr algn="l"/>
            <a:r>
              <a:rPr lang="en-US" sz="2800">
                <a:latin typeface="Arial"/>
                <a:ea typeface="Calibri"/>
                <a:cs typeface="Arial"/>
              </a:rPr>
              <a:t>• Majority female respondents</a:t>
            </a:r>
            <a:endParaRPr lang="en-US" sz="2800">
              <a:latin typeface="Arial"/>
              <a:cs typeface="Arial"/>
            </a:endParaRPr>
          </a:p>
          <a:p>
            <a:pPr algn="l"/>
            <a:endParaRPr lang="en-US" sz="2800">
              <a:latin typeface="Arial"/>
              <a:ea typeface="Calibri"/>
              <a:cs typeface="Arial"/>
            </a:endParaRPr>
          </a:p>
          <a:p>
            <a:pPr algn="l"/>
            <a:r>
              <a:rPr lang="en-US" sz="2800">
                <a:latin typeface="Arial"/>
                <a:ea typeface="Calibri"/>
                <a:cs typeface="Arial"/>
              </a:rPr>
              <a:t>• Predominantly White, with Black/African American and Hispanic/Latinx representation</a:t>
            </a:r>
            <a:endParaRPr lang="en-US" sz="2800">
              <a:latin typeface="Arial"/>
              <a:cs typeface="Arial"/>
            </a:endParaRPr>
          </a:p>
          <a:p>
            <a:pPr algn="l"/>
            <a:endParaRPr lang="en-US" sz="2800">
              <a:latin typeface="Arial"/>
              <a:ea typeface="Calibri"/>
              <a:cs typeface="Arial"/>
            </a:endParaRPr>
          </a:p>
          <a:p>
            <a:pPr algn="l"/>
            <a:r>
              <a:rPr lang="en-US" sz="2800">
                <a:latin typeface="Arial"/>
                <a:ea typeface="Calibri"/>
                <a:cs typeface="Arial"/>
              </a:rPr>
              <a:t>• Participation ranged from new members to 25-year participants</a:t>
            </a:r>
            <a:endParaRPr lang="en-US" sz="2800">
              <a:latin typeface="Arial"/>
              <a:cs typeface="Arial"/>
            </a:endParaRPr>
          </a:p>
          <a:p>
            <a:pPr algn="l"/>
            <a:endParaRPr lang="en-US" sz="2800">
              <a:latin typeface="Arial"/>
              <a:ea typeface="Calibri"/>
              <a:cs typeface="Arial"/>
            </a:endParaRPr>
          </a:p>
          <a:p>
            <a:pPr algn="l"/>
            <a:r>
              <a:rPr lang="en-US" sz="2800">
                <a:latin typeface="Arial"/>
                <a:ea typeface="Calibri"/>
                <a:cs typeface="Arial"/>
              </a:rPr>
              <a:t>• Most respondents participated 0–2 years</a:t>
            </a:r>
            <a:endParaRPr lang="en-US" sz="2800">
              <a:latin typeface="Arial"/>
              <a:cs typeface="Arial"/>
            </a:endParaRPr>
          </a:p>
          <a:p>
            <a:endParaRPr lang="en-US" sz="4400">
              <a:latin typeface="Calibri"/>
              <a:ea typeface="Calibri"/>
              <a:cs typeface="Calibri"/>
            </a:endParaRPr>
          </a:p>
        </p:txBody>
      </p:sp>
    </p:spTree>
    <p:extLst>
      <p:ext uri="{BB962C8B-B14F-4D97-AF65-F5344CB8AC3E}">
        <p14:creationId xmlns:p14="http://schemas.microsoft.com/office/powerpoint/2010/main" val="1952451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06616-4A6F-24A0-0FF0-467F21125E7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6A3F109-5286-3591-F557-8B4703A9DFA2}"/>
              </a:ext>
            </a:extLst>
          </p:cNvPr>
          <p:cNvSpPr>
            <a:spLocks noGrp="1"/>
          </p:cNvSpPr>
          <p:nvPr>
            <p:ph type="subTitle" idx="1"/>
          </p:nvPr>
        </p:nvSpPr>
        <p:spPr>
          <a:xfrm>
            <a:off x="613834" y="681038"/>
            <a:ext cx="10054166" cy="5571595"/>
          </a:xfrm>
        </p:spPr>
        <p:txBody>
          <a:bodyPr vert="horz" lIns="91440" tIns="45720" rIns="91440" bIns="45720" rtlCol="0" anchor="t">
            <a:normAutofit lnSpcReduction="10000"/>
          </a:bodyPr>
          <a:lstStyle/>
          <a:p>
            <a:r>
              <a:rPr lang="en-US" sz="4400" b="1">
                <a:solidFill>
                  <a:srgbClr val="2751A5"/>
                </a:solidFill>
                <a:latin typeface="Arial"/>
                <a:ea typeface="Calibri"/>
                <a:cs typeface="Arial"/>
              </a:rPr>
              <a:t>Key Strengths</a:t>
            </a:r>
            <a:endParaRPr lang="en-US" sz="4400" b="1">
              <a:solidFill>
                <a:srgbClr val="2751A5"/>
              </a:solidFill>
              <a:latin typeface="Arial"/>
              <a:cs typeface="Arial"/>
            </a:endParaRPr>
          </a:p>
          <a:p>
            <a:endParaRPr lang="en-US" sz="2800">
              <a:solidFill>
                <a:srgbClr val="2751A5"/>
              </a:solidFill>
              <a:latin typeface="Arial"/>
              <a:ea typeface="Calibri"/>
              <a:cs typeface="Arial"/>
            </a:endParaRPr>
          </a:p>
          <a:p>
            <a:pPr algn="l"/>
            <a:r>
              <a:rPr lang="en-US" sz="2800">
                <a:latin typeface="Arial"/>
                <a:ea typeface="Calibri"/>
                <a:cs typeface="Arial"/>
              </a:rPr>
              <a:t>• Strong clarity of DAC mission and purpose</a:t>
            </a:r>
            <a:endParaRPr lang="en-US" sz="2800">
              <a:latin typeface="Arial"/>
              <a:cs typeface="Arial"/>
            </a:endParaRPr>
          </a:p>
          <a:p>
            <a:pPr algn="l"/>
            <a:endParaRPr lang="en-US" sz="2800">
              <a:latin typeface="Arial"/>
              <a:ea typeface="Calibri"/>
              <a:cs typeface="Arial"/>
            </a:endParaRPr>
          </a:p>
          <a:p>
            <a:pPr algn="l"/>
            <a:r>
              <a:rPr lang="en-US" sz="2800">
                <a:latin typeface="Arial"/>
                <a:ea typeface="Calibri"/>
                <a:cs typeface="Arial"/>
              </a:rPr>
              <a:t>• High confidence in DAC leadership</a:t>
            </a:r>
            <a:endParaRPr lang="en-US" sz="2800">
              <a:latin typeface="Arial"/>
              <a:cs typeface="Arial"/>
            </a:endParaRPr>
          </a:p>
          <a:p>
            <a:pPr algn="l"/>
            <a:endParaRPr lang="en-US" sz="2800">
              <a:latin typeface="Arial"/>
              <a:ea typeface="Calibri"/>
              <a:cs typeface="Arial"/>
            </a:endParaRPr>
          </a:p>
          <a:p>
            <a:pPr algn="l"/>
            <a:r>
              <a:rPr lang="en-US" sz="2800">
                <a:latin typeface="Arial"/>
                <a:ea typeface="Calibri"/>
                <a:cs typeface="Arial"/>
              </a:rPr>
              <a:t>• Strong commitment to health equity</a:t>
            </a:r>
            <a:endParaRPr lang="en-US" sz="2800">
              <a:latin typeface="Arial"/>
              <a:cs typeface="Arial"/>
            </a:endParaRPr>
          </a:p>
          <a:p>
            <a:pPr algn="l"/>
            <a:endParaRPr lang="en-US" sz="2800">
              <a:latin typeface="Arial"/>
              <a:ea typeface="Calibri"/>
              <a:cs typeface="Arial"/>
            </a:endParaRPr>
          </a:p>
          <a:p>
            <a:pPr algn="l"/>
            <a:r>
              <a:rPr lang="en-US" sz="2800">
                <a:latin typeface="Arial"/>
                <a:ea typeface="Calibri"/>
                <a:cs typeface="Arial"/>
              </a:rPr>
              <a:t>• Meetings viewed as productive and worthwhile</a:t>
            </a:r>
            <a:endParaRPr lang="en-US" sz="2800">
              <a:latin typeface="Arial"/>
              <a:cs typeface="Arial"/>
            </a:endParaRPr>
          </a:p>
          <a:p>
            <a:pPr algn="l"/>
            <a:endParaRPr lang="en-US" sz="2800">
              <a:latin typeface="Arial"/>
              <a:ea typeface="Calibri"/>
              <a:cs typeface="Arial"/>
            </a:endParaRPr>
          </a:p>
          <a:p>
            <a:pPr algn="l"/>
            <a:r>
              <a:rPr lang="en-US" sz="2800">
                <a:latin typeface="Arial"/>
                <a:ea typeface="Calibri"/>
                <a:cs typeface="Arial"/>
              </a:rPr>
              <a:t>• Members feel comfortable expressing opinions</a:t>
            </a:r>
            <a:endParaRPr lang="en-US" sz="2800">
              <a:latin typeface="Arial"/>
              <a:cs typeface="Arial"/>
            </a:endParaRPr>
          </a:p>
          <a:p>
            <a:pPr algn="l"/>
            <a:endParaRPr lang="en-US" sz="2800">
              <a:latin typeface="Arial"/>
              <a:ea typeface="Calibri"/>
              <a:cs typeface="Arial"/>
            </a:endParaRPr>
          </a:p>
          <a:p>
            <a:endParaRPr lang="en-US" sz="4400">
              <a:latin typeface="Calibri"/>
              <a:ea typeface="Calibri"/>
              <a:cs typeface="Calibri"/>
            </a:endParaRPr>
          </a:p>
        </p:txBody>
      </p:sp>
    </p:spTree>
    <p:extLst>
      <p:ext uri="{BB962C8B-B14F-4D97-AF65-F5344CB8AC3E}">
        <p14:creationId xmlns:p14="http://schemas.microsoft.com/office/powerpoint/2010/main" val="1341039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3D01E-E3FF-9B51-0E76-766BBF31076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7734C79-4431-4201-2553-E52D67FBDB1D}"/>
              </a:ext>
            </a:extLst>
          </p:cNvPr>
          <p:cNvSpPr>
            <a:spLocks noGrp="1"/>
          </p:cNvSpPr>
          <p:nvPr>
            <p:ph type="subTitle" idx="1"/>
          </p:nvPr>
        </p:nvSpPr>
        <p:spPr>
          <a:xfrm>
            <a:off x="613834" y="681038"/>
            <a:ext cx="10054166" cy="5571595"/>
          </a:xfrm>
        </p:spPr>
        <p:txBody>
          <a:bodyPr vert="horz" lIns="91440" tIns="45720" rIns="91440" bIns="45720" rtlCol="0" anchor="t">
            <a:normAutofit fontScale="85000" lnSpcReduction="20000"/>
          </a:bodyPr>
          <a:lstStyle/>
          <a:p>
            <a:r>
              <a:rPr lang="en-US" sz="4400" b="1">
                <a:solidFill>
                  <a:srgbClr val="2751A5"/>
                </a:solidFill>
                <a:latin typeface="Arial"/>
                <a:ea typeface="Calibri"/>
                <a:cs typeface="Arial"/>
              </a:rPr>
              <a:t>What Would Increase Engagement?</a:t>
            </a:r>
            <a:endParaRPr lang="en-US" sz="4400" b="1">
              <a:solidFill>
                <a:srgbClr val="2751A5"/>
              </a:solidFill>
              <a:latin typeface="Arial"/>
              <a:cs typeface="Arial"/>
            </a:endParaRPr>
          </a:p>
          <a:p>
            <a:endParaRPr lang="en-US" sz="2800">
              <a:solidFill>
                <a:srgbClr val="2751A5"/>
              </a:solidFill>
              <a:latin typeface="Arial"/>
              <a:ea typeface="Calibri"/>
              <a:cs typeface="Arial"/>
            </a:endParaRPr>
          </a:p>
          <a:p>
            <a:pPr algn="l"/>
            <a:r>
              <a:rPr lang="en-US" sz="2800">
                <a:latin typeface="Arial"/>
                <a:ea typeface="Calibri"/>
                <a:cs typeface="Arial"/>
              </a:rPr>
              <a:t>• Continuing Education (CE) credits (most requested)</a:t>
            </a:r>
            <a:endParaRPr lang="en-US" sz="2800">
              <a:latin typeface="Arial"/>
              <a:cs typeface="Arial"/>
            </a:endParaRPr>
          </a:p>
          <a:p>
            <a:pPr algn="l"/>
            <a:endParaRPr lang="en-US" sz="2800">
              <a:latin typeface="Arial"/>
              <a:ea typeface="Calibri"/>
              <a:cs typeface="Arial"/>
            </a:endParaRPr>
          </a:p>
          <a:p>
            <a:pPr algn="l"/>
            <a:r>
              <a:rPr lang="en-US" sz="2800">
                <a:latin typeface="Arial"/>
                <a:ea typeface="Calibri"/>
                <a:cs typeface="Arial"/>
              </a:rPr>
              <a:t>• Workgroup participation</a:t>
            </a:r>
            <a:endParaRPr lang="en-US" sz="2800">
              <a:latin typeface="Arial"/>
              <a:cs typeface="Arial"/>
            </a:endParaRPr>
          </a:p>
          <a:p>
            <a:pPr algn="l"/>
            <a:endParaRPr lang="en-US" sz="2800">
              <a:latin typeface="Arial"/>
              <a:ea typeface="Calibri"/>
              <a:cs typeface="Arial"/>
            </a:endParaRPr>
          </a:p>
          <a:p>
            <a:pPr algn="l"/>
            <a:r>
              <a:rPr lang="en-US" sz="2800">
                <a:latin typeface="Arial"/>
                <a:ea typeface="Calibri"/>
                <a:cs typeface="Arial"/>
              </a:rPr>
              <a:t>• Leadership opportunities</a:t>
            </a:r>
            <a:endParaRPr lang="en-US" sz="2800">
              <a:latin typeface="Arial"/>
              <a:cs typeface="Arial"/>
            </a:endParaRPr>
          </a:p>
          <a:p>
            <a:pPr algn="l"/>
            <a:endParaRPr lang="en-US" sz="2800">
              <a:latin typeface="Arial"/>
              <a:ea typeface="Calibri"/>
              <a:cs typeface="Arial"/>
            </a:endParaRPr>
          </a:p>
          <a:p>
            <a:pPr algn="l"/>
            <a:r>
              <a:rPr lang="en-US" sz="2800">
                <a:latin typeface="Arial"/>
                <a:ea typeface="Calibri"/>
                <a:cs typeface="Arial"/>
              </a:rPr>
              <a:t>• Continued virtual/hybrid options</a:t>
            </a:r>
            <a:endParaRPr lang="en-US" sz="2800">
              <a:latin typeface="Arial"/>
              <a:cs typeface="Arial"/>
            </a:endParaRPr>
          </a:p>
          <a:p>
            <a:pPr algn="l"/>
            <a:endParaRPr lang="en-US" sz="2800">
              <a:latin typeface="Arial"/>
              <a:ea typeface="Calibri"/>
              <a:cs typeface="Arial"/>
            </a:endParaRPr>
          </a:p>
          <a:p>
            <a:pPr algn="l"/>
            <a:r>
              <a:rPr lang="en-US" sz="2800">
                <a:latin typeface="Arial"/>
                <a:ea typeface="Calibri"/>
                <a:cs typeface="Arial"/>
              </a:rPr>
              <a:t>• Advocacy training</a:t>
            </a:r>
            <a:endParaRPr lang="en-US" sz="2800">
              <a:latin typeface="Arial"/>
              <a:cs typeface="Arial"/>
            </a:endParaRPr>
          </a:p>
          <a:p>
            <a:pPr algn="l"/>
            <a:endParaRPr lang="en-US" sz="2800">
              <a:latin typeface="Arial"/>
              <a:ea typeface="Calibri"/>
              <a:cs typeface="Arial"/>
            </a:endParaRPr>
          </a:p>
          <a:p>
            <a:pPr algn="l"/>
            <a:r>
              <a:rPr lang="en-US" sz="2800">
                <a:latin typeface="Arial"/>
                <a:ea typeface="Calibri"/>
                <a:cs typeface="Arial"/>
              </a:rPr>
              <a:t>• Clearer workgroup descriptions for new members</a:t>
            </a:r>
            <a:endParaRPr lang="en-US" sz="2800">
              <a:latin typeface="Arial"/>
              <a:cs typeface="Arial"/>
            </a:endParaRPr>
          </a:p>
          <a:p>
            <a:pPr algn="l"/>
            <a:endParaRPr lang="en-US" sz="2800">
              <a:latin typeface="Arial"/>
              <a:ea typeface="Calibri"/>
              <a:cs typeface="Arial"/>
            </a:endParaRPr>
          </a:p>
          <a:p>
            <a:pPr algn="l"/>
            <a:endParaRPr lang="en-US" sz="2800">
              <a:latin typeface="Arial"/>
              <a:ea typeface="Calibri"/>
              <a:cs typeface="Arial"/>
            </a:endParaRPr>
          </a:p>
          <a:p>
            <a:endParaRPr lang="en-US" sz="4400">
              <a:latin typeface="Calibri"/>
              <a:ea typeface="Calibri"/>
              <a:cs typeface="Calibri"/>
            </a:endParaRPr>
          </a:p>
        </p:txBody>
      </p:sp>
    </p:spTree>
    <p:extLst>
      <p:ext uri="{BB962C8B-B14F-4D97-AF65-F5344CB8AC3E}">
        <p14:creationId xmlns:p14="http://schemas.microsoft.com/office/powerpoint/2010/main" val="4132156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6955" y="152400"/>
            <a:ext cx="10240880" cy="523220"/>
          </a:xfrm>
          <a:prstGeom prst="rect">
            <a:avLst/>
          </a:prstGeom>
          <a:noFill/>
        </p:spPr>
        <p:txBody>
          <a:bodyPr wrap="none" rtlCol="0">
            <a:spAutoFit/>
          </a:bodyPr>
          <a:lstStyle/>
          <a:p>
            <a:pPr algn="ctr"/>
            <a:r>
              <a:rPr lang="en-US" sz="2800" b="1">
                <a:solidFill>
                  <a:srgbClr val="2751A5"/>
                </a:solidFill>
              </a:rPr>
              <a:t>GoToMeeting Housekeeping: What You See as an Attendee</a:t>
            </a:r>
          </a:p>
        </p:txBody>
      </p:sp>
      <p:pic>
        <p:nvPicPr>
          <p:cNvPr id="3" name="Picture 2"/>
          <p:cNvPicPr>
            <a:picLocks noChangeAspect="1"/>
          </p:cNvPicPr>
          <p:nvPr/>
        </p:nvPicPr>
        <p:blipFill>
          <a:blip r:embed="rId3"/>
          <a:stretch>
            <a:fillRect/>
          </a:stretch>
        </p:blipFill>
        <p:spPr>
          <a:xfrm>
            <a:off x="1881288" y="783509"/>
            <a:ext cx="7443216" cy="5296134"/>
          </a:xfrm>
          <a:prstGeom prst="rect">
            <a:avLst/>
          </a:prstGeom>
        </p:spPr>
      </p:pic>
      <p:sp>
        <p:nvSpPr>
          <p:cNvPr id="4" name="Rectangle 3"/>
          <p:cNvSpPr/>
          <p:nvPr/>
        </p:nvSpPr>
        <p:spPr>
          <a:xfrm>
            <a:off x="2679192" y="5221224"/>
            <a:ext cx="694944" cy="63093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1371600" y="5650992"/>
            <a:ext cx="1234440" cy="2743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6616" y="4718304"/>
            <a:ext cx="1188720" cy="1477328"/>
          </a:xfrm>
          <a:prstGeom prst="rect">
            <a:avLst/>
          </a:prstGeom>
          <a:noFill/>
        </p:spPr>
        <p:txBody>
          <a:bodyPr wrap="square" rtlCol="0">
            <a:spAutoFit/>
          </a:bodyPr>
          <a:lstStyle/>
          <a:p>
            <a:r>
              <a:rPr lang="en-US"/>
              <a:t>Raise your hand and other reactions</a:t>
            </a:r>
          </a:p>
        </p:txBody>
      </p:sp>
      <p:sp>
        <p:nvSpPr>
          <p:cNvPr id="7" name="Rectangle 6"/>
          <p:cNvSpPr/>
          <p:nvPr/>
        </p:nvSpPr>
        <p:spPr>
          <a:xfrm>
            <a:off x="5193792" y="1115568"/>
            <a:ext cx="804672" cy="3108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442466" y="1271016"/>
            <a:ext cx="35044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3746" y="869644"/>
            <a:ext cx="1444752" cy="2031325"/>
          </a:xfrm>
          <a:prstGeom prst="rect">
            <a:avLst/>
          </a:prstGeom>
          <a:noFill/>
        </p:spPr>
        <p:txBody>
          <a:bodyPr wrap="square" rtlCol="0">
            <a:spAutoFit/>
          </a:bodyPr>
          <a:lstStyle/>
          <a:p>
            <a:r>
              <a:rPr lang="en-US"/>
              <a:t>Change your view and how you see participants and speakers</a:t>
            </a:r>
          </a:p>
        </p:txBody>
      </p:sp>
      <p:cxnSp>
        <p:nvCxnSpPr>
          <p:cNvPr id="10" name="Straight Arrow Connector 9"/>
          <p:cNvCxnSpPr/>
          <p:nvPr/>
        </p:nvCxnSpPr>
        <p:spPr>
          <a:xfrm flipH="1" flipV="1">
            <a:off x="8615934" y="1389888"/>
            <a:ext cx="1106424" cy="3657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669780" y="1205222"/>
            <a:ext cx="1444752" cy="369332"/>
          </a:xfrm>
          <a:prstGeom prst="rect">
            <a:avLst/>
          </a:prstGeom>
          <a:noFill/>
        </p:spPr>
        <p:txBody>
          <a:bodyPr wrap="square" rtlCol="0">
            <a:spAutoFit/>
          </a:bodyPr>
          <a:lstStyle/>
          <a:p>
            <a:r>
              <a:rPr lang="en-US"/>
              <a:t>Chat box</a:t>
            </a:r>
          </a:p>
        </p:txBody>
      </p:sp>
      <p:sp>
        <p:nvSpPr>
          <p:cNvPr id="12" name="Rectangle 11"/>
          <p:cNvSpPr/>
          <p:nvPr/>
        </p:nvSpPr>
        <p:spPr>
          <a:xfrm>
            <a:off x="8257032" y="1132070"/>
            <a:ext cx="265176" cy="294394"/>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27448" y="5221224"/>
            <a:ext cx="941832" cy="630936"/>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flipV="1">
            <a:off x="5541264" y="5932193"/>
            <a:ext cx="501267" cy="293499"/>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207948" y="6041026"/>
            <a:ext cx="3176082" cy="369332"/>
          </a:xfrm>
          <a:prstGeom prst="rect">
            <a:avLst/>
          </a:prstGeom>
          <a:noFill/>
        </p:spPr>
        <p:txBody>
          <a:bodyPr wrap="square" rtlCol="0">
            <a:spAutoFit/>
          </a:bodyPr>
          <a:lstStyle/>
          <a:p>
            <a:r>
              <a:rPr lang="en-US"/>
              <a:t>Mic (mute) and Camera</a:t>
            </a:r>
          </a:p>
        </p:txBody>
      </p:sp>
    </p:spTree>
    <p:extLst>
      <p:ext uri="{BB962C8B-B14F-4D97-AF65-F5344CB8AC3E}">
        <p14:creationId xmlns:p14="http://schemas.microsoft.com/office/powerpoint/2010/main" val="3400079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639E8-695D-8081-4504-54C5827FF0F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1B31B61-578C-2C82-F2E2-A33AF0364E16}"/>
              </a:ext>
            </a:extLst>
          </p:cNvPr>
          <p:cNvSpPr>
            <a:spLocks noGrp="1"/>
          </p:cNvSpPr>
          <p:nvPr>
            <p:ph type="subTitle" idx="1"/>
          </p:nvPr>
        </p:nvSpPr>
        <p:spPr>
          <a:xfrm>
            <a:off x="613834" y="681038"/>
            <a:ext cx="10054166" cy="5571595"/>
          </a:xfrm>
        </p:spPr>
        <p:txBody>
          <a:bodyPr vert="horz" lIns="91440" tIns="45720" rIns="91440" bIns="45720" rtlCol="0" anchor="t">
            <a:normAutofit fontScale="77500" lnSpcReduction="20000"/>
          </a:bodyPr>
          <a:lstStyle/>
          <a:p>
            <a:r>
              <a:rPr lang="en-US" sz="4400" b="1" dirty="0">
                <a:solidFill>
                  <a:srgbClr val="2751A5"/>
                </a:solidFill>
                <a:latin typeface="Arial"/>
                <a:ea typeface="Calibri"/>
                <a:cs typeface="Arial"/>
              </a:rPr>
              <a:t>Suggested Focus Areas</a:t>
            </a:r>
            <a:endParaRPr lang="en-US" sz="4400" b="1" dirty="0">
              <a:solidFill>
                <a:srgbClr val="2751A5"/>
              </a:solidFill>
              <a:latin typeface="Arial"/>
              <a:cs typeface="Arial"/>
            </a:endParaRPr>
          </a:p>
          <a:p>
            <a:endParaRPr lang="en-US" sz="2800">
              <a:solidFill>
                <a:srgbClr val="2751A5"/>
              </a:solidFill>
              <a:latin typeface="Arial"/>
              <a:ea typeface="Calibri"/>
              <a:cs typeface="Arial"/>
            </a:endParaRPr>
          </a:p>
          <a:p>
            <a:pPr algn="l"/>
            <a:r>
              <a:rPr lang="en-US" sz="2800" dirty="0">
                <a:latin typeface="Arial"/>
                <a:ea typeface="Calibri"/>
                <a:cs typeface="Arial"/>
              </a:rPr>
              <a:t>• Improving diabetes management outcomes</a:t>
            </a:r>
            <a:endParaRPr lang="en-US" sz="2800" dirty="0">
              <a:latin typeface="Arial"/>
              <a:cs typeface="Arial"/>
            </a:endParaRPr>
          </a:p>
          <a:p>
            <a:pPr algn="l"/>
            <a:endParaRPr lang="en-US" sz="2800">
              <a:latin typeface="Arial"/>
              <a:ea typeface="Calibri"/>
              <a:cs typeface="Arial"/>
            </a:endParaRPr>
          </a:p>
          <a:p>
            <a:pPr algn="l"/>
            <a:r>
              <a:rPr lang="en-US" sz="2800" dirty="0">
                <a:latin typeface="Arial"/>
                <a:ea typeface="Calibri"/>
                <a:cs typeface="Arial"/>
              </a:rPr>
              <a:t>• Increasing referrals</a:t>
            </a:r>
            <a:endParaRPr lang="en-US" sz="2800" dirty="0">
              <a:latin typeface="Arial"/>
              <a:cs typeface="Arial"/>
            </a:endParaRPr>
          </a:p>
          <a:p>
            <a:pPr algn="l"/>
            <a:endParaRPr lang="en-US" sz="2800">
              <a:latin typeface="Arial"/>
              <a:ea typeface="Calibri"/>
              <a:cs typeface="Arial"/>
            </a:endParaRPr>
          </a:p>
          <a:p>
            <a:pPr algn="l"/>
            <a:r>
              <a:rPr lang="en-US" sz="2800" dirty="0">
                <a:latin typeface="Arial"/>
                <a:ea typeface="Calibri"/>
                <a:cs typeface="Arial"/>
              </a:rPr>
              <a:t>• Clinical &amp; community care integration</a:t>
            </a:r>
            <a:endParaRPr lang="en-US" sz="2800" dirty="0">
              <a:latin typeface="Arial"/>
              <a:cs typeface="Arial"/>
            </a:endParaRPr>
          </a:p>
          <a:p>
            <a:pPr algn="l"/>
            <a:endParaRPr lang="en-US" sz="2800">
              <a:latin typeface="Arial"/>
              <a:ea typeface="Calibri"/>
              <a:cs typeface="Arial"/>
            </a:endParaRPr>
          </a:p>
          <a:p>
            <a:pPr algn="l"/>
            <a:r>
              <a:rPr lang="en-US" sz="2800" dirty="0">
                <a:latin typeface="Arial"/>
                <a:ea typeface="Calibri"/>
                <a:cs typeface="Arial"/>
              </a:rPr>
              <a:t>• Behavioral health &amp; comorbidities</a:t>
            </a:r>
            <a:endParaRPr lang="en-US" sz="2800" dirty="0">
              <a:latin typeface="Arial"/>
              <a:cs typeface="Arial"/>
            </a:endParaRPr>
          </a:p>
          <a:p>
            <a:pPr algn="l"/>
            <a:endParaRPr lang="en-US" sz="2800">
              <a:latin typeface="Arial"/>
              <a:ea typeface="Calibri"/>
              <a:cs typeface="Arial"/>
            </a:endParaRPr>
          </a:p>
          <a:p>
            <a:pPr algn="l"/>
            <a:r>
              <a:rPr lang="en-US" sz="2800" dirty="0">
                <a:latin typeface="Arial"/>
                <a:ea typeface="Calibri"/>
                <a:cs typeface="Arial"/>
              </a:rPr>
              <a:t>• Lifestyle medicine &amp; diabetes technology</a:t>
            </a:r>
            <a:endParaRPr lang="en-US" sz="2800" dirty="0">
              <a:latin typeface="Arial"/>
              <a:cs typeface="Arial"/>
            </a:endParaRPr>
          </a:p>
          <a:p>
            <a:pPr algn="l"/>
            <a:endParaRPr lang="en-US" sz="2800">
              <a:latin typeface="Arial"/>
              <a:ea typeface="Calibri"/>
              <a:cs typeface="Arial"/>
            </a:endParaRPr>
          </a:p>
          <a:p>
            <a:pPr algn="l"/>
            <a:r>
              <a:rPr lang="en-US" sz="2800" dirty="0">
                <a:latin typeface="Arial"/>
                <a:ea typeface="Calibri"/>
                <a:cs typeface="Arial"/>
              </a:rPr>
              <a:t>• Type 1 diabetes, MASLD, metabolic syndrome</a:t>
            </a:r>
            <a:endParaRPr lang="en-US" sz="2800" dirty="0">
              <a:latin typeface="Arial"/>
              <a:cs typeface="Arial"/>
            </a:endParaRPr>
          </a:p>
          <a:p>
            <a:pPr algn="l"/>
            <a:endParaRPr lang="en-US" sz="2800">
              <a:latin typeface="Arial"/>
              <a:ea typeface="Calibri"/>
              <a:cs typeface="Arial"/>
            </a:endParaRPr>
          </a:p>
          <a:p>
            <a:pPr algn="l"/>
            <a:r>
              <a:rPr lang="en-US" sz="2800" dirty="0">
                <a:latin typeface="Arial"/>
                <a:ea typeface="Calibri"/>
                <a:cs typeface="Arial"/>
              </a:rPr>
              <a:t>• Inclusion of individuals living with diabetes</a:t>
            </a:r>
            <a:endParaRPr lang="en-US" sz="2800" dirty="0">
              <a:latin typeface="Arial"/>
              <a:cs typeface="Arial"/>
            </a:endParaRPr>
          </a:p>
          <a:p>
            <a:pPr algn="l"/>
            <a:endParaRPr lang="en-US" sz="2800">
              <a:latin typeface="Arial"/>
              <a:ea typeface="Calibri"/>
              <a:cs typeface="Arial"/>
            </a:endParaRPr>
          </a:p>
          <a:p>
            <a:pPr algn="l"/>
            <a:endParaRPr lang="en-US" sz="2800">
              <a:latin typeface="Arial"/>
              <a:ea typeface="Calibri"/>
              <a:cs typeface="Arial"/>
            </a:endParaRPr>
          </a:p>
          <a:p>
            <a:pPr algn="l"/>
            <a:endParaRPr lang="en-US" sz="2800">
              <a:latin typeface="Arial"/>
              <a:ea typeface="Calibri"/>
              <a:cs typeface="Arial"/>
            </a:endParaRPr>
          </a:p>
          <a:p>
            <a:endParaRPr lang="en-US" sz="4400">
              <a:latin typeface="Calibri"/>
              <a:ea typeface="Calibri"/>
              <a:cs typeface="Calibri"/>
            </a:endParaRPr>
          </a:p>
        </p:txBody>
      </p:sp>
    </p:spTree>
    <p:extLst>
      <p:ext uri="{BB962C8B-B14F-4D97-AF65-F5344CB8AC3E}">
        <p14:creationId xmlns:p14="http://schemas.microsoft.com/office/powerpoint/2010/main" val="2433324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E981C-5464-4B9D-CFC6-8492DB02B97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743B249-BBDE-2694-24FC-DF633DEB39CA}"/>
              </a:ext>
            </a:extLst>
          </p:cNvPr>
          <p:cNvSpPr>
            <a:spLocks noGrp="1"/>
          </p:cNvSpPr>
          <p:nvPr>
            <p:ph type="subTitle" idx="1"/>
          </p:nvPr>
        </p:nvSpPr>
        <p:spPr>
          <a:xfrm>
            <a:off x="613834" y="681038"/>
            <a:ext cx="10054166" cy="5571595"/>
          </a:xfrm>
        </p:spPr>
        <p:txBody>
          <a:bodyPr vert="horz" lIns="91440" tIns="45720" rIns="91440" bIns="45720" rtlCol="0" anchor="t">
            <a:normAutofit lnSpcReduction="10000"/>
          </a:bodyPr>
          <a:lstStyle/>
          <a:p>
            <a:r>
              <a:rPr lang="en-US" sz="4400" b="1">
                <a:solidFill>
                  <a:srgbClr val="2751A5"/>
                </a:solidFill>
                <a:latin typeface="Arial"/>
                <a:ea typeface="Calibri"/>
                <a:cs typeface="Arial"/>
              </a:rPr>
              <a:t>Opportunities for Improvement</a:t>
            </a:r>
            <a:endParaRPr lang="en-US" sz="4400" b="1">
              <a:solidFill>
                <a:srgbClr val="2751A5"/>
              </a:solidFill>
              <a:latin typeface="Arial"/>
              <a:cs typeface="Arial"/>
            </a:endParaRPr>
          </a:p>
          <a:p>
            <a:endParaRPr lang="en-US" sz="2800">
              <a:solidFill>
                <a:srgbClr val="2751A5"/>
              </a:solidFill>
              <a:latin typeface="Arial"/>
              <a:ea typeface="Calibri"/>
              <a:cs typeface="Arial"/>
            </a:endParaRPr>
          </a:p>
          <a:p>
            <a:pPr algn="l"/>
            <a:r>
              <a:rPr lang="en-US" sz="2800">
                <a:latin typeface="Arial"/>
                <a:ea typeface="Calibri"/>
                <a:cs typeface="Arial"/>
              </a:rPr>
              <a:t>• Clarify membership expectations &amp; onboarding</a:t>
            </a:r>
            <a:endParaRPr lang="en-US" sz="2800">
              <a:latin typeface="Arial"/>
              <a:cs typeface="Arial"/>
            </a:endParaRPr>
          </a:p>
          <a:p>
            <a:pPr algn="l"/>
            <a:endParaRPr lang="en-US" sz="2800">
              <a:latin typeface="Arial"/>
              <a:ea typeface="Calibri"/>
              <a:cs typeface="Arial"/>
            </a:endParaRPr>
          </a:p>
          <a:p>
            <a:pPr algn="l"/>
            <a:r>
              <a:rPr lang="en-US" sz="2800">
                <a:latin typeface="Arial"/>
                <a:ea typeface="Calibri"/>
                <a:cs typeface="Arial"/>
              </a:rPr>
              <a:t>• Provide clearer action items after meetings</a:t>
            </a:r>
            <a:endParaRPr lang="en-US" sz="2800">
              <a:latin typeface="Arial"/>
              <a:cs typeface="Arial"/>
            </a:endParaRPr>
          </a:p>
          <a:p>
            <a:pPr algn="l"/>
            <a:endParaRPr lang="en-US" sz="2800">
              <a:latin typeface="Arial"/>
              <a:ea typeface="Calibri"/>
              <a:cs typeface="Arial"/>
            </a:endParaRPr>
          </a:p>
          <a:p>
            <a:pPr algn="l"/>
            <a:r>
              <a:rPr lang="en-US" sz="2800">
                <a:latin typeface="Arial"/>
                <a:ea typeface="Calibri"/>
                <a:cs typeface="Arial"/>
              </a:rPr>
              <a:t>• Expand CE offerings (including LCSW credits)</a:t>
            </a:r>
            <a:endParaRPr lang="en-US" sz="2800">
              <a:latin typeface="Arial"/>
              <a:cs typeface="Arial"/>
            </a:endParaRPr>
          </a:p>
          <a:p>
            <a:pPr algn="l"/>
            <a:endParaRPr lang="en-US" sz="2800">
              <a:latin typeface="Arial"/>
              <a:ea typeface="Calibri"/>
              <a:cs typeface="Arial"/>
            </a:endParaRPr>
          </a:p>
          <a:p>
            <a:pPr algn="l"/>
            <a:r>
              <a:rPr lang="en-US" sz="2800">
                <a:latin typeface="Arial"/>
                <a:ea typeface="Calibri"/>
                <a:cs typeface="Arial"/>
              </a:rPr>
              <a:t>• Increase strategies to engage invited guests</a:t>
            </a:r>
            <a:endParaRPr lang="en-US" sz="2800">
              <a:latin typeface="Arial"/>
              <a:cs typeface="Arial"/>
            </a:endParaRPr>
          </a:p>
          <a:p>
            <a:pPr algn="l"/>
            <a:endParaRPr lang="en-US" sz="2800">
              <a:latin typeface="Arial"/>
              <a:ea typeface="Calibri"/>
              <a:cs typeface="Arial"/>
            </a:endParaRPr>
          </a:p>
          <a:p>
            <a:pPr algn="l"/>
            <a:r>
              <a:rPr lang="en-US" sz="2800">
                <a:latin typeface="Arial"/>
                <a:ea typeface="Calibri"/>
                <a:cs typeface="Arial"/>
              </a:rPr>
              <a:t>• Continue strengthening hybrid participation options</a:t>
            </a:r>
            <a:endParaRPr lang="en-US" sz="2800">
              <a:latin typeface="Arial"/>
              <a:cs typeface="Arial"/>
            </a:endParaRPr>
          </a:p>
          <a:p>
            <a:pPr algn="l"/>
            <a:endParaRPr lang="en-US" sz="2800">
              <a:latin typeface="Arial"/>
              <a:ea typeface="Calibri"/>
              <a:cs typeface="Arial"/>
            </a:endParaRPr>
          </a:p>
          <a:p>
            <a:pPr algn="l"/>
            <a:endParaRPr lang="en-US" sz="2800">
              <a:latin typeface="Arial"/>
              <a:ea typeface="Calibri"/>
              <a:cs typeface="Arial"/>
            </a:endParaRPr>
          </a:p>
          <a:p>
            <a:pPr algn="l"/>
            <a:endParaRPr lang="en-US" sz="2800">
              <a:latin typeface="Arial"/>
              <a:ea typeface="Calibri"/>
              <a:cs typeface="Arial"/>
            </a:endParaRPr>
          </a:p>
          <a:p>
            <a:pPr algn="l"/>
            <a:endParaRPr lang="en-US" sz="2800">
              <a:latin typeface="Arial"/>
              <a:ea typeface="Calibri"/>
              <a:cs typeface="Arial"/>
            </a:endParaRPr>
          </a:p>
          <a:p>
            <a:endParaRPr lang="en-US" sz="4400">
              <a:latin typeface="Calibri"/>
              <a:ea typeface="Calibri"/>
              <a:cs typeface="Calibri"/>
            </a:endParaRPr>
          </a:p>
        </p:txBody>
      </p:sp>
    </p:spTree>
    <p:extLst>
      <p:ext uri="{BB962C8B-B14F-4D97-AF65-F5344CB8AC3E}">
        <p14:creationId xmlns:p14="http://schemas.microsoft.com/office/powerpoint/2010/main" val="601163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1A44E-5CAB-A297-6A5C-6DCE82925D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6A1A9B-4974-2EF2-BCF2-21DDE3C21C6D}"/>
              </a:ext>
            </a:extLst>
          </p:cNvPr>
          <p:cNvSpPr>
            <a:spLocks noGrp="1"/>
          </p:cNvSpPr>
          <p:nvPr>
            <p:ph type="ctrTitle"/>
          </p:nvPr>
        </p:nvSpPr>
        <p:spPr/>
        <p:txBody>
          <a:bodyPr anchor="ctr">
            <a:normAutofit/>
          </a:bodyPr>
          <a:lstStyle/>
          <a:p>
            <a:r>
              <a:rPr lang="en-US" sz="4100" b="1">
                <a:solidFill>
                  <a:srgbClr val="2751A5"/>
                </a:solidFill>
                <a:highlight>
                  <a:srgbClr val="FFFFFF"/>
                </a:highlight>
              </a:rPr>
              <a:t>Clinical Application of Continuous Glucose Monitoring System Data</a:t>
            </a:r>
            <a:endParaRPr lang="en-US" sz="4400">
              <a:solidFill>
                <a:srgbClr val="2751A5"/>
              </a:solidFill>
              <a:highlight>
                <a:srgbClr val="FFFFFF"/>
              </a:highlight>
              <a:cs typeface="Arial"/>
            </a:endParaRPr>
          </a:p>
        </p:txBody>
      </p:sp>
      <p:sp>
        <p:nvSpPr>
          <p:cNvPr id="3" name="Subtitle 2">
            <a:extLst>
              <a:ext uri="{FF2B5EF4-FFF2-40B4-BE49-F238E27FC236}">
                <a16:creationId xmlns:a16="http://schemas.microsoft.com/office/drawing/2014/main" id="{1F0FB0AE-56F7-4871-575B-D02B63A7464E}"/>
              </a:ext>
            </a:extLst>
          </p:cNvPr>
          <p:cNvSpPr>
            <a:spLocks noGrp="1"/>
          </p:cNvSpPr>
          <p:nvPr>
            <p:ph type="subTitle" idx="1"/>
          </p:nvPr>
        </p:nvSpPr>
        <p:spPr/>
        <p:txBody>
          <a:bodyPr vert="horz" lIns="91440" tIns="45720" rIns="91440" bIns="45720" rtlCol="0" anchor="t">
            <a:normAutofit/>
          </a:bodyPr>
          <a:lstStyle/>
          <a:p>
            <a:r>
              <a:rPr lang="en-US" sz="2800">
                <a:solidFill>
                  <a:srgbClr val="2751A5"/>
                </a:solidFill>
              </a:rPr>
              <a:t>Michael Canos, MD,</a:t>
            </a:r>
            <a:r>
              <a:rPr lang="en-US" sz="2800">
                <a:solidFill>
                  <a:srgbClr val="2751A5"/>
                </a:solidFill>
                <a:latin typeface="Arial"/>
                <a:ea typeface="Open Sans"/>
                <a:cs typeface="Arial"/>
              </a:rPr>
              <a:t> </a:t>
            </a:r>
            <a:r>
              <a:rPr lang="en-US" sz="2800">
                <a:solidFill>
                  <a:srgbClr val="2751A5"/>
                </a:solidFill>
                <a:highlight>
                  <a:srgbClr val="FFFFFF"/>
                </a:highlight>
                <a:latin typeface="Arial"/>
                <a:ea typeface="Open Sans"/>
                <a:cs typeface="Open Sans"/>
              </a:rPr>
              <a:t>FACE, FACP, MPH, MSc</a:t>
            </a:r>
            <a:endParaRPr lang="en-US" sz="2800">
              <a:solidFill>
                <a:srgbClr val="2751A5"/>
              </a:solidFill>
              <a:latin typeface="Arial"/>
            </a:endParaRPr>
          </a:p>
          <a:p>
            <a:r>
              <a:rPr lang="en-US" sz="2800">
                <a:solidFill>
                  <a:srgbClr val="2751A5"/>
                </a:solidFill>
              </a:rPr>
              <a:t>Duke University School of Medicine</a:t>
            </a:r>
            <a:endParaRPr lang="en-US" sz="2800">
              <a:solidFill>
                <a:srgbClr val="2751A5"/>
              </a:solidFill>
              <a:cs typeface="Arial"/>
            </a:endParaRPr>
          </a:p>
        </p:txBody>
      </p:sp>
    </p:spTree>
    <p:extLst>
      <p:ext uri="{BB962C8B-B14F-4D97-AF65-F5344CB8AC3E}">
        <p14:creationId xmlns:p14="http://schemas.microsoft.com/office/powerpoint/2010/main" val="3945899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879DB-0FE2-4EDD-A7D5-1B15655BE4E7}"/>
              </a:ext>
            </a:extLst>
          </p:cNvPr>
          <p:cNvSpPr>
            <a:spLocks noGrp="1"/>
          </p:cNvSpPr>
          <p:nvPr>
            <p:ph type="ctrTitle"/>
          </p:nvPr>
        </p:nvSpPr>
        <p:spPr>
          <a:xfrm>
            <a:off x="2209800" y="1524000"/>
            <a:ext cx="7772400" cy="2773468"/>
          </a:xfrm>
        </p:spPr>
        <p:txBody>
          <a:bodyPr/>
          <a:lstStyle/>
          <a:p>
            <a:r>
              <a:rPr lang="en-US" sz="8800" b="1">
                <a:solidFill>
                  <a:srgbClr val="2751A5"/>
                </a:solidFill>
                <a:latin typeface="Calibri" panose="020F0502020204030204" pitchFamily="34" charset="0"/>
              </a:rPr>
              <a:t>Break</a:t>
            </a:r>
            <a:br>
              <a:rPr lang="en-US">
                <a:latin typeface="Calibri" panose="020F0502020204030204" pitchFamily="34" charset="0"/>
              </a:rPr>
            </a:br>
            <a:r>
              <a:rPr lang="en-US" b="1">
                <a:solidFill>
                  <a:srgbClr val="2751A5"/>
                </a:solidFill>
                <a:latin typeface="Calibri" panose="020F0502020204030204" pitchFamily="34" charset="0"/>
              </a:rPr>
              <a:t>10 minutes</a:t>
            </a:r>
          </a:p>
        </p:txBody>
      </p:sp>
    </p:spTree>
    <p:extLst>
      <p:ext uri="{BB962C8B-B14F-4D97-AF65-F5344CB8AC3E}">
        <p14:creationId xmlns:p14="http://schemas.microsoft.com/office/powerpoint/2010/main" val="309920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24D58-5FD5-4A8C-A71B-912960E7CF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8C908-8A78-8FE5-06A7-1D1264AC1654}"/>
              </a:ext>
            </a:extLst>
          </p:cNvPr>
          <p:cNvSpPr>
            <a:spLocks noGrp="1"/>
          </p:cNvSpPr>
          <p:nvPr>
            <p:ph type="ctrTitle"/>
          </p:nvPr>
        </p:nvSpPr>
        <p:spPr/>
        <p:txBody>
          <a:bodyPr anchor="ctr">
            <a:normAutofit/>
          </a:bodyPr>
          <a:lstStyle/>
          <a:p>
            <a:r>
              <a:rPr lang="en-US" sz="4100" b="1">
                <a:solidFill>
                  <a:srgbClr val="2751A5"/>
                </a:solidFill>
                <a:highlight>
                  <a:srgbClr val="FFFFFF"/>
                </a:highlight>
              </a:rPr>
              <a:t>Type 1 Diabetes: A Paradigm Shift to Early Screening and Treatment</a:t>
            </a:r>
            <a:endParaRPr lang="en-US" sz="4100">
              <a:solidFill>
                <a:srgbClr val="2751A5"/>
              </a:solidFill>
              <a:highlight>
                <a:srgbClr val="FFFFFF"/>
              </a:highlight>
              <a:cs typeface="Arial"/>
            </a:endParaRPr>
          </a:p>
        </p:txBody>
      </p:sp>
      <p:sp>
        <p:nvSpPr>
          <p:cNvPr id="3" name="Subtitle 2">
            <a:extLst>
              <a:ext uri="{FF2B5EF4-FFF2-40B4-BE49-F238E27FC236}">
                <a16:creationId xmlns:a16="http://schemas.microsoft.com/office/drawing/2014/main" id="{7E1B84A0-CAE0-90C1-5FB7-442BF5EDAA4A}"/>
              </a:ext>
            </a:extLst>
          </p:cNvPr>
          <p:cNvSpPr>
            <a:spLocks noGrp="1"/>
          </p:cNvSpPr>
          <p:nvPr>
            <p:ph type="subTitle" idx="1"/>
          </p:nvPr>
        </p:nvSpPr>
        <p:spPr/>
        <p:txBody>
          <a:bodyPr vert="horz" lIns="91440" tIns="45720" rIns="91440" bIns="45720" rtlCol="0" anchor="t">
            <a:normAutofit lnSpcReduction="10000"/>
          </a:bodyPr>
          <a:lstStyle/>
          <a:p>
            <a:r>
              <a:rPr lang="en-US" sz="2800">
                <a:solidFill>
                  <a:srgbClr val="2751A5"/>
                </a:solidFill>
                <a:highlight>
                  <a:srgbClr val="FFFFFF"/>
                </a:highlight>
                <a:latin typeface="Arial"/>
                <a:cs typeface="Arial"/>
              </a:rPr>
              <a:t>Jennifer Sutter, MD</a:t>
            </a:r>
            <a:endParaRPr lang="en-US" sz="2800">
              <a:solidFill>
                <a:srgbClr val="2751A5"/>
              </a:solidFill>
              <a:latin typeface="Arial"/>
              <a:cs typeface="Arial"/>
            </a:endParaRPr>
          </a:p>
          <a:p>
            <a:r>
              <a:rPr lang="en-US" sz="2800">
                <a:solidFill>
                  <a:srgbClr val="2751A5"/>
                </a:solidFill>
                <a:highlight>
                  <a:srgbClr val="FFFFFF"/>
                </a:highlight>
                <a:latin typeface="Arial"/>
                <a:cs typeface="Times New Roman"/>
              </a:rPr>
              <a:t>East Carolina University</a:t>
            </a:r>
          </a:p>
          <a:p>
            <a:br>
              <a:rPr lang="en-US"/>
            </a:br>
            <a:endParaRPr lang="en-US"/>
          </a:p>
          <a:p>
            <a:endParaRPr lang="en-US" sz="2800">
              <a:solidFill>
                <a:srgbClr val="2751A5"/>
              </a:solidFill>
              <a:cs typeface="Arial"/>
            </a:endParaRPr>
          </a:p>
        </p:txBody>
      </p:sp>
    </p:spTree>
    <p:extLst>
      <p:ext uri="{BB962C8B-B14F-4D97-AF65-F5344CB8AC3E}">
        <p14:creationId xmlns:p14="http://schemas.microsoft.com/office/powerpoint/2010/main" val="355619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E8427-90A5-E29E-6195-D95D4F829A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C17BA8-C6F9-DD6B-5EE3-F092D9655CAD}"/>
              </a:ext>
            </a:extLst>
          </p:cNvPr>
          <p:cNvSpPr>
            <a:spLocks noGrp="1"/>
          </p:cNvSpPr>
          <p:nvPr>
            <p:ph type="ctrTitle"/>
          </p:nvPr>
        </p:nvSpPr>
        <p:spPr/>
        <p:txBody>
          <a:bodyPr anchor="ctr">
            <a:normAutofit/>
          </a:bodyPr>
          <a:lstStyle/>
          <a:p>
            <a:r>
              <a:rPr lang="en-US" sz="4100" b="1">
                <a:solidFill>
                  <a:srgbClr val="2751A5"/>
                </a:solidFill>
                <a:highlight>
                  <a:srgbClr val="FFFFFF"/>
                </a:highlight>
              </a:rPr>
              <a:t>NCDHHS and NCMEDICAID Support Excellence in Diabetes Care</a:t>
            </a:r>
            <a:endParaRPr lang="en-US" sz="4100" b="1">
              <a:solidFill>
                <a:srgbClr val="2751A5"/>
              </a:solidFill>
              <a:highlight>
                <a:srgbClr val="FFFFFF"/>
              </a:highlight>
              <a:cs typeface="Arial"/>
            </a:endParaRPr>
          </a:p>
        </p:txBody>
      </p:sp>
      <p:sp>
        <p:nvSpPr>
          <p:cNvPr id="3" name="Subtitle 2">
            <a:extLst>
              <a:ext uri="{FF2B5EF4-FFF2-40B4-BE49-F238E27FC236}">
                <a16:creationId xmlns:a16="http://schemas.microsoft.com/office/drawing/2014/main" id="{7BC68468-501A-D1CB-3653-4BF81812070B}"/>
              </a:ext>
            </a:extLst>
          </p:cNvPr>
          <p:cNvSpPr>
            <a:spLocks noGrp="1"/>
          </p:cNvSpPr>
          <p:nvPr>
            <p:ph type="subTitle" idx="1"/>
          </p:nvPr>
        </p:nvSpPr>
        <p:spPr>
          <a:xfrm>
            <a:off x="1524000" y="3602038"/>
            <a:ext cx="9482666" cy="1655762"/>
          </a:xfrm>
        </p:spPr>
        <p:txBody>
          <a:bodyPr vert="horz" lIns="91440" tIns="45720" rIns="91440" bIns="45720" rtlCol="0" anchor="t">
            <a:normAutofit fontScale="92500" lnSpcReduction="10000"/>
          </a:bodyPr>
          <a:lstStyle/>
          <a:p>
            <a:r>
              <a:rPr lang="en-US" sz="2800">
                <a:solidFill>
                  <a:srgbClr val="2751A5"/>
                </a:solidFill>
                <a:highlight>
                  <a:srgbClr val="FFFFFF"/>
                </a:highlight>
                <a:latin typeface="Arial"/>
                <a:cs typeface="Arial"/>
              </a:rPr>
              <a:t>Lawerence Greenblatt, MD</a:t>
            </a:r>
            <a:endParaRPr lang="en-US" sz="2800">
              <a:solidFill>
                <a:srgbClr val="2751A5"/>
              </a:solidFill>
              <a:latin typeface="Arial"/>
              <a:cs typeface="Arial"/>
            </a:endParaRPr>
          </a:p>
          <a:p>
            <a:r>
              <a:rPr lang="en-US" sz="2800">
                <a:solidFill>
                  <a:srgbClr val="2751A5"/>
                </a:solidFill>
                <a:highlight>
                  <a:srgbClr val="FFFFFF"/>
                </a:highlight>
                <a:latin typeface="Arial"/>
                <a:ea typeface="Roboto"/>
                <a:cs typeface="Roboto"/>
              </a:rPr>
              <a:t>North Carolina Department of Health and Human Services</a:t>
            </a:r>
            <a:endParaRPr lang="en-US" sz="2800">
              <a:solidFill>
                <a:srgbClr val="2751A5"/>
              </a:solidFill>
              <a:latin typeface="Arial"/>
              <a:cs typeface="Arial"/>
            </a:endParaRPr>
          </a:p>
          <a:p>
            <a:br>
              <a:rPr lang="en-US"/>
            </a:br>
            <a:endParaRPr lang="en-US"/>
          </a:p>
          <a:p>
            <a:endParaRPr lang="en-US" sz="2800">
              <a:solidFill>
                <a:srgbClr val="2751A5"/>
              </a:solidFill>
              <a:cs typeface="Arial"/>
            </a:endParaRPr>
          </a:p>
        </p:txBody>
      </p:sp>
    </p:spTree>
    <p:extLst>
      <p:ext uri="{BB962C8B-B14F-4D97-AF65-F5344CB8AC3E}">
        <p14:creationId xmlns:p14="http://schemas.microsoft.com/office/powerpoint/2010/main" val="1805319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4B79-CF11-A4E2-CCDB-55EF29A4E1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223D0E-98EC-CA48-3D1E-F72E2AEE2ED8}"/>
              </a:ext>
            </a:extLst>
          </p:cNvPr>
          <p:cNvSpPr>
            <a:spLocks noGrp="1"/>
          </p:cNvSpPr>
          <p:nvPr>
            <p:ph type="ctrTitle"/>
          </p:nvPr>
        </p:nvSpPr>
        <p:spPr/>
        <p:txBody>
          <a:bodyPr anchor="ctr">
            <a:normAutofit/>
          </a:bodyPr>
          <a:lstStyle/>
          <a:p>
            <a:r>
              <a:rPr lang="en-US" sz="4400" b="1">
                <a:solidFill>
                  <a:srgbClr val="2751A5"/>
                </a:solidFill>
              </a:rPr>
              <a:t>Workgroup Updates</a:t>
            </a:r>
            <a:endParaRPr lang="en-US" sz="4400" b="1">
              <a:solidFill>
                <a:srgbClr val="2751A5"/>
              </a:solidFill>
              <a:cs typeface="Arial"/>
            </a:endParaRPr>
          </a:p>
        </p:txBody>
      </p:sp>
    </p:spTree>
    <p:extLst>
      <p:ext uri="{BB962C8B-B14F-4D97-AF65-F5344CB8AC3E}">
        <p14:creationId xmlns:p14="http://schemas.microsoft.com/office/powerpoint/2010/main" val="2357207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EEC11-337F-1806-3617-67FE2952B0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E0D151-F7F3-1339-56A3-924C42283ABE}"/>
              </a:ext>
            </a:extLst>
          </p:cNvPr>
          <p:cNvSpPr>
            <a:spLocks noGrp="1"/>
          </p:cNvSpPr>
          <p:nvPr>
            <p:ph type="ctrTitle"/>
          </p:nvPr>
        </p:nvSpPr>
        <p:spPr>
          <a:xfrm>
            <a:off x="1524000" y="2231604"/>
            <a:ext cx="9144000" cy="2387600"/>
          </a:xfrm>
        </p:spPr>
        <p:txBody>
          <a:bodyPr anchor="ctr">
            <a:normAutofit/>
          </a:bodyPr>
          <a:lstStyle/>
          <a:p>
            <a:r>
              <a:rPr lang="en-US" sz="4100" b="1" dirty="0">
                <a:solidFill>
                  <a:srgbClr val="2751A5"/>
                </a:solidFill>
                <a:highlight>
                  <a:srgbClr val="FFFFFF"/>
                </a:highlight>
              </a:rPr>
              <a:t>Advocacy and Policy Workgroup</a:t>
            </a:r>
            <a:br>
              <a:rPr lang="en-US" sz="4100" b="1" dirty="0">
                <a:solidFill>
                  <a:srgbClr val="2751A5"/>
                </a:solidFill>
                <a:highlight>
                  <a:srgbClr val="FFFFFF"/>
                </a:highlight>
              </a:rPr>
            </a:br>
            <a:r>
              <a:rPr lang="en-US" sz="3200" dirty="0">
                <a:solidFill>
                  <a:srgbClr val="2751A5"/>
                </a:solidFill>
                <a:highlight>
                  <a:srgbClr val="FFFFFF"/>
                </a:highlight>
                <a:cs typeface="Arial"/>
              </a:rPr>
              <a:t>Paul Bray </a:t>
            </a:r>
            <a:endParaRPr lang="en-US" sz="2400" dirty="0">
              <a:cs typeface="Arial" panose="020B0604020202020204"/>
            </a:endParaRPr>
          </a:p>
        </p:txBody>
      </p:sp>
    </p:spTree>
    <p:extLst>
      <p:ext uri="{BB962C8B-B14F-4D97-AF65-F5344CB8AC3E}">
        <p14:creationId xmlns:p14="http://schemas.microsoft.com/office/powerpoint/2010/main" val="1500068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6FEC9-9795-B3BB-2E38-0F59483546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E8D28-5B46-F100-FA9A-4999F7EE92AE}"/>
              </a:ext>
            </a:extLst>
          </p:cNvPr>
          <p:cNvSpPr>
            <a:spLocks noGrp="1"/>
          </p:cNvSpPr>
          <p:nvPr>
            <p:ph type="ctrTitle"/>
          </p:nvPr>
        </p:nvSpPr>
        <p:spPr>
          <a:xfrm>
            <a:off x="1524000" y="2231604"/>
            <a:ext cx="9144000" cy="2387600"/>
          </a:xfrm>
        </p:spPr>
        <p:txBody>
          <a:bodyPr anchor="ctr">
            <a:normAutofit/>
          </a:bodyPr>
          <a:lstStyle/>
          <a:p>
            <a:r>
              <a:rPr lang="en-US" sz="4100" b="1">
                <a:solidFill>
                  <a:srgbClr val="2751A5"/>
                </a:solidFill>
                <a:highlight>
                  <a:srgbClr val="FFFFFF"/>
                </a:highlight>
              </a:rPr>
              <a:t>Membership Engagement</a:t>
            </a:r>
            <a:endParaRPr lang="en-US"/>
          </a:p>
        </p:txBody>
      </p:sp>
    </p:spTree>
    <p:extLst>
      <p:ext uri="{BB962C8B-B14F-4D97-AF65-F5344CB8AC3E}">
        <p14:creationId xmlns:p14="http://schemas.microsoft.com/office/powerpoint/2010/main" val="1533534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BE7AF-2C10-9EB8-59E3-2015BC9F91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059496-0F6B-0D03-D972-6CCFAF88E3F9}"/>
              </a:ext>
            </a:extLst>
          </p:cNvPr>
          <p:cNvSpPr>
            <a:spLocks noGrp="1"/>
          </p:cNvSpPr>
          <p:nvPr>
            <p:ph type="ctrTitle"/>
          </p:nvPr>
        </p:nvSpPr>
        <p:spPr>
          <a:xfrm>
            <a:off x="1524000" y="2231604"/>
            <a:ext cx="9144000" cy="2387600"/>
          </a:xfrm>
        </p:spPr>
        <p:txBody>
          <a:bodyPr anchor="ctr">
            <a:normAutofit/>
          </a:bodyPr>
          <a:lstStyle/>
          <a:p>
            <a:r>
              <a:rPr lang="en-US" sz="4100" b="1" dirty="0">
                <a:solidFill>
                  <a:srgbClr val="2751A5"/>
                </a:solidFill>
                <a:highlight>
                  <a:srgbClr val="FFFFFF"/>
                </a:highlight>
              </a:rPr>
              <a:t>Type 1 Diabetes Trends &amp; Needs</a:t>
            </a:r>
            <a:br>
              <a:rPr lang="en-US" sz="4100" b="1" dirty="0">
                <a:solidFill>
                  <a:srgbClr val="2751A5"/>
                </a:solidFill>
                <a:highlight>
                  <a:srgbClr val="FFFFFF"/>
                </a:highlight>
              </a:rPr>
            </a:br>
            <a:r>
              <a:rPr lang="en-US" sz="2800" dirty="0">
                <a:solidFill>
                  <a:srgbClr val="2751A5"/>
                </a:solidFill>
                <a:highlight>
                  <a:srgbClr val="FFFFFF"/>
                </a:highlight>
                <a:latin typeface="Arial"/>
                <a:ea typeface="Verdana"/>
                <a:cs typeface="Arial"/>
              </a:rPr>
              <a:t>Cara Cortazzo</a:t>
            </a:r>
            <a:endParaRPr lang="en-US" sz="2800" dirty="0">
              <a:solidFill>
                <a:srgbClr val="2751A5"/>
              </a:solidFill>
              <a:latin typeface="Arial"/>
              <a:cs typeface="Arial"/>
            </a:endParaRPr>
          </a:p>
        </p:txBody>
      </p:sp>
    </p:spTree>
    <p:extLst>
      <p:ext uri="{BB962C8B-B14F-4D97-AF65-F5344CB8AC3E}">
        <p14:creationId xmlns:p14="http://schemas.microsoft.com/office/powerpoint/2010/main" val="1547456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02E5DEA-0153-58E8-4BBC-76C25CF6E57E}"/>
              </a:ext>
            </a:extLst>
          </p:cNvPr>
          <p:cNvPicPr>
            <a:picLocks noChangeAspect="1"/>
          </p:cNvPicPr>
          <p:nvPr/>
        </p:nvPicPr>
        <p:blipFill>
          <a:blip r:embed="rId3"/>
          <a:stretch>
            <a:fillRect/>
          </a:stretch>
        </p:blipFill>
        <p:spPr>
          <a:xfrm>
            <a:off x="1764378" y="1091644"/>
            <a:ext cx="9706592" cy="4674711"/>
          </a:xfrm>
          <a:prstGeom prst="rect">
            <a:avLst/>
          </a:prstGeom>
        </p:spPr>
      </p:pic>
      <p:sp>
        <p:nvSpPr>
          <p:cNvPr id="21" name="TextBox 20"/>
          <p:cNvSpPr txBox="1"/>
          <p:nvPr/>
        </p:nvSpPr>
        <p:spPr>
          <a:xfrm>
            <a:off x="976955" y="152400"/>
            <a:ext cx="10240880" cy="523220"/>
          </a:xfrm>
          <a:prstGeom prst="rect">
            <a:avLst/>
          </a:prstGeom>
          <a:noFill/>
        </p:spPr>
        <p:txBody>
          <a:bodyPr wrap="none" rtlCol="0">
            <a:spAutoFit/>
          </a:bodyPr>
          <a:lstStyle/>
          <a:p>
            <a:pPr algn="ctr"/>
            <a:r>
              <a:rPr lang="en-US" sz="2800" b="1">
                <a:solidFill>
                  <a:srgbClr val="2751A5"/>
                </a:solidFill>
              </a:rPr>
              <a:t>GoToMeeting Housekeeping: What You See as an Attendee</a:t>
            </a:r>
          </a:p>
        </p:txBody>
      </p:sp>
      <p:sp>
        <p:nvSpPr>
          <p:cNvPr id="22" name="Rectangle 21"/>
          <p:cNvSpPr/>
          <p:nvPr/>
        </p:nvSpPr>
        <p:spPr>
          <a:xfrm>
            <a:off x="6124142" y="1343492"/>
            <a:ext cx="493532" cy="4209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cxnSpLocks/>
          </p:cNvCxnSpPr>
          <p:nvPr/>
        </p:nvCxnSpPr>
        <p:spPr>
          <a:xfrm>
            <a:off x="1571223" y="1553949"/>
            <a:ext cx="45247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53746" y="869644"/>
            <a:ext cx="1444752" cy="2031325"/>
          </a:xfrm>
          <a:prstGeom prst="rect">
            <a:avLst/>
          </a:prstGeom>
          <a:noFill/>
        </p:spPr>
        <p:txBody>
          <a:bodyPr wrap="square" rtlCol="0">
            <a:spAutoFit/>
          </a:bodyPr>
          <a:lstStyle/>
          <a:p>
            <a:r>
              <a:rPr lang="en-US"/>
              <a:t>Use the Push Pin icon to pin the slideshow to make it the main screen</a:t>
            </a:r>
          </a:p>
        </p:txBody>
      </p:sp>
    </p:spTree>
    <p:extLst>
      <p:ext uri="{BB962C8B-B14F-4D97-AF65-F5344CB8AC3E}">
        <p14:creationId xmlns:p14="http://schemas.microsoft.com/office/powerpoint/2010/main" val="1423850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8B210-C6FF-FDAF-F7DD-8BD304775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7AE63A-6610-996F-FFA3-2919427A66C5}"/>
              </a:ext>
            </a:extLst>
          </p:cNvPr>
          <p:cNvSpPr>
            <a:spLocks noGrp="1"/>
          </p:cNvSpPr>
          <p:nvPr>
            <p:ph type="ctrTitle"/>
          </p:nvPr>
        </p:nvSpPr>
        <p:spPr>
          <a:xfrm>
            <a:off x="1524000" y="2231604"/>
            <a:ext cx="9144000" cy="2387600"/>
          </a:xfrm>
        </p:spPr>
        <p:txBody>
          <a:bodyPr anchor="ctr">
            <a:normAutofit/>
          </a:bodyPr>
          <a:lstStyle/>
          <a:p>
            <a:r>
              <a:rPr lang="en-US" sz="4100" b="1">
                <a:solidFill>
                  <a:srgbClr val="2751A5"/>
                </a:solidFill>
                <a:highlight>
                  <a:srgbClr val="FFFFFF"/>
                </a:highlight>
              </a:rPr>
              <a:t>Emerging Science &amp; Evidence</a:t>
            </a:r>
            <a:endParaRPr lang="en-US" sz="4100" b="1">
              <a:solidFill>
                <a:srgbClr val="2751A5"/>
              </a:solidFill>
              <a:highlight>
                <a:srgbClr val="FFFFFF"/>
              </a:highlight>
              <a:cs typeface="Arial"/>
            </a:endParaRPr>
          </a:p>
        </p:txBody>
      </p:sp>
    </p:spTree>
    <p:extLst>
      <p:ext uri="{BB962C8B-B14F-4D97-AF65-F5344CB8AC3E}">
        <p14:creationId xmlns:p14="http://schemas.microsoft.com/office/powerpoint/2010/main" val="2063424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4D3CD-7460-639A-B1C8-B57C782BB9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E159CB-DF7F-DA7F-F967-DF4551316D37}"/>
              </a:ext>
            </a:extLst>
          </p:cNvPr>
          <p:cNvSpPr>
            <a:spLocks noGrp="1"/>
          </p:cNvSpPr>
          <p:nvPr>
            <p:ph type="title"/>
          </p:nvPr>
        </p:nvSpPr>
        <p:spPr>
          <a:xfrm>
            <a:off x="838200" y="-4989"/>
            <a:ext cx="10515600" cy="1325563"/>
          </a:xfrm>
        </p:spPr>
        <p:txBody>
          <a:bodyPr/>
          <a:lstStyle/>
          <a:p>
            <a:pPr algn="ctr"/>
            <a:r>
              <a:rPr lang="en-US" b="1">
                <a:solidFill>
                  <a:srgbClr val="2751A5"/>
                </a:solidFill>
                <a:ea typeface="+mj-lt"/>
                <a:cs typeface="+mj-lt"/>
              </a:rPr>
              <a:t>Join a Workgroup and Get Involved!</a:t>
            </a:r>
            <a:endParaRPr lang="en-US"/>
          </a:p>
        </p:txBody>
      </p:sp>
      <p:pic>
        <p:nvPicPr>
          <p:cNvPr id="4" name="Content Placeholder 3">
            <a:extLst>
              <a:ext uri="{FF2B5EF4-FFF2-40B4-BE49-F238E27FC236}">
                <a16:creationId xmlns:a16="http://schemas.microsoft.com/office/drawing/2014/main" id="{D8713B36-EDBF-94EB-679B-3DEB302CAAFB}"/>
              </a:ext>
            </a:extLst>
          </p:cNvPr>
          <p:cNvPicPr>
            <a:picLocks noGrp="1" noChangeAspect="1"/>
          </p:cNvPicPr>
          <p:nvPr>
            <p:ph idx="1"/>
          </p:nvPr>
        </p:nvPicPr>
        <p:blipFill>
          <a:blip r:embed="rId3"/>
          <a:srcRect l="20524" t="32517" r="20524" b="20629"/>
          <a:stretch/>
        </p:blipFill>
        <p:spPr>
          <a:xfrm>
            <a:off x="7748420" y="2070458"/>
            <a:ext cx="2370283" cy="2465633"/>
          </a:xfrm>
        </p:spPr>
      </p:pic>
      <p:sp>
        <p:nvSpPr>
          <p:cNvPr id="6" name="TextBox 5">
            <a:extLst>
              <a:ext uri="{FF2B5EF4-FFF2-40B4-BE49-F238E27FC236}">
                <a16:creationId xmlns:a16="http://schemas.microsoft.com/office/drawing/2014/main" id="{F3111019-D883-716D-9A94-8AD4EEDB0786}"/>
              </a:ext>
            </a:extLst>
          </p:cNvPr>
          <p:cNvSpPr txBox="1"/>
          <p:nvPr/>
        </p:nvSpPr>
        <p:spPr>
          <a:xfrm>
            <a:off x="858689" y="2136824"/>
            <a:ext cx="1049731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a:solidFill>
                  <a:srgbClr val="2751A5"/>
                </a:solidFill>
                <a:ea typeface="+mn-lt"/>
                <a:cs typeface="+mn-lt"/>
              </a:rPr>
              <a:t>Membership Engagement</a:t>
            </a:r>
            <a:endParaRPr lang="en-US">
              <a:solidFill>
                <a:srgbClr val="2751A5"/>
              </a:solidFill>
              <a:cs typeface="Arial"/>
            </a:endParaRPr>
          </a:p>
          <a:p>
            <a:pPr marL="742950" lvl="1" indent="-285750">
              <a:buFont typeface="Arial"/>
              <a:buChar char="•"/>
            </a:pPr>
            <a:r>
              <a:rPr lang="en-US" b="1">
                <a:solidFill>
                  <a:srgbClr val="2751A5"/>
                </a:solidFill>
                <a:ea typeface="+mn-lt"/>
                <a:cs typeface="+mn-lt"/>
              </a:rPr>
              <a:t>March 24th | 9:00 AM</a:t>
            </a:r>
          </a:p>
          <a:p>
            <a:pPr marL="285750" indent="-285750">
              <a:buFont typeface="Arial"/>
              <a:buChar char="•"/>
            </a:pPr>
            <a:endParaRPr lang="en-US">
              <a:solidFill>
                <a:srgbClr val="2751A5"/>
              </a:solidFill>
              <a:ea typeface="+mn-lt"/>
              <a:cs typeface="+mn-lt"/>
            </a:endParaRPr>
          </a:p>
          <a:p>
            <a:pPr marL="285750" indent="-285750">
              <a:buFont typeface="Arial"/>
              <a:buChar char="•"/>
            </a:pPr>
            <a:r>
              <a:rPr lang="en-US" b="1">
                <a:solidFill>
                  <a:srgbClr val="2751A5"/>
                </a:solidFill>
                <a:ea typeface="+mn-lt"/>
                <a:cs typeface="+mn-lt"/>
              </a:rPr>
              <a:t>T1D Trends and Needs</a:t>
            </a:r>
            <a:endParaRPr lang="en-US">
              <a:solidFill>
                <a:srgbClr val="2751A5"/>
              </a:solidFill>
              <a:cs typeface="Arial"/>
            </a:endParaRPr>
          </a:p>
          <a:p>
            <a:pPr marL="742950" lvl="1" indent="-285750">
              <a:buFont typeface="Arial"/>
              <a:buChar char="•"/>
            </a:pPr>
            <a:r>
              <a:rPr lang="en-US" b="1">
                <a:solidFill>
                  <a:srgbClr val="2751A5"/>
                </a:solidFill>
                <a:ea typeface="+mn-lt"/>
                <a:cs typeface="+mn-lt"/>
              </a:rPr>
              <a:t>March 24th | 9:30 AM </a:t>
            </a:r>
          </a:p>
          <a:p>
            <a:endParaRPr lang="en-US">
              <a:solidFill>
                <a:srgbClr val="2751A5"/>
              </a:solidFill>
              <a:ea typeface="+mn-lt"/>
              <a:cs typeface="+mn-lt"/>
            </a:endParaRPr>
          </a:p>
          <a:p>
            <a:pPr marL="285750" indent="-285750">
              <a:buFont typeface="Arial"/>
              <a:buChar char="•"/>
            </a:pPr>
            <a:r>
              <a:rPr lang="en-US" b="1">
                <a:solidFill>
                  <a:srgbClr val="2751A5"/>
                </a:solidFill>
                <a:ea typeface="+mn-lt"/>
                <a:cs typeface="+mn-lt"/>
              </a:rPr>
              <a:t>Emerging Science and Evidence</a:t>
            </a:r>
            <a:endParaRPr lang="en-US">
              <a:solidFill>
                <a:srgbClr val="2751A5"/>
              </a:solidFill>
              <a:cs typeface="Arial"/>
            </a:endParaRPr>
          </a:p>
          <a:p>
            <a:endParaRPr lang="en-US">
              <a:solidFill>
                <a:srgbClr val="2751A5"/>
              </a:solidFill>
              <a:ea typeface="+mn-lt"/>
              <a:cs typeface="+mn-lt"/>
            </a:endParaRPr>
          </a:p>
          <a:p>
            <a:pPr marL="285750" indent="-285750">
              <a:buFont typeface="Arial"/>
              <a:buChar char="•"/>
            </a:pPr>
            <a:r>
              <a:rPr lang="en-US" b="1">
                <a:solidFill>
                  <a:srgbClr val="2751A5"/>
                </a:solidFill>
                <a:ea typeface="+mn-lt"/>
                <a:cs typeface="+mn-lt"/>
              </a:rPr>
              <a:t>Advocacy and Policy Workgroup</a:t>
            </a:r>
            <a:endParaRPr lang="en-US">
              <a:solidFill>
                <a:srgbClr val="2751A5"/>
              </a:solidFill>
              <a:cs typeface="Arial"/>
            </a:endParaRPr>
          </a:p>
        </p:txBody>
      </p:sp>
    </p:spTree>
    <p:extLst>
      <p:ext uri="{BB962C8B-B14F-4D97-AF65-F5344CB8AC3E}">
        <p14:creationId xmlns:p14="http://schemas.microsoft.com/office/powerpoint/2010/main" val="4088439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D27EB-68FC-EEC1-F1E3-F0000F9D85FE}"/>
              </a:ext>
            </a:extLst>
          </p:cNvPr>
          <p:cNvSpPr>
            <a:spLocks noGrp="1"/>
          </p:cNvSpPr>
          <p:nvPr>
            <p:ph type="title"/>
          </p:nvPr>
        </p:nvSpPr>
        <p:spPr/>
        <p:txBody>
          <a:bodyPr>
            <a:normAutofit/>
          </a:bodyPr>
          <a:lstStyle/>
          <a:p>
            <a:pPr algn="ctr"/>
            <a:r>
              <a:rPr lang="en-US" b="1">
                <a:solidFill>
                  <a:srgbClr val="2751A5"/>
                </a:solidFill>
                <a:cs typeface="Arial"/>
              </a:rPr>
              <a:t>Meeting Wrap-Up &amp; Action Items</a:t>
            </a:r>
            <a:endParaRPr lang="en-US">
              <a:solidFill>
                <a:srgbClr val="2751A5"/>
              </a:solidFill>
              <a:cs typeface="Arial"/>
            </a:endParaRPr>
          </a:p>
        </p:txBody>
      </p:sp>
      <p:sp>
        <p:nvSpPr>
          <p:cNvPr id="3" name="Subtitle 2">
            <a:extLst>
              <a:ext uri="{FF2B5EF4-FFF2-40B4-BE49-F238E27FC236}">
                <a16:creationId xmlns:a16="http://schemas.microsoft.com/office/drawing/2014/main" id="{05EB3D9A-73D1-9DC8-6834-2E23F5D54F2D}"/>
              </a:ext>
            </a:extLst>
          </p:cNvPr>
          <p:cNvSpPr>
            <a:spLocks noGrp="1"/>
          </p:cNvSpPr>
          <p:nvPr>
            <p:ph idx="1"/>
          </p:nvPr>
        </p:nvSpPr>
        <p:spPr/>
        <p:txBody>
          <a:bodyPr vert="horz" lIns="91440" tIns="45720" rIns="91440" bIns="45720" rtlCol="0" anchor="t">
            <a:normAutofit/>
          </a:bodyPr>
          <a:lstStyle/>
          <a:p>
            <a:r>
              <a:rPr lang="en-US">
                <a:solidFill>
                  <a:srgbClr val="2751A5"/>
                </a:solidFill>
                <a:cs typeface="Arial"/>
              </a:rPr>
              <a:t>CEU Attendance Sheet and Duke Portal Registration</a:t>
            </a:r>
          </a:p>
          <a:p>
            <a:pPr lvl="1"/>
            <a:r>
              <a:rPr lang="en-US">
                <a:solidFill>
                  <a:srgbClr val="2751A5"/>
                </a:solidFill>
                <a:cs typeface="Arial"/>
              </a:rPr>
              <a:t>Pharmacists need to claim their credits within 60 days </a:t>
            </a:r>
          </a:p>
          <a:p>
            <a:pPr marL="0" indent="0">
              <a:buNone/>
            </a:pPr>
            <a:br>
              <a:rPr lang="en-US">
                <a:cs typeface="Arial"/>
              </a:rPr>
            </a:br>
            <a:br>
              <a:rPr lang="en-US">
                <a:cs typeface="Arial"/>
              </a:rPr>
            </a:br>
            <a:endParaRPr lang="en-US">
              <a:solidFill>
                <a:srgbClr val="2751A5"/>
              </a:solidFill>
              <a:cs typeface="Arial"/>
            </a:endParaRPr>
          </a:p>
          <a:p>
            <a:endParaRPr lang="en-US">
              <a:solidFill>
                <a:srgbClr val="000000"/>
              </a:solidFill>
              <a:cs typeface="Arial"/>
            </a:endParaRPr>
          </a:p>
        </p:txBody>
      </p:sp>
    </p:spTree>
    <p:extLst>
      <p:ext uri="{BB962C8B-B14F-4D97-AF65-F5344CB8AC3E}">
        <p14:creationId xmlns:p14="http://schemas.microsoft.com/office/powerpoint/2010/main" val="877082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241F77-0F77-4353-88DF-F8F52D32E290}"/>
              </a:ext>
            </a:extLst>
          </p:cNvPr>
          <p:cNvSpPr>
            <a:spLocks noGrp="1"/>
          </p:cNvSpPr>
          <p:nvPr>
            <p:ph idx="1"/>
          </p:nvPr>
        </p:nvSpPr>
        <p:spPr>
          <a:xfrm>
            <a:off x="546411" y="2262044"/>
            <a:ext cx="11039706" cy="4388138"/>
          </a:xfrm>
        </p:spPr>
        <p:txBody>
          <a:bodyPr vert="horz" lIns="91440" tIns="45720" rIns="91440" bIns="45720" rtlCol="0" anchor="t">
            <a:noAutofit/>
          </a:bodyPr>
          <a:lstStyle/>
          <a:p>
            <a:pPr marL="0" indent="0" algn="ctr">
              <a:buNone/>
            </a:pPr>
            <a:r>
              <a:rPr lang="en-US" sz="3200" b="1">
                <a:latin typeface="Arial"/>
                <a:cs typeface="Arial"/>
              </a:rPr>
              <a:t>Upcoming DAC Meetings</a:t>
            </a:r>
            <a:r>
              <a:rPr lang="en-US" b="1">
                <a:latin typeface="Arial"/>
                <a:cs typeface="Arial"/>
              </a:rPr>
              <a:t> </a:t>
            </a:r>
          </a:p>
          <a:p>
            <a:pPr marL="0" indent="0" algn="ctr">
              <a:buNone/>
            </a:pPr>
            <a:endParaRPr lang="en-US" sz="1800" b="1">
              <a:latin typeface="Arial" panose="020B0604020202020204" pitchFamily="34" charset="0"/>
              <a:cs typeface="Arial" panose="020B0604020202020204" pitchFamily="34" charset="0"/>
            </a:endParaRPr>
          </a:p>
          <a:p>
            <a:pPr marL="0" indent="0" algn="ctr">
              <a:buNone/>
            </a:pPr>
            <a:r>
              <a:rPr lang="en-US" b="1">
                <a:latin typeface="Arial"/>
                <a:cs typeface="Arial"/>
              </a:rPr>
              <a:t>Friday, May 29, 2026</a:t>
            </a:r>
          </a:p>
          <a:p>
            <a:pPr marL="0" indent="0" algn="ctr">
              <a:buNone/>
            </a:pPr>
            <a:endParaRPr lang="en-US" sz="1200" b="1">
              <a:latin typeface="Arial" panose="020B0604020202020204" pitchFamily="34" charset="0"/>
              <a:cs typeface="Arial" panose="020B0604020202020204" pitchFamily="34" charset="0"/>
            </a:endParaRPr>
          </a:p>
          <a:p>
            <a:pPr marL="0" indent="0" algn="ctr">
              <a:buNone/>
            </a:pPr>
            <a:endParaRPr lang="en-US" sz="1200" b="1">
              <a:latin typeface="Arial" panose="020B0604020202020204" pitchFamily="34" charset="0"/>
              <a:cs typeface="Arial" panose="020B0604020202020204" pitchFamily="34" charset="0"/>
            </a:endParaRPr>
          </a:p>
          <a:p>
            <a:pPr marL="0" marR="0" indent="0" algn="ctr">
              <a:lnSpc>
                <a:spcPct val="107000"/>
              </a:lnSpc>
              <a:spcBef>
                <a:spcPts val="0"/>
              </a:spcBef>
              <a:spcAft>
                <a:spcPts val="0"/>
              </a:spcAft>
              <a:buNone/>
            </a:pPr>
            <a:r>
              <a:rPr lang="en-US" sz="2000" b="1">
                <a:latin typeface="Arial"/>
                <a:ea typeface="Calibri"/>
                <a:cs typeface="Times New Roman"/>
              </a:rPr>
              <a:t>In-Person </a:t>
            </a:r>
            <a:r>
              <a:rPr lang="en-US" sz="2000">
                <a:latin typeface="Arial"/>
                <a:ea typeface="Calibri"/>
                <a:cs typeface="Times New Roman"/>
              </a:rPr>
              <a:t>at The </a:t>
            </a:r>
            <a:r>
              <a:rPr lang="en-US" sz="2000" err="1">
                <a:latin typeface="Arial"/>
                <a:ea typeface="Calibri"/>
                <a:cs typeface="Times New Roman"/>
              </a:rPr>
              <a:t>McKimmon</a:t>
            </a:r>
            <a:r>
              <a:rPr lang="en-US" sz="2000">
                <a:latin typeface="Arial"/>
                <a:ea typeface="Calibri"/>
                <a:cs typeface="Times New Roman"/>
              </a:rPr>
              <a:t> Center for Extension and Continuing Education</a:t>
            </a:r>
            <a:endParaRPr lang="en-US">
              <a:latin typeface="Arial"/>
              <a:ea typeface="Calibri"/>
              <a:cs typeface="Times New Roman"/>
            </a:endParaRPr>
          </a:p>
          <a:p>
            <a:pPr marL="0" marR="0" indent="0" algn="ctr">
              <a:lnSpc>
                <a:spcPct val="107000"/>
              </a:lnSpc>
              <a:spcBef>
                <a:spcPts val="0"/>
              </a:spcBef>
              <a:spcAft>
                <a:spcPts val="0"/>
              </a:spcAft>
              <a:buNone/>
            </a:pPr>
            <a:r>
              <a:rPr lang="en-US" sz="2000">
                <a:latin typeface="Arial"/>
                <a:ea typeface="Calibri"/>
                <a:cs typeface="Times New Roman"/>
              </a:rPr>
              <a:t> 1101 Gorman Street, Raleigh, NC 27606 </a:t>
            </a:r>
            <a:endParaRPr lang="en-US">
              <a:latin typeface="Arial"/>
              <a:ea typeface="Calibri"/>
              <a:cs typeface="Times New Roman"/>
            </a:endParaRPr>
          </a:p>
          <a:p>
            <a:pPr marL="0" indent="0" algn="ctr">
              <a:buNone/>
            </a:pPr>
            <a:endParaRPr lang="en-US" sz="1800" b="1">
              <a:latin typeface="Arial" panose="020B0604020202020204" pitchFamily="34" charset="0"/>
              <a:cs typeface="Arial" panose="020B0604020202020204" pitchFamily="34" charset="0"/>
            </a:endParaRPr>
          </a:p>
          <a:p>
            <a:pPr marL="0" indent="0" algn="ctr">
              <a:buNone/>
            </a:pPr>
            <a:r>
              <a:rPr lang="en-US" sz="1800" b="1">
                <a:latin typeface="Arial"/>
                <a:ea typeface="Calibri"/>
                <a:cs typeface="Times New Roman"/>
              </a:rPr>
              <a:t>Virtual Option Available</a:t>
            </a:r>
            <a:endParaRPr lang="en-US" sz="1800" b="1">
              <a:latin typeface="Arial"/>
              <a:ea typeface="Calibri"/>
              <a:cs typeface="Times New Roman"/>
              <a:hlinkClick r:id="" action="ppaction://noaction">
                <a:extLst>
                  <a:ext uri="{A12FA001-AC4F-418D-AE19-62706E023703}">
                    <ahyp:hlinkClr xmlns:ahyp="http://schemas.microsoft.com/office/drawing/2018/hyperlinkcolor" val="tx"/>
                  </a:ext>
                </a:extLst>
              </a:hlinkClick>
            </a:endParaRPr>
          </a:p>
          <a:p>
            <a:pPr marL="0" indent="0" algn="ctr">
              <a:buNone/>
            </a:pPr>
            <a:endParaRPr lang="en-US" sz="1800" b="1" u="sng">
              <a:solidFill>
                <a:prstClr val="black"/>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indent="0" algn="ctr">
              <a:buNone/>
            </a:pPr>
            <a:r>
              <a:rPr lang="en-US" sz="1800" b="1" u="sng">
                <a:solidFill>
                  <a:prstClr val="black"/>
                </a:solidFill>
                <a:latin typeface="Arial"/>
                <a:cs typeface="Arial"/>
                <a:hlinkClick r:id="" action="ppaction://noaction">
                  <a:extLst>
                    <a:ext uri="{A12FA001-AC4F-418D-AE19-62706E023703}">
                      <ahyp:hlinkClr xmlns:ahyp="http://schemas.microsoft.com/office/drawing/2018/hyperlinkcolor" val="tx"/>
                    </a:ext>
                  </a:extLst>
                </a:hlinkClick>
              </a:rPr>
              <a:t>diabetesnc.com/diabetes-advisory-council</a:t>
            </a:r>
            <a:endParaRPr lang="en-US" sz="1200" b="1">
              <a:solidFill>
                <a:prstClr val="black"/>
              </a:solidFill>
              <a:latin typeface="Arial"/>
              <a:cs typeface="Arial"/>
            </a:endParaRPr>
          </a:p>
          <a:p>
            <a:pPr marL="0" indent="0" algn="ctr">
              <a:buNone/>
            </a:pPr>
            <a:endParaRPr lang="en-US" sz="1800" b="1">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4241" y="410194"/>
            <a:ext cx="4985393" cy="1420837"/>
          </a:xfrm>
          <a:prstGeom prst="rect">
            <a:avLst/>
          </a:prstGeom>
        </p:spPr>
      </p:pic>
    </p:spTree>
    <p:extLst>
      <p:ext uri="{BB962C8B-B14F-4D97-AF65-F5344CB8AC3E}">
        <p14:creationId xmlns:p14="http://schemas.microsoft.com/office/powerpoint/2010/main" val="2616858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6955" y="152400"/>
            <a:ext cx="10240880" cy="523220"/>
          </a:xfrm>
          <a:prstGeom prst="rect">
            <a:avLst/>
          </a:prstGeom>
          <a:noFill/>
        </p:spPr>
        <p:txBody>
          <a:bodyPr wrap="none" rtlCol="0">
            <a:spAutoFit/>
          </a:bodyPr>
          <a:lstStyle/>
          <a:p>
            <a:pPr algn="ctr"/>
            <a:r>
              <a:rPr lang="en-US" sz="2800" b="1">
                <a:solidFill>
                  <a:srgbClr val="2751A5"/>
                </a:solidFill>
              </a:rPr>
              <a:t>GoToMeeting Housekeeping: What You See as an Attendee</a:t>
            </a:r>
          </a:p>
        </p:txBody>
      </p:sp>
      <p:sp>
        <p:nvSpPr>
          <p:cNvPr id="3" name="TextBox 2"/>
          <p:cNvSpPr txBox="1"/>
          <p:nvPr/>
        </p:nvSpPr>
        <p:spPr>
          <a:xfrm>
            <a:off x="385207" y="2543897"/>
            <a:ext cx="1444752" cy="1200329"/>
          </a:xfrm>
          <a:prstGeom prst="rect">
            <a:avLst/>
          </a:prstGeom>
          <a:noFill/>
        </p:spPr>
        <p:txBody>
          <a:bodyPr wrap="square" rtlCol="0">
            <a:spAutoFit/>
          </a:bodyPr>
          <a:lstStyle/>
          <a:p>
            <a:r>
              <a:rPr lang="en-US"/>
              <a:t>Then it should be the main screen</a:t>
            </a:r>
          </a:p>
        </p:txBody>
      </p:sp>
      <p:pic>
        <p:nvPicPr>
          <p:cNvPr id="4" name="Picture 3">
            <a:extLst>
              <a:ext uri="{FF2B5EF4-FFF2-40B4-BE49-F238E27FC236}">
                <a16:creationId xmlns:a16="http://schemas.microsoft.com/office/drawing/2014/main" id="{DD328B6B-28D0-1410-48FF-6FE3DB8CCA82}"/>
              </a:ext>
            </a:extLst>
          </p:cNvPr>
          <p:cNvPicPr>
            <a:picLocks noChangeAspect="1"/>
          </p:cNvPicPr>
          <p:nvPr/>
        </p:nvPicPr>
        <p:blipFill>
          <a:blip r:embed="rId3"/>
          <a:stretch>
            <a:fillRect/>
          </a:stretch>
        </p:blipFill>
        <p:spPr>
          <a:xfrm>
            <a:off x="1828101" y="991268"/>
            <a:ext cx="9256316" cy="4875464"/>
          </a:xfrm>
          <a:prstGeom prst="rect">
            <a:avLst/>
          </a:prstGeom>
        </p:spPr>
      </p:pic>
    </p:spTree>
    <p:extLst>
      <p:ext uri="{BB962C8B-B14F-4D97-AF65-F5344CB8AC3E}">
        <p14:creationId xmlns:p14="http://schemas.microsoft.com/office/powerpoint/2010/main" val="100138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DA780-2913-FDF2-1CB6-B4E92E26BE5A}"/>
              </a:ext>
            </a:extLst>
          </p:cNvPr>
          <p:cNvSpPr>
            <a:spLocks noGrp="1"/>
          </p:cNvSpPr>
          <p:nvPr>
            <p:ph type="title"/>
          </p:nvPr>
        </p:nvSpPr>
        <p:spPr/>
        <p:txBody>
          <a:bodyPr/>
          <a:lstStyle/>
          <a:p>
            <a:pPr algn="ctr"/>
            <a:r>
              <a:rPr lang="en-US" b="1">
                <a:solidFill>
                  <a:srgbClr val="2751A5"/>
                </a:solidFill>
                <a:ea typeface="+mj-lt"/>
                <a:cs typeface="+mj-lt"/>
              </a:rPr>
              <a:t>Don’t Forget to Sign In!</a:t>
            </a:r>
            <a:endParaRPr lang="en-US" b="1">
              <a:solidFill>
                <a:srgbClr val="2751A5"/>
              </a:solidFill>
              <a:cs typeface="Arial" panose="020B0604020202020204"/>
            </a:endParaRPr>
          </a:p>
        </p:txBody>
      </p:sp>
      <p:sp>
        <p:nvSpPr>
          <p:cNvPr id="3" name="Content Placeholder 2">
            <a:extLst>
              <a:ext uri="{FF2B5EF4-FFF2-40B4-BE49-F238E27FC236}">
                <a16:creationId xmlns:a16="http://schemas.microsoft.com/office/drawing/2014/main" id="{305F9A36-5E36-3A1A-BC95-3359B85AA954}"/>
              </a:ext>
            </a:extLst>
          </p:cNvPr>
          <p:cNvSpPr>
            <a:spLocks noGrp="1"/>
          </p:cNvSpPr>
          <p:nvPr>
            <p:ph idx="1"/>
          </p:nvPr>
        </p:nvSpPr>
        <p:spPr>
          <a:xfrm>
            <a:off x="838200" y="1696229"/>
            <a:ext cx="10889411" cy="4538243"/>
          </a:xfrm>
        </p:spPr>
        <p:txBody>
          <a:bodyPr vert="horz" lIns="91440" tIns="45720" rIns="91440" bIns="45720" rtlCol="0" anchor="t">
            <a:normAutofit/>
          </a:bodyPr>
          <a:lstStyle/>
          <a:p>
            <a:r>
              <a:rPr lang="en-US" sz="2000" b="1">
                <a:solidFill>
                  <a:srgbClr val="2751A5"/>
                </a:solidFill>
                <a:ea typeface="+mn-lt"/>
                <a:cs typeface="+mn-lt"/>
              </a:rPr>
              <a:t>This meeting will offer the opportunity for participants to earn Continuing Education Unit (CEU) credits.</a:t>
            </a:r>
            <a:r>
              <a:rPr lang="en-US" sz="2000">
                <a:solidFill>
                  <a:srgbClr val="2751A5"/>
                </a:solidFill>
                <a:ea typeface="+mn-lt"/>
                <a:cs typeface="+mn-lt"/>
              </a:rPr>
              <a:t> </a:t>
            </a:r>
            <a:r>
              <a:rPr lang="en-US" sz="2000" i="1">
                <a:solidFill>
                  <a:srgbClr val="2751A5"/>
                </a:solidFill>
                <a:ea typeface="+mn-lt"/>
                <a:cs typeface="+mn-lt"/>
              </a:rPr>
              <a:t>Some professionals may be eligible to receive credits based on their specific credentials. Participants whose credentials are not explicitly listed should consult their credentialing organization or certifying agency to confirm whether CEUs from this meeting will be accepted. </a:t>
            </a:r>
          </a:p>
          <a:p>
            <a:r>
              <a:rPr lang="en-US" sz="2000" b="1">
                <a:solidFill>
                  <a:srgbClr val="2751A5"/>
                </a:solidFill>
                <a:ea typeface="+mn-lt"/>
                <a:cs typeface="+mn-lt"/>
              </a:rPr>
              <a:t>To receive CEUs for this meeting, please sign in using the QR code below.</a:t>
            </a:r>
            <a:endParaRPr lang="en-US" sz="2000" b="1">
              <a:solidFill>
                <a:srgbClr val="2751A5"/>
              </a:solidFill>
              <a:cs typeface="Arial" panose="020B0604020202020204"/>
            </a:endParaRPr>
          </a:p>
          <a:p>
            <a:endParaRPr lang="en-US">
              <a:cs typeface="Arial"/>
            </a:endParaRPr>
          </a:p>
        </p:txBody>
      </p:sp>
      <p:pic>
        <p:nvPicPr>
          <p:cNvPr id="4" name="Picture 3">
            <a:extLst>
              <a:ext uri="{FF2B5EF4-FFF2-40B4-BE49-F238E27FC236}">
                <a16:creationId xmlns:a16="http://schemas.microsoft.com/office/drawing/2014/main" id="{0922584E-90AD-B05C-4B33-10A5BF0133E9}"/>
              </a:ext>
            </a:extLst>
          </p:cNvPr>
          <p:cNvPicPr>
            <a:picLocks noChangeAspect="1"/>
          </p:cNvPicPr>
          <p:nvPr/>
        </p:nvPicPr>
        <p:blipFill>
          <a:blip r:embed="rId3"/>
          <a:stretch>
            <a:fillRect/>
          </a:stretch>
        </p:blipFill>
        <p:spPr>
          <a:xfrm>
            <a:off x="4857749" y="3661834"/>
            <a:ext cx="2476500" cy="2476500"/>
          </a:xfrm>
          <a:prstGeom prst="rect">
            <a:avLst/>
          </a:prstGeom>
        </p:spPr>
      </p:pic>
    </p:spTree>
    <p:extLst>
      <p:ext uri="{BB962C8B-B14F-4D97-AF65-F5344CB8AC3E}">
        <p14:creationId xmlns:p14="http://schemas.microsoft.com/office/powerpoint/2010/main" val="57361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211"/>
            <a:ext cx="10515600" cy="1325563"/>
          </a:xfrm>
          <a:prstGeom prst="rect">
            <a:avLst/>
          </a:prstGeom>
        </p:spPr>
        <p:txBody>
          <a:bodyPr/>
          <a:lstStyle/>
          <a:p>
            <a:pPr algn="ctr"/>
            <a:r>
              <a:rPr lang="en-US" b="1">
                <a:ln w="0"/>
                <a:solidFill>
                  <a:srgbClr val="2751A5"/>
                </a:solidFill>
                <a:latin typeface="Arial" panose="020B0604020202020204" pitchFamily="34" charset="0"/>
                <a:cs typeface="Arial" panose="020B0604020202020204" pitchFamily="34" charset="0"/>
              </a:rPr>
              <a:t>Agenda</a:t>
            </a:r>
          </a:p>
        </p:txBody>
      </p:sp>
      <p:sp>
        <p:nvSpPr>
          <p:cNvPr id="3" name="Content Placeholder 2"/>
          <p:cNvSpPr>
            <a:spLocks noGrp="1"/>
          </p:cNvSpPr>
          <p:nvPr>
            <p:ph idx="1"/>
          </p:nvPr>
        </p:nvSpPr>
        <p:spPr>
          <a:xfrm>
            <a:off x="704609" y="1067210"/>
            <a:ext cx="10782782" cy="4690922"/>
          </a:xfrm>
          <a:prstGeom prst="rect">
            <a:avLst/>
          </a:prstGeom>
        </p:spPr>
        <p:txBody>
          <a:bodyPr vert="horz" lIns="91440" tIns="45720" rIns="91440" bIns="45720" rtlCol="0" anchor="t">
            <a:noAutofit/>
          </a:bodyPr>
          <a:lstStyle/>
          <a:p>
            <a:pPr>
              <a:lnSpc>
                <a:spcPct val="160000"/>
              </a:lnSpc>
            </a:pPr>
            <a:r>
              <a:rPr lang="en-US" sz="1600">
                <a:latin typeface="Arial"/>
                <a:cs typeface="Arial"/>
              </a:rPr>
              <a:t>Welcome, Introductions and Review and Approval of October 2025 Highlights</a:t>
            </a:r>
          </a:p>
          <a:p>
            <a:pPr>
              <a:lnSpc>
                <a:spcPct val="160000"/>
              </a:lnSpc>
            </a:pPr>
            <a:r>
              <a:rPr lang="en-US" sz="1600">
                <a:latin typeface="Arial"/>
                <a:cs typeface="Arial"/>
              </a:rPr>
              <a:t>Announcements</a:t>
            </a:r>
          </a:p>
          <a:p>
            <a:pPr>
              <a:lnSpc>
                <a:spcPct val="160000"/>
              </a:lnSpc>
            </a:pPr>
            <a:r>
              <a:rPr lang="en-US" sz="1600">
                <a:latin typeface="Arial"/>
                <a:cs typeface="Arial"/>
              </a:rPr>
              <a:t>Membership Survey Results</a:t>
            </a:r>
          </a:p>
          <a:p>
            <a:pPr>
              <a:lnSpc>
                <a:spcPct val="160000"/>
              </a:lnSpc>
            </a:pPr>
            <a:r>
              <a:rPr lang="en-US" sz="1600">
                <a:latin typeface="Arial"/>
                <a:cs typeface="Arial"/>
              </a:rPr>
              <a:t>Clinical Application of Continuous Glucose Monitoring System Data</a:t>
            </a:r>
          </a:p>
          <a:p>
            <a:pPr>
              <a:lnSpc>
                <a:spcPct val="160000"/>
              </a:lnSpc>
            </a:pPr>
            <a:r>
              <a:rPr lang="en-US" sz="1600">
                <a:latin typeface="Arial"/>
                <a:cs typeface="Arial"/>
              </a:rPr>
              <a:t>Type 1 Diabetes: A Paradigm Shift to Early Screening and Treatment</a:t>
            </a:r>
          </a:p>
          <a:p>
            <a:pPr>
              <a:lnSpc>
                <a:spcPct val="160000"/>
              </a:lnSpc>
            </a:pPr>
            <a:r>
              <a:rPr lang="en-US" sz="1600">
                <a:latin typeface="Arial"/>
                <a:cs typeface="Times New Roman"/>
              </a:rPr>
              <a:t>NCDHHS and NCMEDICAID Support Excellence in Diabetes Care</a:t>
            </a:r>
          </a:p>
          <a:p>
            <a:pPr>
              <a:lnSpc>
                <a:spcPct val="160000"/>
              </a:lnSpc>
            </a:pPr>
            <a:r>
              <a:rPr lang="en-US" sz="1600">
                <a:latin typeface="Arial"/>
                <a:cs typeface="Arial"/>
              </a:rPr>
              <a:t>Workgroup Updates</a:t>
            </a:r>
          </a:p>
          <a:p>
            <a:pPr>
              <a:lnSpc>
                <a:spcPct val="160000"/>
              </a:lnSpc>
            </a:pPr>
            <a:r>
              <a:rPr lang="en-US" sz="1600">
                <a:latin typeface="Arial"/>
                <a:cs typeface="Arial"/>
              </a:rPr>
              <a:t>Meeting Wrap-Up &amp; Action Items</a:t>
            </a:r>
          </a:p>
          <a:p>
            <a:pPr>
              <a:lnSpc>
                <a:spcPct val="160000"/>
              </a:lnSpc>
            </a:pP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0678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6745" y="5985164"/>
            <a:ext cx="4532010" cy="369332"/>
          </a:xfrm>
          <a:prstGeom prst="rect">
            <a:avLst/>
          </a:prstGeom>
        </p:spPr>
        <p:txBody>
          <a:bodyPr wrap="none">
            <a:spAutoFit/>
          </a:bodyPr>
          <a:lstStyle/>
          <a:p>
            <a:r>
              <a:rPr lang="en-US">
                <a:hlinkClick r:id="rId3"/>
              </a:rPr>
              <a:t>diabetesnc.com/diabetes-advisory-council/</a:t>
            </a:r>
            <a:endParaRPr lang="en-US"/>
          </a:p>
        </p:txBody>
      </p:sp>
      <p:pic>
        <p:nvPicPr>
          <p:cNvPr id="5" name="Picture 4">
            <a:extLst>
              <a:ext uri="{FF2B5EF4-FFF2-40B4-BE49-F238E27FC236}">
                <a16:creationId xmlns:a16="http://schemas.microsoft.com/office/drawing/2014/main" id="{4ED33D24-87DE-E489-DF56-58E5640A6BC3}"/>
              </a:ext>
            </a:extLst>
          </p:cNvPr>
          <p:cNvPicPr>
            <a:picLocks noChangeAspect="1"/>
          </p:cNvPicPr>
          <p:nvPr/>
        </p:nvPicPr>
        <p:blipFill>
          <a:blip r:embed="rId4"/>
          <a:stretch>
            <a:fillRect/>
          </a:stretch>
        </p:blipFill>
        <p:spPr>
          <a:xfrm>
            <a:off x="1191687" y="559443"/>
            <a:ext cx="8815132" cy="5430456"/>
          </a:xfrm>
          <a:prstGeom prst="rect">
            <a:avLst/>
          </a:prstGeom>
        </p:spPr>
      </p:pic>
      <p:sp>
        <p:nvSpPr>
          <p:cNvPr id="6" name="Oval 5">
            <a:extLst>
              <a:ext uri="{FF2B5EF4-FFF2-40B4-BE49-F238E27FC236}">
                <a16:creationId xmlns:a16="http://schemas.microsoft.com/office/drawing/2014/main" id="{3CD007FA-CBFD-B590-888A-F155EFEF4485}"/>
              </a:ext>
            </a:extLst>
          </p:cNvPr>
          <p:cNvSpPr/>
          <p:nvPr/>
        </p:nvSpPr>
        <p:spPr>
          <a:xfrm>
            <a:off x="1201740" y="2378597"/>
            <a:ext cx="1842979" cy="458357"/>
          </a:xfrm>
          <a:prstGeom prst="ellipse">
            <a:avLst/>
          </a:prstGeom>
          <a:noFill/>
          <a:ln w="28575">
            <a:solidFill>
              <a:srgbClr val="E41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79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77CB1-029D-2003-DDC0-835E1B0EAD8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758AE9C-4D83-61F5-9A29-009A8E133CE2}"/>
              </a:ext>
            </a:extLst>
          </p:cNvPr>
          <p:cNvSpPr txBox="1">
            <a:spLocks/>
          </p:cNvSpPr>
          <p:nvPr/>
        </p:nvSpPr>
        <p:spPr>
          <a:xfrm>
            <a:off x="838200" y="14588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n w="0"/>
                <a:solidFill>
                  <a:srgbClr val="2751A5"/>
                </a:solidFill>
                <a:latin typeface="Arial" panose="020B0604020202020204" pitchFamily="34" charset="0"/>
                <a:cs typeface="Arial" panose="020B0604020202020204" pitchFamily="34" charset="0"/>
              </a:rPr>
              <a:t>DAC Voting Members</a:t>
            </a:r>
          </a:p>
        </p:txBody>
      </p:sp>
      <p:graphicFrame>
        <p:nvGraphicFramePr>
          <p:cNvPr id="4" name="Table 3">
            <a:extLst>
              <a:ext uri="{FF2B5EF4-FFF2-40B4-BE49-F238E27FC236}">
                <a16:creationId xmlns:a16="http://schemas.microsoft.com/office/drawing/2014/main" id="{86A9D504-558F-AF9A-75C8-966923976D58}"/>
              </a:ext>
            </a:extLst>
          </p:cNvPr>
          <p:cNvGraphicFramePr>
            <a:graphicFrameLocks noGrp="1"/>
          </p:cNvGraphicFramePr>
          <p:nvPr>
            <p:extLst>
              <p:ext uri="{D42A27DB-BD31-4B8C-83A1-F6EECF244321}">
                <p14:modId xmlns:p14="http://schemas.microsoft.com/office/powerpoint/2010/main" val="164896794"/>
              </p:ext>
            </p:extLst>
          </p:nvPr>
        </p:nvGraphicFramePr>
        <p:xfrm>
          <a:off x="1080654" y="1039090"/>
          <a:ext cx="4801788" cy="4800766"/>
        </p:xfrm>
        <a:graphic>
          <a:graphicData uri="http://schemas.openxmlformats.org/drawingml/2006/table">
            <a:tbl>
              <a:tblPr firstRow="1" firstCol="1" bandRow="1">
                <a:tableStyleId>{5C22544A-7EE6-4342-B048-85BDC9FD1C3A}</a:tableStyleId>
              </a:tblPr>
              <a:tblGrid>
                <a:gridCol w="4801788">
                  <a:extLst>
                    <a:ext uri="{9D8B030D-6E8A-4147-A177-3AD203B41FA5}">
                      <a16:colId xmlns:a16="http://schemas.microsoft.com/office/drawing/2014/main" val="2431829676"/>
                    </a:ext>
                  </a:extLst>
                </a:gridCol>
              </a:tblGrid>
              <a:tr h="282398">
                <a:tc>
                  <a:txBody>
                    <a:bodyPr/>
                    <a:lstStyle/>
                    <a:p>
                      <a:pPr algn="ctr">
                        <a:buNone/>
                      </a:pPr>
                      <a:r>
                        <a:rPr lang="en-US" sz="1200" kern="0" dirty="0">
                          <a:solidFill>
                            <a:srgbClr val="000000"/>
                          </a:solidFill>
                          <a:effectLst/>
                          <a:latin typeface="Arial"/>
                          <a:ea typeface="Times New Roman" panose="02020603050405020304" pitchFamily="18" charset="0"/>
                        </a:rPr>
                        <a:t>Anne Kome</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3274960640"/>
                  </a:ext>
                </a:extLst>
              </a:tr>
              <a:tr h="282398">
                <a:tc>
                  <a:txBody>
                    <a:bodyPr/>
                    <a:lstStyle/>
                    <a:p>
                      <a:pPr algn="ctr">
                        <a:buNone/>
                      </a:pPr>
                      <a:r>
                        <a:rPr lang="en-US" sz="1200" kern="0" dirty="0">
                          <a:solidFill>
                            <a:srgbClr val="000000"/>
                          </a:solidFill>
                          <a:effectLst/>
                          <a:latin typeface="Arial"/>
                          <a:ea typeface="Times New Roman" panose="02020603050405020304" pitchFamily="18" charset="0"/>
                        </a:rPr>
                        <a:t>Billy Tart</a:t>
                      </a:r>
                      <a:endParaRPr lang="en-US"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1075408068"/>
                  </a:ext>
                </a:extLst>
              </a:tr>
              <a:tr h="282398">
                <a:tc>
                  <a:txBody>
                    <a:bodyPr/>
                    <a:lstStyle/>
                    <a:p>
                      <a:pPr algn="ctr">
                        <a:buNone/>
                      </a:pPr>
                      <a:r>
                        <a:rPr lang="en-US" sz="1200" kern="0" dirty="0">
                          <a:solidFill>
                            <a:srgbClr val="000000"/>
                          </a:solidFill>
                          <a:effectLst/>
                          <a:latin typeface="Arial"/>
                          <a:ea typeface="Times New Roman" panose="02020603050405020304" pitchFamily="18" charset="0"/>
                        </a:rPr>
                        <a:t>Carmen D. Samuel-Hodge</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1168177237"/>
                  </a:ext>
                </a:extLst>
              </a:tr>
              <a:tr h="282398">
                <a:tc>
                  <a:txBody>
                    <a:bodyPr/>
                    <a:lstStyle/>
                    <a:p>
                      <a:pPr algn="ctr">
                        <a:buNone/>
                      </a:pPr>
                      <a:r>
                        <a:rPr lang="en-US" sz="1200" kern="0" dirty="0">
                          <a:solidFill>
                            <a:srgbClr val="000000"/>
                          </a:solidFill>
                          <a:effectLst/>
                          <a:latin typeface="Arial"/>
                          <a:ea typeface="Times New Roman" panose="02020603050405020304" pitchFamily="18" charset="0"/>
                        </a:rPr>
                        <a:t>Caroline Blackwell</a:t>
                      </a:r>
                      <a:endParaRPr lang="en-US"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3678226676"/>
                  </a:ext>
                </a:extLst>
              </a:tr>
              <a:tr h="282398">
                <a:tc>
                  <a:txBody>
                    <a:bodyPr/>
                    <a:lstStyle/>
                    <a:p>
                      <a:pPr algn="ctr">
                        <a:buNone/>
                      </a:pPr>
                      <a:r>
                        <a:rPr lang="en-US" sz="1200" kern="0" dirty="0">
                          <a:solidFill>
                            <a:srgbClr val="000000"/>
                          </a:solidFill>
                          <a:effectLst/>
                          <a:latin typeface="Arial"/>
                          <a:ea typeface="Times New Roman" panose="02020603050405020304" pitchFamily="18" charset="0"/>
                        </a:rPr>
                        <a:t>Cecilia Batchelor</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1718017551"/>
                  </a:ext>
                </a:extLst>
              </a:tr>
              <a:tr h="282398">
                <a:tc>
                  <a:txBody>
                    <a:bodyPr/>
                    <a:lstStyle/>
                    <a:p>
                      <a:pPr algn="ctr">
                        <a:buNone/>
                      </a:pPr>
                      <a:r>
                        <a:rPr lang="en-US" sz="1200" kern="0" dirty="0">
                          <a:solidFill>
                            <a:srgbClr val="000000"/>
                          </a:solidFill>
                          <a:effectLst/>
                          <a:latin typeface="Arial"/>
                          <a:ea typeface="Times New Roman" panose="02020603050405020304" pitchFamily="18" charset="0"/>
                        </a:rPr>
                        <a:t>Chris Memering</a:t>
                      </a:r>
                      <a:endParaRPr lang="en-US"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1004615759"/>
                  </a:ext>
                </a:extLst>
              </a:tr>
              <a:tr h="282398">
                <a:tc>
                  <a:txBody>
                    <a:bodyPr/>
                    <a:lstStyle/>
                    <a:p>
                      <a:pPr algn="ctr">
                        <a:buNone/>
                      </a:pPr>
                      <a:r>
                        <a:rPr lang="en-US" sz="1200" kern="0" dirty="0">
                          <a:solidFill>
                            <a:srgbClr val="000000"/>
                          </a:solidFill>
                          <a:effectLst/>
                          <a:latin typeface="Arial"/>
                          <a:ea typeface="Times New Roman" panose="02020603050405020304" pitchFamily="18" charset="0"/>
                        </a:rPr>
                        <a:t>Crystal Wimes-Anderson</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3497227373"/>
                  </a:ext>
                </a:extLst>
              </a:tr>
              <a:tr h="282398">
                <a:tc>
                  <a:txBody>
                    <a:bodyPr/>
                    <a:lstStyle/>
                    <a:p>
                      <a:pPr algn="ctr">
                        <a:buNone/>
                      </a:pPr>
                      <a:r>
                        <a:rPr lang="en-US" sz="1200" kern="0" dirty="0">
                          <a:solidFill>
                            <a:srgbClr val="000000"/>
                          </a:solidFill>
                          <a:effectLst/>
                          <a:latin typeface="Arial"/>
                          <a:ea typeface="Times New Roman" panose="02020603050405020304" pitchFamily="18" charset="0"/>
                        </a:rPr>
                        <a:t>Debra Neblett</a:t>
                      </a:r>
                      <a:endParaRPr lang="en-US"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2909155307"/>
                  </a:ext>
                </a:extLst>
              </a:tr>
              <a:tr h="282398">
                <a:tc>
                  <a:txBody>
                    <a:bodyPr/>
                    <a:lstStyle/>
                    <a:p>
                      <a:pPr algn="ctr">
                        <a:buNone/>
                      </a:pPr>
                      <a:r>
                        <a:rPr lang="en-US" sz="1200" kern="0" dirty="0">
                          <a:solidFill>
                            <a:srgbClr val="000000"/>
                          </a:solidFill>
                          <a:effectLst/>
                          <a:latin typeface="Arial"/>
                          <a:ea typeface="Times New Roman" panose="02020603050405020304" pitchFamily="18" charset="0"/>
                        </a:rPr>
                        <a:t>Diana Laursen</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3607657780"/>
                  </a:ext>
                </a:extLst>
              </a:tr>
              <a:tr h="282398">
                <a:tc>
                  <a:txBody>
                    <a:bodyPr/>
                    <a:lstStyle/>
                    <a:p>
                      <a:pPr algn="ctr">
                        <a:buNone/>
                      </a:pPr>
                      <a:r>
                        <a:rPr lang="en-US" sz="1200" kern="0" dirty="0">
                          <a:solidFill>
                            <a:srgbClr val="000000"/>
                          </a:solidFill>
                          <a:effectLst/>
                          <a:latin typeface="Arial"/>
                          <a:ea typeface="Times New Roman" panose="02020603050405020304" pitchFamily="18" charset="0"/>
                        </a:rPr>
                        <a:t>Giselle Blair</a:t>
                      </a:r>
                      <a:endParaRPr lang="en-US"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3647557899"/>
                  </a:ext>
                </a:extLst>
              </a:tr>
              <a:tr h="282398">
                <a:tc>
                  <a:txBody>
                    <a:bodyPr/>
                    <a:lstStyle/>
                    <a:p>
                      <a:pPr algn="ctr">
                        <a:buNone/>
                      </a:pPr>
                      <a:r>
                        <a:rPr lang="en-US" sz="1200" kern="0" dirty="0">
                          <a:solidFill>
                            <a:srgbClr val="000000"/>
                          </a:solidFill>
                          <a:effectLst/>
                          <a:latin typeface="Arial"/>
                          <a:ea typeface="Times New Roman" panose="02020603050405020304" pitchFamily="18" charset="0"/>
                        </a:rPr>
                        <a:t>Jaime Pearce</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978195445"/>
                  </a:ext>
                </a:extLst>
              </a:tr>
              <a:tr h="282398">
                <a:tc>
                  <a:txBody>
                    <a:bodyPr/>
                    <a:lstStyle/>
                    <a:p>
                      <a:pPr algn="ctr">
                        <a:buNone/>
                      </a:pPr>
                      <a:r>
                        <a:rPr lang="en-US" sz="1200" kern="0" dirty="0">
                          <a:solidFill>
                            <a:srgbClr val="000000"/>
                          </a:solidFill>
                          <a:effectLst/>
                          <a:latin typeface="Arial"/>
                          <a:ea typeface="Times New Roman" panose="02020603050405020304" pitchFamily="18" charset="0"/>
                        </a:rPr>
                        <a:t>Janice Lockridge Brown</a:t>
                      </a:r>
                      <a:endParaRPr lang="en-US"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1797221475"/>
                  </a:ext>
                </a:extLst>
              </a:tr>
              <a:tr h="282398">
                <a:tc>
                  <a:txBody>
                    <a:bodyPr/>
                    <a:lstStyle/>
                    <a:p>
                      <a:pPr algn="ctr">
                        <a:buNone/>
                      </a:pPr>
                      <a:r>
                        <a:rPr lang="en-US" sz="1200" kern="0" dirty="0">
                          <a:solidFill>
                            <a:srgbClr val="000000"/>
                          </a:solidFill>
                          <a:effectLst/>
                          <a:latin typeface="Arial"/>
                          <a:ea typeface="Times New Roman" panose="02020603050405020304" pitchFamily="18" charset="0"/>
                        </a:rPr>
                        <a:t>Jennifer Pike</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939371938"/>
                  </a:ext>
                </a:extLst>
              </a:tr>
              <a:tr h="282398">
                <a:tc>
                  <a:txBody>
                    <a:bodyPr/>
                    <a:lstStyle/>
                    <a:p>
                      <a:pPr algn="ctr">
                        <a:buNone/>
                      </a:pPr>
                      <a:r>
                        <a:rPr lang="en-US" sz="1200" b="1" kern="0" dirty="0">
                          <a:solidFill>
                            <a:srgbClr val="000000"/>
                          </a:solidFill>
                          <a:effectLst/>
                          <a:latin typeface="Arial"/>
                          <a:ea typeface="Times New Roman" panose="02020603050405020304" pitchFamily="18" charset="0"/>
                        </a:rPr>
                        <a:t>**Joanne Rinker</a:t>
                      </a:r>
                      <a:endParaRPr lang="en-US" b="1"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3896559158"/>
                  </a:ext>
                </a:extLst>
              </a:tr>
              <a:tr h="282398">
                <a:tc>
                  <a:txBody>
                    <a:bodyPr/>
                    <a:lstStyle/>
                    <a:p>
                      <a:pPr algn="ctr">
                        <a:buNone/>
                      </a:pPr>
                      <a:r>
                        <a:rPr lang="en-US" sz="1200" kern="0" dirty="0">
                          <a:solidFill>
                            <a:srgbClr val="000000"/>
                          </a:solidFill>
                          <a:effectLst/>
                          <a:latin typeface="Arial"/>
                          <a:ea typeface="Times New Roman" panose="02020603050405020304" pitchFamily="18" charset="0"/>
                        </a:rPr>
                        <a:t>John Buse</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1824352670"/>
                  </a:ext>
                </a:extLst>
              </a:tr>
              <a:tr h="282398">
                <a:tc>
                  <a:txBody>
                    <a:bodyPr/>
                    <a:lstStyle/>
                    <a:p>
                      <a:pPr algn="ctr">
                        <a:buNone/>
                      </a:pPr>
                      <a:r>
                        <a:rPr lang="en-US" sz="1200" kern="0" dirty="0">
                          <a:solidFill>
                            <a:srgbClr val="000000"/>
                          </a:solidFill>
                          <a:effectLst/>
                          <a:latin typeface="Arial"/>
                          <a:ea typeface="Times New Roman" panose="02020603050405020304" pitchFamily="18" charset="0"/>
                        </a:rPr>
                        <a:t>Julie Paul</a:t>
                      </a:r>
                      <a:endParaRPr lang="en-US"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3006157665"/>
                  </a:ext>
                </a:extLst>
              </a:tr>
              <a:tr h="282398">
                <a:tc>
                  <a:txBody>
                    <a:bodyPr/>
                    <a:lstStyle/>
                    <a:p>
                      <a:pPr algn="ctr">
                        <a:buNone/>
                      </a:pPr>
                      <a:r>
                        <a:rPr lang="en-US" sz="1200" kern="0" dirty="0">
                          <a:solidFill>
                            <a:srgbClr val="000000"/>
                          </a:solidFill>
                          <a:effectLst/>
                          <a:latin typeface="Arial"/>
                          <a:ea typeface="Times New Roman" panose="02020603050405020304" pitchFamily="18" charset="0"/>
                        </a:rPr>
                        <a:t>Kathy Dowd</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1009987349"/>
                  </a:ext>
                </a:extLst>
              </a:tr>
            </a:tbl>
          </a:graphicData>
        </a:graphic>
      </p:graphicFrame>
      <p:graphicFrame>
        <p:nvGraphicFramePr>
          <p:cNvPr id="7" name="Table 6">
            <a:extLst>
              <a:ext uri="{FF2B5EF4-FFF2-40B4-BE49-F238E27FC236}">
                <a16:creationId xmlns:a16="http://schemas.microsoft.com/office/drawing/2014/main" id="{55CB3C5E-0F22-1655-AF0A-E5D5AE2006A2}"/>
              </a:ext>
            </a:extLst>
          </p:cNvPr>
          <p:cNvGraphicFramePr>
            <a:graphicFrameLocks noGrp="1"/>
          </p:cNvGraphicFramePr>
          <p:nvPr>
            <p:extLst>
              <p:ext uri="{D42A27DB-BD31-4B8C-83A1-F6EECF244321}">
                <p14:modId xmlns:p14="http://schemas.microsoft.com/office/powerpoint/2010/main" val="2178995384"/>
              </p:ext>
            </p:extLst>
          </p:nvPr>
        </p:nvGraphicFramePr>
        <p:xfrm>
          <a:off x="5985163" y="1094509"/>
          <a:ext cx="5511849" cy="4761779"/>
        </p:xfrm>
        <a:graphic>
          <a:graphicData uri="http://schemas.openxmlformats.org/drawingml/2006/table">
            <a:tbl>
              <a:tblPr firstRow="1" firstCol="1" bandRow="1">
                <a:tableStyleId>{5C22544A-7EE6-4342-B048-85BDC9FD1C3A}</a:tableStyleId>
              </a:tblPr>
              <a:tblGrid>
                <a:gridCol w="5511849">
                  <a:extLst>
                    <a:ext uri="{9D8B030D-6E8A-4147-A177-3AD203B41FA5}">
                      <a16:colId xmlns:a16="http://schemas.microsoft.com/office/drawing/2014/main" val="3245030033"/>
                    </a:ext>
                  </a:extLst>
                </a:gridCol>
              </a:tblGrid>
              <a:tr h="245996">
                <a:tc>
                  <a:txBody>
                    <a:bodyPr/>
                    <a:lstStyle/>
                    <a:p>
                      <a:pPr algn="ctr">
                        <a:buNone/>
                      </a:pPr>
                      <a:r>
                        <a:rPr lang="en-US" sz="1200" kern="0" dirty="0">
                          <a:solidFill>
                            <a:srgbClr val="000000"/>
                          </a:solidFill>
                          <a:effectLst/>
                          <a:latin typeface="Arial"/>
                          <a:ea typeface="Times New Roman" panose="02020603050405020304" pitchFamily="18" charset="0"/>
                        </a:rPr>
                        <a:t>Keisha Lewis</a:t>
                      </a:r>
                      <a:endParaRPr lang="en-US"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327085933"/>
                  </a:ext>
                </a:extLst>
              </a:tr>
              <a:tr h="245996">
                <a:tc>
                  <a:txBody>
                    <a:bodyPr/>
                    <a:lstStyle/>
                    <a:p>
                      <a:pPr algn="ctr">
                        <a:buNone/>
                      </a:pPr>
                      <a:r>
                        <a:rPr lang="en-US" sz="1200" kern="0" dirty="0">
                          <a:solidFill>
                            <a:srgbClr val="000000"/>
                          </a:solidFill>
                          <a:effectLst/>
                          <a:latin typeface="Arial"/>
                          <a:ea typeface="Times New Roman" panose="02020603050405020304" pitchFamily="18" charset="0"/>
                        </a:rPr>
                        <a:t>Laura Edwards</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309196922"/>
                  </a:ext>
                </a:extLst>
              </a:tr>
              <a:tr h="245996">
                <a:tc>
                  <a:txBody>
                    <a:bodyPr/>
                    <a:lstStyle/>
                    <a:p>
                      <a:pPr algn="ctr">
                        <a:buNone/>
                      </a:pPr>
                      <a:r>
                        <a:rPr lang="en-US" sz="1200" kern="0" dirty="0">
                          <a:solidFill>
                            <a:srgbClr val="000000"/>
                          </a:solidFill>
                          <a:effectLst/>
                          <a:latin typeface="Arial"/>
                          <a:ea typeface="Times New Roman" panose="02020603050405020304" pitchFamily="18" charset="0"/>
                        </a:rPr>
                        <a:t>Leigh Fickling</a:t>
                      </a:r>
                      <a:endParaRPr lang="en-US"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631789219"/>
                  </a:ext>
                </a:extLst>
              </a:tr>
              <a:tr h="245996">
                <a:tc>
                  <a:txBody>
                    <a:bodyPr/>
                    <a:lstStyle/>
                    <a:p>
                      <a:pPr algn="ctr">
                        <a:buNone/>
                      </a:pPr>
                      <a:r>
                        <a:rPr lang="en-US" sz="1200" kern="0" dirty="0">
                          <a:solidFill>
                            <a:srgbClr val="000000"/>
                          </a:solidFill>
                          <a:effectLst/>
                          <a:latin typeface="Arial"/>
                          <a:ea typeface="Times New Roman" panose="02020603050405020304" pitchFamily="18" charset="0"/>
                        </a:rPr>
                        <a:t>Leonor Corsino</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864567427"/>
                  </a:ext>
                </a:extLst>
              </a:tr>
              <a:tr h="245996">
                <a:tc>
                  <a:txBody>
                    <a:bodyPr/>
                    <a:lstStyle/>
                    <a:p>
                      <a:pPr algn="ctr">
                        <a:buNone/>
                      </a:pPr>
                      <a:r>
                        <a:rPr lang="en-US" sz="1200" kern="0" dirty="0">
                          <a:solidFill>
                            <a:srgbClr val="000000"/>
                          </a:solidFill>
                          <a:effectLst/>
                          <a:latin typeface="Arial"/>
                          <a:ea typeface="Times New Roman" panose="02020603050405020304" pitchFamily="18" charset="0"/>
                        </a:rPr>
                        <a:t>Linda Wooley</a:t>
                      </a:r>
                      <a:endParaRPr lang="en-US"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1348852112"/>
                  </a:ext>
                </a:extLst>
              </a:tr>
              <a:tr h="245996">
                <a:tc>
                  <a:txBody>
                    <a:bodyPr/>
                    <a:lstStyle/>
                    <a:p>
                      <a:pPr algn="ctr">
                        <a:buNone/>
                      </a:pPr>
                      <a:r>
                        <a:rPr lang="en-US" sz="1200" kern="0" dirty="0">
                          <a:solidFill>
                            <a:srgbClr val="000000"/>
                          </a:solidFill>
                          <a:effectLst/>
                          <a:latin typeface="Arial"/>
                          <a:ea typeface="Times New Roman" panose="02020603050405020304" pitchFamily="18" charset="0"/>
                        </a:rPr>
                        <a:t>Marico Dove</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4150531659"/>
                  </a:ext>
                </a:extLst>
              </a:tr>
              <a:tr h="245996">
                <a:tc>
                  <a:txBody>
                    <a:bodyPr/>
                    <a:lstStyle/>
                    <a:p>
                      <a:pPr algn="ctr">
                        <a:buNone/>
                      </a:pPr>
                      <a:r>
                        <a:rPr lang="en-US" sz="1200" kern="0" dirty="0">
                          <a:solidFill>
                            <a:srgbClr val="000000"/>
                          </a:solidFill>
                          <a:effectLst/>
                          <a:latin typeface="Arial"/>
                          <a:ea typeface="Times New Roman" panose="02020603050405020304" pitchFamily="18" charset="0"/>
                        </a:rPr>
                        <a:t>Marie Polanco</a:t>
                      </a:r>
                      <a:endParaRPr lang="en-US"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3445664902"/>
                  </a:ext>
                </a:extLst>
              </a:tr>
              <a:tr h="245996">
                <a:tc>
                  <a:txBody>
                    <a:bodyPr/>
                    <a:lstStyle/>
                    <a:p>
                      <a:pPr algn="ctr">
                        <a:buNone/>
                      </a:pPr>
                      <a:r>
                        <a:rPr lang="en-US" sz="1200" kern="0" dirty="0">
                          <a:solidFill>
                            <a:srgbClr val="000000"/>
                          </a:solidFill>
                          <a:effectLst/>
                          <a:latin typeface="Arial"/>
                          <a:ea typeface="Times New Roman" panose="02020603050405020304" pitchFamily="18" charset="0"/>
                        </a:rPr>
                        <a:t>Meri Mitchell</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2855731326"/>
                  </a:ext>
                </a:extLst>
              </a:tr>
              <a:tr h="245996">
                <a:tc>
                  <a:txBody>
                    <a:bodyPr/>
                    <a:lstStyle/>
                    <a:p>
                      <a:pPr algn="ctr">
                        <a:buNone/>
                      </a:pPr>
                      <a:r>
                        <a:rPr lang="en-US" sz="1200" kern="0" dirty="0">
                          <a:solidFill>
                            <a:srgbClr val="000000"/>
                          </a:solidFill>
                          <a:effectLst/>
                          <a:latin typeface="Arial"/>
                          <a:ea typeface="Times New Roman" panose="02020603050405020304" pitchFamily="18" charset="0"/>
                        </a:rPr>
                        <a:t>Paul Bray</a:t>
                      </a:r>
                      <a:endParaRPr lang="en-US"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2067595205"/>
                  </a:ext>
                </a:extLst>
              </a:tr>
              <a:tr h="245996">
                <a:tc>
                  <a:txBody>
                    <a:bodyPr/>
                    <a:lstStyle/>
                    <a:p>
                      <a:pPr algn="ctr">
                        <a:buNone/>
                      </a:pPr>
                      <a:r>
                        <a:rPr lang="en-US" sz="1200" kern="0" dirty="0">
                          <a:solidFill>
                            <a:srgbClr val="000000"/>
                          </a:solidFill>
                          <a:effectLst/>
                          <a:latin typeface="Arial"/>
                          <a:ea typeface="Times New Roman" panose="02020603050405020304" pitchFamily="18" charset="0"/>
                        </a:rPr>
                        <a:t>Sara Clement</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3929750266"/>
                  </a:ext>
                </a:extLst>
              </a:tr>
              <a:tr h="316280">
                <a:tc>
                  <a:txBody>
                    <a:bodyPr/>
                    <a:lstStyle/>
                    <a:p>
                      <a:pPr algn="ctr">
                        <a:buNone/>
                      </a:pPr>
                      <a:r>
                        <a:rPr lang="en-US" sz="1200" kern="0" dirty="0">
                          <a:solidFill>
                            <a:srgbClr val="000000"/>
                          </a:solidFill>
                          <a:effectLst/>
                          <a:latin typeface="Arial"/>
                          <a:ea typeface="Times New Roman" panose="02020603050405020304" pitchFamily="18" charset="0"/>
                        </a:rPr>
                        <a:t>Sara W. Foreman</a:t>
                      </a:r>
                      <a:endParaRPr lang="en-US"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3768257099"/>
                  </a:ext>
                </a:extLst>
              </a:tr>
              <a:tr h="245996">
                <a:tc>
                  <a:txBody>
                    <a:bodyPr/>
                    <a:lstStyle/>
                    <a:p>
                      <a:pPr algn="ctr">
                        <a:buNone/>
                      </a:pPr>
                      <a:r>
                        <a:rPr lang="en-US" sz="1200" kern="0" dirty="0">
                          <a:solidFill>
                            <a:srgbClr val="000000"/>
                          </a:solidFill>
                          <a:effectLst/>
                          <a:latin typeface="Arial"/>
                          <a:ea typeface="Times New Roman" panose="02020603050405020304" pitchFamily="18" charset="0"/>
                        </a:rPr>
                        <a:t>Sharon Pearce</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3351983613"/>
                  </a:ext>
                </a:extLst>
              </a:tr>
              <a:tr h="245996">
                <a:tc>
                  <a:txBody>
                    <a:bodyPr/>
                    <a:lstStyle/>
                    <a:p>
                      <a:pPr algn="ctr">
                        <a:buNone/>
                      </a:pPr>
                      <a:r>
                        <a:rPr lang="en-US" sz="1200" kern="0" dirty="0">
                          <a:solidFill>
                            <a:srgbClr val="000000"/>
                          </a:solidFill>
                          <a:effectLst/>
                          <a:latin typeface="Arial"/>
                          <a:ea typeface="Times New Roman" panose="02020603050405020304" pitchFamily="18" charset="0"/>
                        </a:rPr>
                        <a:t>Shay Webb</a:t>
                      </a:r>
                      <a:endParaRPr lang="en-US"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2808959037"/>
                  </a:ext>
                </a:extLst>
              </a:tr>
              <a:tr h="245996">
                <a:tc>
                  <a:txBody>
                    <a:bodyPr/>
                    <a:lstStyle/>
                    <a:p>
                      <a:pPr algn="ctr">
                        <a:buNone/>
                      </a:pPr>
                      <a:r>
                        <a:rPr lang="en-US" sz="1200" kern="0" dirty="0">
                          <a:solidFill>
                            <a:srgbClr val="000000"/>
                          </a:solidFill>
                          <a:effectLst/>
                          <a:latin typeface="Arial"/>
                          <a:ea typeface="Times New Roman" panose="02020603050405020304" pitchFamily="18" charset="0"/>
                        </a:rPr>
                        <a:t>Susan “Susie” Houston</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2672467989"/>
                  </a:ext>
                </a:extLst>
              </a:tr>
              <a:tr h="263567">
                <a:tc>
                  <a:txBody>
                    <a:bodyPr/>
                    <a:lstStyle/>
                    <a:p>
                      <a:pPr algn="ctr">
                        <a:buNone/>
                      </a:pPr>
                      <a:r>
                        <a:rPr lang="en-US" sz="1200" kern="0" dirty="0">
                          <a:solidFill>
                            <a:srgbClr val="000000"/>
                          </a:solidFill>
                          <a:effectLst/>
                          <a:latin typeface="Arial"/>
                          <a:ea typeface="Times New Roman" panose="02020603050405020304" pitchFamily="18" charset="0"/>
                        </a:rPr>
                        <a:t>**Susan E. Spratt</a:t>
                      </a:r>
                      <a:endParaRPr lang="en-US"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455104901"/>
                  </a:ext>
                </a:extLst>
              </a:tr>
              <a:tr h="245996">
                <a:tc>
                  <a:txBody>
                    <a:bodyPr/>
                    <a:lstStyle/>
                    <a:p>
                      <a:pPr algn="ctr">
                        <a:buNone/>
                      </a:pPr>
                      <a:r>
                        <a:rPr lang="en-US" sz="1200" kern="0" dirty="0">
                          <a:solidFill>
                            <a:srgbClr val="000000"/>
                          </a:solidFill>
                          <a:effectLst/>
                          <a:latin typeface="Arial"/>
                          <a:ea typeface="Times New Roman" panose="02020603050405020304" pitchFamily="18" charset="0"/>
                        </a:rPr>
                        <a:t>Teju Lakkundi</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2440134605"/>
                  </a:ext>
                </a:extLst>
              </a:tr>
              <a:tr h="245996">
                <a:tc>
                  <a:txBody>
                    <a:bodyPr/>
                    <a:lstStyle/>
                    <a:p>
                      <a:pPr algn="ctr">
                        <a:buNone/>
                      </a:pPr>
                      <a:r>
                        <a:rPr lang="en-US" sz="1200" kern="0" dirty="0">
                          <a:solidFill>
                            <a:srgbClr val="000000"/>
                          </a:solidFill>
                          <a:effectLst/>
                          <a:latin typeface="Arial"/>
                          <a:ea typeface="Times New Roman" panose="02020603050405020304" pitchFamily="18" charset="0"/>
                        </a:rPr>
                        <a:t>TJ Evans</a:t>
                      </a:r>
                      <a:endParaRPr lang="en-US"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4230288755"/>
                  </a:ext>
                </a:extLst>
              </a:tr>
              <a:tr h="245996">
                <a:tc>
                  <a:txBody>
                    <a:bodyPr/>
                    <a:lstStyle/>
                    <a:p>
                      <a:pPr algn="ctr">
                        <a:buNone/>
                      </a:pPr>
                      <a:r>
                        <a:rPr lang="en-US" sz="1200" kern="0" dirty="0">
                          <a:solidFill>
                            <a:srgbClr val="000000"/>
                          </a:solidFill>
                          <a:effectLst/>
                          <a:latin typeface="Arial"/>
                          <a:ea typeface="Times New Roman" panose="02020603050405020304" pitchFamily="18" charset="0"/>
                        </a:rPr>
                        <a:t>Twanna Joyner Jones</a:t>
                      </a:r>
                      <a:endParaRPr lang="en-US" dirty="0">
                        <a:effectLst/>
                        <a:latin typeface="Arial"/>
                      </a:endParaRPr>
                    </a:p>
                  </a:txBody>
                  <a:tcPr marL="68580" marR="68580" marT="9525" marB="9525" anchor="b">
                    <a:lnL>
                      <a:noFill/>
                    </a:lnL>
                    <a:lnR>
                      <a:noFill/>
                    </a:lnR>
                    <a:lnT>
                      <a:noFill/>
                    </a:lnT>
                    <a:lnB>
                      <a:noFill/>
                    </a:lnB>
                    <a:solidFill>
                      <a:srgbClr val="DDEBF7"/>
                    </a:solidFill>
                  </a:tcPr>
                </a:tc>
                <a:extLst>
                  <a:ext uri="{0D108BD9-81ED-4DB2-BD59-A6C34878D82A}">
                    <a16:rowId xmlns:a16="http://schemas.microsoft.com/office/drawing/2014/main" val="2782784747"/>
                  </a:ext>
                </a:extLst>
              </a:tr>
              <a:tr h="245996">
                <a:tc>
                  <a:txBody>
                    <a:bodyPr/>
                    <a:lstStyle/>
                    <a:p>
                      <a:pPr algn="ctr">
                        <a:buNone/>
                      </a:pPr>
                      <a:r>
                        <a:rPr lang="en-US" sz="1200" kern="0" dirty="0">
                          <a:solidFill>
                            <a:srgbClr val="000000"/>
                          </a:solidFill>
                          <a:effectLst/>
                          <a:latin typeface="Arial"/>
                          <a:ea typeface="Times New Roman" panose="02020603050405020304" pitchFamily="18" charset="0"/>
                        </a:rPr>
                        <a:t>Wanda Lakey</a:t>
                      </a:r>
                      <a:endParaRPr lang="en-US" dirty="0">
                        <a:effectLst/>
                        <a:latin typeface="Arial"/>
                      </a:endParaRPr>
                    </a:p>
                  </a:txBody>
                  <a:tcPr marL="68580" marR="68580" marT="9525" marB="9525" anchor="b">
                    <a:lnL>
                      <a:noFill/>
                    </a:lnL>
                    <a:lnR>
                      <a:noFill/>
                    </a:lnR>
                    <a:lnT>
                      <a:noFill/>
                    </a:lnT>
                    <a:lnB>
                      <a:noFill/>
                    </a:lnB>
                    <a:noFill/>
                  </a:tcPr>
                </a:tc>
                <a:extLst>
                  <a:ext uri="{0D108BD9-81ED-4DB2-BD59-A6C34878D82A}">
                    <a16:rowId xmlns:a16="http://schemas.microsoft.com/office/drawing/2014/main" val="2074555304"/>
                  </a:ext>
                </a:extLst>
              </a:tr>
            </a:tbl>
          </a:graphicData>
        </a:graphic>
      </p:graphicFrame>
    </p:spTree>
    <p:extLst>
      <p:ext uri="{BB962C8B-B14F-4D97-AF65-F5344CB8AC3E}">
        <p14:creationId xmlns:p14="http://schemas.microsoft.com/office/powerpoint/2010/main" val="3952439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30335-E9CA-41B2-B635-435CF91ECC94}"/>
              </a:ext>
            </a:extLst>
          </p:cNvPr>
          <p:cNvSpPr>
            <a:spLocks noGrp="1"/>
          </p:cNvSpPr>
          <p:nvPr>
            <p:ph type="ctrTitle"/>
          </p:nvPr>
        </p:nvSpPr>
        <p:spPr/>
        <p:txBody>
          <a:bodyPr anchor="ctr">
            <a:normAutofit/>
          </a:bodyPr>
          <a:lstStyle/>
          <a:p>
            <a:r>
              <a:rPr lang="en-US" sz="4400" b="1">
                <a:solidFill>
                  <a:srgbClr val="2751A5"/>
                </a:solidFill>
              </a:rPr>
              <a:t>Announcements</a:t>
            </a:r>
          </a:p>
        </p:txBody>
      </p:sp>
      <p:sp>
        <p:nvSpPr>
          <p:cNvPr id="3" name="Subtitle 2">
            <a:extLst>
              <a:ext uri="{FF2B5EF4-FFF2-40B4-BE49-F238E27FC236}">
                <a16:creationId xmlns:a16="http://schemas.microsoft.com/office/drawing/2014/main" id="{A45AA2A1-87B3-45E9-B437-34B3CEE3751C}"/>
              </a:ext>
            </a:extLst>
          </p:cNvPr>
          <p:cNvSpPr>
            <a:spLocks noGrp="1"/>
          </p:cNvSpPr>
          <p:nvPr>
            <p:ph type="subTitle" idx="1"/>
          </p:nvPr>
        </p:nvSpPr>
        <p:spPr/>
        <p:txBody>
          <a:bodyPr vert="horz" lIns="91440" tIns="45720" rIns="91440" bIns="45720" rtlCol="0" anchor="t">
            <a:normAutofit/>
          </a:bodyPr>
          <a:lstStyle/>
          <a:p>
            <a:r>
              <a:rPr lang="en-US" sz="3200">
                <a:solidFill>
                  <a:srgbClr val="2751A5"/>
                </a:solidFill>
              </a:rPr>
              <a:t>Dr. Susan Spratt</a:t>
            </a:r>
            <a:endParaRPr lang="en-US"/>
          </a:p>
          <a:p>
            <a:r>
              <a:rPr lang="en-US" sz="3200">
                <a:solidFill>
                  <a:srgbClr val="2751A5"/>
                </a:solidFill>
              </a:rPr>
              <a:t>Joanne Rinker</a:t>
            </a:r>
          </a:p>
        </p:txBody>
      </p:sp>
    </p:spTree>
    <p:extLst>
      <p:ext uri="{BB962C8B-B14F-4D97-AF65-F5344CB8AC3E}">
        <p14:creationId xmlns:p14="http://schemas.microsoft.com/office/powerpoint/2010/main" val="1177021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Ferguson">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Slide Option 3">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DA">
  <a:themeElements>
    <a:clrScheme name="ADA Theme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FNC_1">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FNC_2">
  <a:themeElements>
    <a:clrScheme name="Custom 1">
      <a:dk1>
        <a:srgbClr val="FFFFFF"/>
      </a:dk1>
      <a:lt1>
        <a:sysClr val="window" lastClr="FFFFFF"/>
      </a:lt1>
      <a:dk2>
        <a:srgbClr val="44546A"/>
      </a:dk2>
      <a:lt2>
        <a:srgbClr val="E7E6E6"/>
      </a:lt2>
      <a:accent1>
        <a:srgbClr val="4472C4"/>
      </a:accent1>
      <a:accent2>
        <a:srgbClr val="CD4B31"/>
      </a:accent2>
      <a:accent3>
        <a:srgbClr val="1F8391"/>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BCFC6B22AD6442A8AC2D52DC4BEA65" ma:contentTypeVersion="17" ma:contentTypeDescription="Create a new document." ma:contentTypeScope="" ma:versionID="745fba1b8224deee2c875df995afc320">
  <xsd:schema xmlns:xsd="http://www.w3.org/2001/XMLSchema" xmlns:xs="http://www.w3.org/2001/XMLSchema" xmlns:p="http://schemas.microsoft.com/office/2006/metadata/properties" xmlns:ns2="570fe431-bf55-4064-a205-612032e3e71e" xmlns:ns3="c3d8ea7b-983a-413c-b71d-cb776c5e2e9a" targetNamespace="http://schemas.microsoft.com/office/2006/metadata/properties" ma:root="true" ma:fieldsID="23e1ce5356fc8b24a158876e26b70dfc" ns2:_="" ns3:_="">
    <xsd:import namespace="570fe431-bf55-4064-a205-612032e3e71e"/>
    <xsd:import namespace="c3d8ea7b-983a-413c-b71d-cb776c5e2e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0fe431-bf55-4064-a205-612032e3e7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d8ea7b-983a-413c-b71d-cb776c5e2e9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45ad140-4aba-424d-9487-51407199a00d}" ma:internalName="TaxCatchAll" ma:showField="CatchAllData" ma:web="c3d8ea7b-983a-413c-b71d-cb776c5e2e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3d8ea7b-983a-413c-b71d-cb776c5e2e9a">
      <UserInfo>
        <DisplayName/>
        <AccountId xsi:nil="true"/>
        <AccountType/>
      </UserInfo>
    </SharedWithUsers>
    <lcf76f155ced4ddcb4097134ff3c332f xmlns="570fe431-bf55-4064-a205-612032e3e71e">
      <Terms xmlns="http://schemas.microsoft.com/office/infopath/2007/PartnerControls"/>
    </lcf76f155ced4ddcb4097134ff3c332f>
    <TaxCatchAll xmlns="c3d8ea7b-983a-413c-b71d-cb776c5e2e9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F263E0-D488-4930-A637-862D9AA9EB19}">
  <ds:schemaRefs>
    <ds:schemaRef ds:uri="570fe431-bf55-4064-a205-612032e3e71e"/>
    <ds:schemaRef ds:uri="c3d8ea7b-983a-413c-b71d-cb776c5e2e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79B87D-1D10-479A-86C8-2838A8E6863E}">
  <ds:schemaRefs>
    <ds:schemaRef ds:uri="570fe431-bf55-4064-a205-612032e3e71e"/>
    <ds:schemaRef ds:uri="c3d8ea7b-983a-413c-b71d-cb776c5e2e9a"/>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D271612-B859-41E0-BA58-5BF998CD92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33</Slides>
  <Notes>27</Notes>
  <HiddenSlides>0</HiddenSlides>
  <ScaleCrop>false</ScaleCrop>
  <HeadingPairs>
    <vt:vector size="4" baseType="variant">
      <vt:variant>
        <vt:lpstr>Theme</vt:lpstr>
      </vt:variant>
      <vt:variant>
        <vt:i4>10</vt:i4>
      </vt:variant>
      <vt:variant>
        <vt:lpstr>Slide Titles</vt:lpstr>
      </vt:variant>
      <vt:variant>
        <vt:i4>33</vt:i4>
      </vt:variant>
    </vt:vector>
  </HeadingPairs>
  <TitlesOfParts>
    <vt:vector size="43" baseType="lpstr">
      <vt:lpstr>Office Theme</vt:lpstr>
      <vt:lpstr>3_Office Theme</vt:lpstr>
      <vt:lpstr>Title Slide Option 3</vt:lpstr>
      <vt:lpstr>ADA</vt:lpstr>
      <vt:lpstr>2_Office Theme</vt:lpstr>
      <vt:lpstr>Custom Design</vt:lpstr>
      <vt:lpstr>DFNC_1</vt:lpstr>
      <vt:lpstr>DFNC_2</vt:lpstr>
      <vt:lpstr>1_Custom Design</vt:lpstr>
      <vt:lpstr>Ferguson</vt:lpstr>
      <vt:lpstr>PowerPoint Presentation</vt:lpstr>
      <vt:lpstr>PowerPoint Presentation</vt:lpstr>
      <vt:lpstr>PowerPoint Presentation</vt:lpstr>
      <vt:lpstr>PowerPoint Presentation</vt:lpstr>
      <vt:lpstr>Don’t Forget to Sign In!</vt:lpstr>
      <vt:lpstr>Agenda</vt:lpstr>
      <vt:lpstr>PowerPoint Presentation</vt:lpstr>
      <vt:lpstr>PowerPoint Presentation</vt:lpstr>
      <vt:lpstr>Announcements</vt:lpstr>
      <vt:lpstr>DAC Newsletter</vt:lpstr>
      <vt:lpstr>National Standards for DSMES</vt:lpstr>
      <vt:lpstr>NC Diabetes Prevention and Management Pharmacy Collaborative</vt:lpstr>
      <vt:lpstr>Diabetes Care and Education Conference 2026</vt:lpstr>
      <vt:lpstr>Winning With Diabetes Conference</vt:lpstr>
      <vt:lpstr>A-Z Diabetes Bootcamp 2026</vt:lpstr>
      <vt:lpstr>State of The DAC</vt:lpstr>
      <vt:lpstr>PowerPoint Presentation</vt:lpstr>
      <vt:lpstr>PowerPoint Presentation</vt:lpstr>
      <vt:lpstr>PowerPoint Presentation</vt:lpstr>
      <vt:lpstr>PowerPoint Presentation</vt:lpstr>
      <vt:lpstr>PowerPoint Presentation</vt:lpstr>
      <vt:lpstr>Clinical Application of Continuous Glucose Monitoring System Data</vt:lpstr>
      <vt:lpstr>Break 10 minutes</vt:lpstr>
      <vt:lpstr>Type 1 Diabetes: A Paradigm Shift to Early Screening and Treatment</vt:lpstr>
      <vt:lpstr>NCDHHS and NCMEDICAID Support Excellence in Diabetes Care</vt:lpstr>
      <vt:lpstr>Workgroup Updates</vt:lpstr>
      <vt:lpstr>Advocacy and Policy Workgroup Paul Bray </vt:lpstr>
      <vt:lpstr>Membership Engagement</vt:lpstr>
      <vt:lpstr>Type 1 Diabetes Trends &amp; Needs Cara Cortazzo</vt:lpstr>
      <vt:lpstr>Emerging Science &amp; Evidence</vt:lpstr>
      <vt:lpstr>Join a Workgroup and Get Involved!</vt:lpstr>
      <vt:lpstr>Meeting Wrap-Up &amp; Action Items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Hicks, Kristie N</dc:creator>
  <cp:revision>62</cp:revision>
  <cp:lastPrinted>2024-05-16T17:58:21Z</cp:lastPrinted>
  <dcterms:created xsi:type="dcterms:W3CDTF">2019-02-27T13:26:14Z</dcterms:created>
  <dcterms:modified xsi:type="dcterms:W3CDTF">2026-03-31T13:58:17Z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0x010100A7BCFC6B22AD6442A8AC2D52DC4BEA65</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{"FileActivityType":"9","FileActivityTimeStamp":"2024-10-09T19:46:54.657Z","FileActivityUsersOnPage":[{"DisplayName":"Ashley, Dominique R","Id":"dominique.ashley@dhhs.nc.gov"},{"DisplayName":"Payton, Corissa R","Id":"corissa.payton@dhhs.nc.gov"}],"FileActivityNavigationId":null}</vt:lpwstr>
  </property>
  <property fmtid="{D5CDD505-2E9C-101B-9397-08002B2CF9AE}" pid="9" name="TriggerFlowInfo">
    <vt:lpwstr/>
  </property>
</Properties>
</file>